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65" r:id="rId5"/>
    <p:sldMasterId id="2147483792" r:id="rId6"/>
    <p:sldMasterId id="2147483827" r:id="rId7"/>
    <p:sldMasterId id="2147483857" r:id="rId8"/>
    <p:sldMasterId id="2147483889" r:id="rId9"/>
    <p:sldMasterId id="2147483919" r:id="rId10"/>
  </p:sldMasterIdLst>
  <p:notesMasterIdLst>
    <p:notesMasterId r:id="rId73"/>
  </p:notesMasterIdLst>
  <p:sldIdLst>
    <p:sldId id="2361" r:id="rId11"/>
    <p:sldId id="2363" r:id="rId12"/>
    <p:sldId id="2362" r:id="rId13"/>
    <p:sldId id="2359" r:id="rId14"/>
    <p:sldId id="2271" r:id="rId15"/>
    <p:sldId id="4156" r:id="rId16"/>
    <p:sldId id="4445" r:id="rId17"/>
    <p:sldId id="433" r:id="rId18"/>
    <p:sldId id="386" r:id="rId19"/>
    <p:sldId id="4444" r:id="rId20"/>
    <p:sldId id="2282" r:id="rId21"/>
    <p:sldId id="2302" r:id="rId22"/>
    <p:sldId id="256" r:id="rId23"/>
    <p:sldId id="2364" r:id="rId24"/>
    <p:sldId id="296" r:id="rId25"/>
    <p:sldId id="1943" r:id="rId26"/>
    <p:sldId id="4440" r:id="rId27"/>
    <p:sldId id="4441" r:id="rId28"/>
    <p:sldId id="4442" r:id="rId29"/>
    <p:sldId id="2369" r:id="rId30"/>
    <p:sldId id="2352" r:id="rId31"/>
    <p:sldId id="2334" r:id="rId32"/>
    <p:sldId id="2333" r:id="rId33"/>
    <p:sldId id="2258" r:id="rId34"/>
    <p:sldId id="475" r:id="rId35"/>
    <p:sldId id="2235" r:id="rId36"/>
    <p:sldId id="2240" r:id="rId37"/>
    <p:sldId id="2336" r:id="rId38"/>
    <p:sldId id="2272" r:id="rId39"/>
    <p:sldId id="2360" r:id="rId40"/>
    <p:sldId id="4157" r:id="rId41"/>
    <p:sldId id="2366" r:id="rId42"/>
    <p:sldId id="2277" r:id="rId43"/>
    <p:sldId id="2276" r:id="rId44"/>
    <p:sldId id="2365" r:id="rId45"/>
    <p:sldId id="2356" r:id="rId46"/>
    <p:sldId id="2194" r:id="rId47"/>
    <p:sldId id="2260" r:id="rId48"/>
    <p:sldId id="2198" r:id="rId49"/>
    <p:sldId id="2371" r:id="rId50"/>
    <p:sldId id="2186" r:id="rId51"/>
    <p:sldId id="2191" r:id="rId52"/>
    <p:sldId id="4438" r:id="rId53"/>
    <p:sldId id="4161" r:id="rId54"/>
    <p:sldId id="2187" r:id="rId55"/>
    <p:sldId id="2190" r:id="rId56"/>
    <p:sldId id="2280" r:id="rId57"/>
    <p:sldId id="2313" r:id="rId58"/>
    <p:sldId id="2304" r:id="rId59"/>
    <p:sldId id="2345" r:id="rId60"/>
    <p:sldId id="4160" r:id="rId61"/>
    <p:sldId id="4437" r:id="rId62"/>
    <p:sldId id="2195" r:id="rId63"/>
    <p:sldId id="2342" r:id="rId64"/>
    <p:sldId id="2189" r:id="rId65"/>
    <p:sldId id="2335" r:id="rId66"/>
    <p:sldId id="2372" r:id="rId67"/>
    <p:sldId id="2222" r:id="rId68"/>
    <p:sldId id="2225" r:id="rId69"/>
    <p:sldId id="4158" r:id="rId70"/>
    <p:sldId id="4446" r:id="rId71"/>
    <p:sldId id="2278"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A11D29-FBC9-43B4-B3EB-87E75F52D1F0}">
          <p14:sldIdLst>
            <p14:sldId id="2361"/>
            <p14:sldId id="2363"/>
            <p14:sldId id="2362"/>
            <p14:sldId id="2359"/>
            <p14:sldId id="2271"/>
            <p14:sldId id="4156"/>
            <p14:sldId id="4445"/>
            <p14:sldId id="433"/>
            <p14:sldId id="386"/>
            <p14:sldId id="4444"/>
            <p14:sldId id="2282"/>
            <p14:sldId id="2302"/>
            <p14:sldId id="256"/>
            <p14:sldId id="2364"/>
            <p14:sldId id="296"/>
            <p14:sldId id="1943"/>
            <p14:sldId id="4440"/>
            <p14:sldId id="4441"/>
            <p14:sldId id="4442"/>
            <p14:sldId id="2369"/>
            <p14:sldId id="2352"/>
            <p14:sldId id="2334"/>
            <p14:sldId id="2333"/>
            <p14:sldId id="2258"/>
            <p14:sldId id="475"/>
            <p14:sldId id="2235"/>
            <p14:sldId id="2240"/>
            <p14:sldId id="2336"/>
            <p14:sldId id="2272"/>
            <p14:sldId id="2360"/>
            <p14:sldId id="4157"/>
            <p14:sldId id="2366"/>
            <p14:sldId id="2277"/>
            <p14:sldId id="2276"/>
            <p14:sldId id="2365"/>
            <p14:sldId id="2356"/>
            <p14:sldId id="2194"/>
            <p14:sldId id="2260"/>
            <p14:sldId id="2198"/>
            <p14:sldId id="2371"/>
            <p14:sldId id="2186"/>
            <p14:sldId id="2191"/>
            <p14:sldId id="4438"/>
            <p14:sldId id="4161"/>
            <p14:sldId id="2187"/>
            <p14:sldId id="2190"/>
            <p14:sldId id="2280"/>
            <p14:sldId id="2313"/>
            <p14:sldId id="2304"/>
            <p14:sldId id="2345"/>
            <p14:sldId id="4160"/>
            <p14:sldId id="4437"/>
            <p14:sldId id="2195"/>
            <p14:sldId id="2342"/>
            <p14:sldId id="2189"/>
            <p14:sldId id="2335"/>
            <p14:sldId id="2372"/>
            <p14:sldId id="2222"/>
            <p14:sldId id="2225"/>
            <p14:sldId id="4158"/>
            <p14:sldId id="4446"/>
            <p14:sldId id="22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anda Lee" initials="ML" lastIdx="2" clrIdx="0">
    <p:extLst>
      <p:ext uri="{19B8F6BF-5375-455C-9EA6-DF929625EA0E}">
        <p15:presenceInfo xmlns:p15="http://schemas.microsoft.com/office/powerpoint/2012/main" userId="S-1-5-21-2127521184-1604012920-1887927527-15002058" providerId="AD"/>
      </p:ext>
    </p:extLst>
  </p:cmAuthor>
  <p:cmAuthor id="2" name="Sue Hartford" initials="SH" lastIdx="1" clrIdx="1">
    <p:extLst>
      <p:ext uri="{19B8F6BF-5375-455C-9EA6-DF929625EA0E}">
        <p15:presenceInfo xmlns:p15="http://schemas.microsoft.com/office/powerpoint/2012/main" userId="S::suehar@microsoft.com::d446f094-587b-4683-a3db-acbeeab20a81" providerId="AD"/>
      </p:ext>
    </p:extLst>
  </p:cmAuthor>
  <p:cmAuthor id="3" name="Andre Muraro" initials="AM" lastIdx="8" clrIdx="2">
    <p:extLst>
      <p:ext uri="{19B8F6BF-5375-455C-9EA6-DF929625EA0E}">
        <p15:presenceInfo xmlns:p15="http://schemas.microsoft.com/office/powerpoint/2012/main" userId="S::amuraro@microsoft.com::b3d25daf-d816-4448-91f0-5d84d9e07cfc" providerId="AD"/>
      </p:ext>
    </p:extLst>
  </p:cmAuthor>
  <p:cmAuthor id="4" name="Frederico Pravatta Rezende" initials="FPR" lastIdx="6" clrIdx="3">
    <p:extLst>
      <p:ext uri="{19B8F6BF-5375-455C-9EA6-DF929625EA0E}">
        <p15:presenceInfo xmlns:p15="http://schemas.microsoft.com/office/powerpoint/2012/main" userId="S::freder@microsoft.com::f5e2bfbe-7a5b-4c5a-8dfb-73b92783c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1C0"/>
    <a:srgbClr val="0072C6"/>
    <a:srgbClr val="1174C3"/>
    <a:srgbClr val="137AD4"/>
    <a:srgbClr val="94A7CA"/>
    <a:srgbClr val="000000"/>
    <a:srgbClr val="F2F3F2"/>
    <a:srgbClr val="909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100" d="100"/>
        <a:sy n="100" d="100"/>
      </p:scale>
      <p:origin x="0" y="-120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93723-D09B-3544-A1E3-7C2EAAF36515}" type="datetimeFigureOut">
              <a:rPr lang="en-US" smtClean="0"/>
              <a:t>10/3/2018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1FCE7-8829-D549-BF6F-D4F3FC2C9FE3}" type="slidenum">
              <a:rPr lang="en-US" smtClean="0"/>
              <a:t>‹Nº›</a:t>
            </a:fld>
            <a:endParaRPr lang="en-US"/>
          </a:p>
        </p:txBody>
      </p:sp>
    </p:spTree>
    <p:extLst>
      <p:ext uri="{BB962C8B-B14F-4D97-AF65-F5344CB8AC3E}">
        <p14:creationId xmlns:p14="http://schemas.microsoft.com/office/powerpoint/2010/main" val="37550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819C9B-22A8-487F-8DE8-4DA3BD0579AA}" type="slidenum">
              <a:rPr lang="en-GB" smtClean="0"/>
              <a:t>17</a:t>
            </a:fld>
            <a:endParaRPr lang="en-GB"/>
          </a:p>
        </p:txBody>
      </p:sp>
    </p:spTree>
    <p:extLst>
      <p:ext uri="{BB962C8B-B14F-4D97-AF65-F5344CB8AC3E}">
        <p14:creationId xmlns:p14="http://schemas.microsoft.com/office/powerpoint/2010/main" val="202732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21</a:t>
            </a:fld>
            <a:endParaRPr lang="en-US"/>
          </a:p>
        </p:txBody>
      </p:sp>
    </p:spTree>
    <p:extLst>
      <p:ext uri="{BB962C8B-B14F-4D97-AF65-F5344CB8AC3E}">
        <p14:creationId xmlns:p14="http://schemas.microsoft.com/office/powerpoint/2010/main" val="2337524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23</a:t>
            </a:fld>
            <a:endParaRPr lang="en-US"/>
          </a:p>
        </p:txBody>
      </p:sp>
    </p:spTree>
    <p:extLst>
      <p:ext uri="{BB962C8B-B14F-4D97-AF65-F5344CB8AC3E}">
        <p14:creationId xmlns:p14="http://schemas.microsoft.com/office/powerpoint/2010/main" val="1084201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B531FCE7-8829-D549-BF6F-D4F3FC2C9FE3}" type="slidenum">
              <a:rPr lang="en-US" smtClean="0"/>
              <a:t>24</a:t>
            </a:fld>
            <a:endParaRPr lang="en-US"/>
          </a:p>
        </p:txBody>
      </p:sp>
    </p:spTree>
    <p:extLst>
      <p:ext uri="{BB962C8B-B14F-4D97-AF65-F5344CB8AC3E}">
        <p14:creationId xmlns:p14="http://schemas.microsoft.com/office/powerpoint/2010/main" val="1821764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26</a:t>
            </a:fld>
            <a:endParaRPr lang="en-US"/>
          </a:p>
        </p:txBody>
      </p:sp>
    </p:spTree>
    <p:extLst>
      <p:ext uri="{BB962C8B-B14F-4D97-AF65-F5344CB8AC3E}">
        <p14:creationId xmlns:p14="http://schemas.microsoft.com/office/powerpoint/2010/main" val="3220592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28</a:t>
            </a:fld>
            <a:endParaRPr lang="en-US"/>
          </a:p>
        </p:txBody>
      </p:sp>
    </p:spTree>
    <p:extLst>
      <p:ext uri="{BB962C8B-B14F-4D97-AF65-F5344CB8AC3E}">
        <p14:creationId xmlns:p14="http://schemas.microsoft.com/office/powerpoint/2010/main" val="103821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33</a:t>
            </a:fld>
            <a:endParaRPr lang="en-US"/>
          </a:p>
        </p:txBody>
      </p:sp>
    </p:spTree>
    <p:extLst>
      <p:ext uri="{BB962C8B-B14F-4D97-AF65-F5344CB8AC3E}">
        <p14:creationId xmlns:p14="http://schemas.microsoft.com/office/powerpoint/2010/main" val="81994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34</a:t>
            </a:fld>
            <a:endParaRPr lang="en-US"/>
          </a:p>
        </p:txBody>
      </p:sp>
    </p:spTree>
    <p:extLst>
      <p:ext uri="{BB962C8B-B14F-4D97-AF65-F5344CB8AC3E}">
        <p14:creationId xmlns:p14="http://schemas.microsoft.com/office/powerpoint/2010/main" val="3160298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Segoe UI Light" pitchFamily="34" charset="0"/>
            </a:endParaRPr>
          </a:p>
        </p:txBody>
      </p:sp>
      <p:sp>
        <p:nvSpPr>
          <p:cNvPr id="4" name="Slide Number Placeholder 3"/>
          <p:cNvSpPr>
            <a:spLocks noGrp="1"/>
          </p:cNvSpPr>
          <p:nvPr>
            <p:ph type="sldNum" sz="quarter" idx="10"/>
          </p:nvPr>
        </p:nvSpPr>
        <p:spPr/>
        <p:txBody>
          <a:bodyPr/>
          <a:lstStyle/>
          <a:p>
            <a:fld id="{B531FCE7-8829-D549-BF6F-D4F3FC2C9FE3}" type="slidenum">
              <a:rPr lang="en-US" smtClean="0"/>
              <a:t>47</a:t>
            </a:fld>
            <a:endParaRPr lang="en-US"/>
          </a:p>
        </p:txBody>
      </p:sp>
    </p:spTree>
    <p:extLst>
      <p:ext uri="{BB962C8B-B14F-4D97-AF65-F5344CB8AC3E}">
        <p14:creationId xmlns:p14="http://schemas.microsoft.com/office/powerpoint/2010/main" val="2288999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53</a:t>
            </a:fld>
            <a:endParaRPr lang="en-US"/>
          </a:p>
        </p:txBody>
      </p:sp>
    </p:spTree>
    <p:extLst>
      <p:ext uri="{BB962C8B-B14F-4D97-AF65-F5344CB8AC3E}">
        <p14:creationId xmlns:p14="http://schemas.microsoft.com/office/powerpoint/2010/main" val="331252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FD00E60-4F94-4CEC-A663-EF88E7844A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6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1FCE7-8829-D549-BF6F-D4F3FC2C9FE3}" type="slidenum">
              <a:rPr lang="en-US" smtClean="0"/>
              <a:t>54</a:t>
            </a:fld>
            <a:endParaRPr lang="en-US"/>
          </a:p>
        </p:txBody>
      </p:sp>
    </p:spTree>
    <p:extLst>
      <p:ext uri="{BB962C8B-B14F-4D97-AF65-F5344CB8AC3E}">
        <p14:creationId xmlns:p14="http://schemas.microsoft.com/office/powerpoint/2010/main" val="337539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59</a:t>
            </a:fld>
            <a:endParaRPr lang="en-US"/>
          </a:p>
        </p:txBody>
      </p:sp>
    </p:spTree>
    <p:extLst>
      <p:ext uri="{BB962C8B-B14F-4D97-AF65-F5344CB8AC3E}">
        <p14:creationId xmlns:p14="http://schemas.microsoft.com/office/powerpoint/2010/main" val="4267705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6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Migration to the cloud should be a well-planned journey, with well-defined milestones along the way.  Without a strong plan, risks can include a complex and time-consuming process compounded by a lack of relevant skills, loss of control by moving computer resources off-premises, concerns about bandwidth, and unexpected costs.  Microsoft has partners and a well-defined migration</a:t>
            </a:r>
            <a:r>
              <a:rPr lang="en-US" sz="900" kern="1200" baseline="0">
                <a:solidFill>
                  <a:schemeClr val="tx1"/>
                </a:solidFill>
                <a:effectLst/>
                <a:latin typeface="Segoe UI Light" pitchFamily="34" charset="0"/>
                <a:ea typeface="+mn-ea"/>
                <a:cs typeface="+mn-cs"/>
              </a:rPr>
              <a:t> process, along with software tools, to ease this risk.</a:t>
            </a:r>
            <a:endParaRPr lang="en-US" b="1"/>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10/3/2018 3:26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080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304C7C2-E2B6-4EEF-AE6C-58F90B285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B12CB1BA-AC3E-45F4-B4D3-F0905F078336}"/>
              </a:ext>
            </a:extLst>
          </p:cNvPr>
          <p:cNvSpPr>
            <a:spLocks noGrp="1"/>
          </p:cNvSpPr>
          <p:nvPr>
            <p:ph type="body" idx="1"/>
          </p:nvPr>
        </p:nvSpPr>
        <p:spPr/>
        <p:txBody>
          <a:bodyPr/>
          <a:lstStyle/>
          <a:p>
            <a:pPr marL="0" lvl="0" indent="0">
              <a:buFont typeface="Arial" panose="020B0604020202020204" pitchFamily="34" charset="0"/>
              <a:buNone/>
            </a:pPr>
            <a:r>
              <a:rPr lang="en-US" sz="1200" b="1" kern="120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Land vision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Migration is a journey.  &lt;Click&gt; There is point A (i.e., on-premises source) and point B (i.e., Azure destination).  Workloads – i.e., applications, databases, data, servers – needs to move from A to B.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are making key investments to help customers be successful with the move: </a:t>
            </a:r>
          </a:p>
          <a:p>
            <a:pPr marL="0" lvl="0" indent="0">
              <a:buFont typeface="Arial" panose="020B0604020202020204" pitchFamily="34" charset="0"/>
              <a:buNone/>
            </a:pPr>
            <a:r>
              <a:rPr lang="en-US" sz="1200" kern="1200">
                <a:solidFill>
                  <a:schemeClr val="tx1"/>
                </a:solidFill>
                <a:effectLst/>
                <a:latin typeface="+mn-lt"/>
                <a:ea typeface="+mn-ea"/>
                <a:cs typeface="+mn-cs"/>
              </a:rPr>
              <a:t>      &lt;Click&gt; Repeatable process &amp; tooling to added workload specific as well as wholesale datacenter migration.  Provide specific examples – e.g., we have tools to assess and move servers, tools to migrate data at      </a:t>
            </a:r>
          </a:p>
          <a:p>
            <a:pPr marL="0" lvl="0" indent="0">
              <a:buFont typeface="Arial" panose="020B0604020202020204" pitchFamily="34" charset="0"/>
              <a:buNone/>
            </a:pPr>
            <a:r>
              <a:rPr lang="en-US" sz="1200" kern="1200">
                <a:solidFill>
                  <a:schemeClr val="tx1"/>
                </a:solidFill>
                <a:effectLst/>
                <a:latin typeface="+mn-lt"/>
                <a:ea typeface="+mn-ea"/>
                <a:cs typeface="+mn-cs"/>
              </a:rPr>
              <a:t>                    large scale, tools to migrate databases at scale etc.  And we’re agnostic to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party vs.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party tools.  Our goal is to get customers to Azure.</a:t>
            </a:r>
          </a:p>
          <a:p>
            <a:pPr marL="0" lvl="0" indent="0">
              <a:buFont typeface="Arial" panose="020B0604020202020204" pitchFamily="34" charset="0"/>
              <a:buNone/>
            </a:pPr>
            <a:r>
              <a:rPr lang="en-US" sz="1200" kern="1200">
                <a:solidFill>
                  <a:schemeClr val="tx1"/>
                </a:solidFill>
                <a:effectLst/>
                <a:latin typeface="+mn-lt"/>
                <a:ea typeface="+mn-ea"/>
                <a:cs typeface="+mn-cs"/>
              </a:rPr>
              <a:t>   </a:t>
            </a:r>
          </a:p>
          <a:p>
            <a:pPr marL="0" lvl="0" indent="0">
              <a:buFont typeface="Arial" panose="020B0604020202020204" pitchFamily="34" charset="0"/>
              <a:buNone/>
            </a:pPr>
            <a:r>
              <a:rPr lang="en-US" sz="1200" kern="1200">
                <a:solidFill>
                  <a:schemeClr val="tx1"/>
                </a:solidFill>
                <a:effectLst/>
                <a:latin typeface="+mn-lt"/>
                <a:ea typeface="+mn-ea"/>
                <a:cs typeface="+mn-cs"/>
              </a:rPr>
              <a:t>      &lt;Click&gt; DIY resources to help customers build their business case, have the right scenario guidance, and build the right cloud skills: TCO analysis, Azure migration center, Azure Essentials training</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      &lt;Click&gt; Assist models: Customer success programs like FastTrack/JumpStart along with a rich migration partner ecosystem </a:t>
            </a:r>
          </a:p>
          <a:p>
            <a:pPr defTabSz="914460" eaLnBrk="1" fontAlgn="auto" hangingPunct="1">
              <a:spcBef>
                <a:spcPts val="0"/>
              </a:spcBef>
              <a:spcAft>
                <a:spcPts val="333"/>
              </a:spcAft>
              <a:defRPr/>
            </a:pPr>
            <a:endParaRPr lang="en-US" sz="882">
              <a:ea typeface="+mn-ea"/>
              <a:cs typeface="+mn-cs"/>
            </a:endParaRPr>
          </a:p>
        </p:txBody>
      </p:sp>
      <p:sp>
        <p:nvSpPr>
          <p:cNvPr id="33795" name="Header Placeholder 3">
            <a:extLst>
              <a:ext uri="{FF2B5EF4-FFF2-40B4-BE49-F238E27FC236}">
                <a16:creationId xmlns:a16="http://schemas.microsoft.com/office/drawing/2014/main" id="{451B5EFB-0C8C-4A06-8831-99ABF347652A}"/>
              </a:ext>
            </a:extLst>
          </p:cNvPr>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t>Microsoft Build 2016</a:t>
            </a:r>
          </a:p>
        </p:txBody>
      </p:sp>
      <p:sp>
        <p:nvSpPr>
          <p:cNvPr id="5" name="Footer Placeholder 4">
            <a:extLst>
              <a:ext uri="{FF2B5EF4-FFF2-40B4-BE49-F238E27FC236}">
                <a16:creationId xmlns:a16="http://schemas.microsoft.com/office/drawing/2014/main" id="{15F8EF56-FFEB-4258-A884-223BB841AE11}"/>
              </a:ext>
            </a:extLst>
          </p:cNvPr>
          <p:cNvSpPr>
            <a:spLocks noGrp="1"/>
          </p:cNvSpPr>
          <p:nvPr>
            <p:ph type="ftr" sz="quarter" idx="4"/>
          </p:nvPr>
        </p:nvSpPr>
        <p:spPr>
          <a:xfrm>
            <a:off x="0" y="8831580"/>
            <a:ext cx="6052312" cy="361897"/>
          </a:xfrm>
        </p:spPr>
        <p:txBody>
          <a:bodyPr rtlCol="0"/>
          <a:lstStyle/>
          <a:p>
            <a:pPr marL="582359" marR="0" lvl="0" indent="0" algn="l" defTabSz="9314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prstClr val="black"/>
                    </a:gs>
                    <a:gs pos="100000">
                      <a:prstClr val="black"/>
                    </a:gs>
                  </a:gsLst>
                  <a:lin ang="5400000" scaled="0"/>
                </a:gradFill>
                <a:effectLst/>
                <a:uLnTx/>
                <a:uFillTx/>
                <a:latin typeface="Calibri"/>
                <a:ea typeface="Segoe UI" pitchFamily="34" charset="0"/>
                <a:cs typeface="+mn-cs"/>
              </a:rPr>
              <a:t>© 2016 Microsoft Corporation. All rights reserved. MICROSOFT MAKES NO WARRANTIES, EXPRESS, IMPLIED OR STATUTORY, AS TO THE INFORMATION IN THIS PRESENTATION.</a:t>
            </a:r>
          </a:p>
        </p:txBody>
      </p:sp>
      <p:sp>
        <p:nvSpPr>
          <p:cNvPr id="33797" name="Date Placeholder 5">
            <a:extLst>
              <a:ext uri="{FF2B5EF4-FFF2-40B4-BE49-F238E27FC236}">
                <a16:creationId xmlns:a16="http://schemas.microsoft.com/office/drawing/2014/main" id="{5EF0393D-EC39-479D-8664-9305D268B3C0}"/>
              </a:ext>
            </a:extLst>
          </p:cNvPr>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91C0EED8-6039-430B-B6BE-F85B2AC973D6}"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10/3/2018 3:26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33798" name="Slide Number Placeholder 6">
            <a:extLst>
              <a:ext uri="{FF2B5EF4-FFF2-40B4-BE49-F238E27FC236}">
                <a16:creationId xmlns:a16="http://schemas.microsoft.com/office/drawing/2014/main" id="{1191ED11-26E6-469D-BFED-2CDB065C8CC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D2F8CFFA-587F-40A2-B749-84F566BE5D70}" type="slidenum">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48180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2018 will be a big year for cloud migration.  This is a secular trend.  </a:t>
            </a:r>
          </a:p>
          <a:p>
            <a:endParaRPr lang="en-US"/>
          </a:p>
          <a:p>
            <a:pPr lvl="0" fontAlgn="ct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B957DFF-BDF8-4CB5-987A-A7D9356629E8}" type="slidenum">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75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1FCE7-8829-D549-BF6F-D4F3FC2C9FE3}" type="slidenum">
              <a:rPr lang="en-US" smtClean="0"/>
              <a:t>12</a:t>
            </a:fld>
            <a:endParaRPr lang="en-US"/>
          </a:p>
        </p:txBody>
      </p:sp>
    </p:spTree>
    <p:extLst>
      <p:ext uri="{BB962C8B-B14F-4D97-AF65-F5344CB8AC3E}">
        <p14:creationId xmlns:p14="http://schemas.microsoft.com/office/powerpoint/2010/main" val="345245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JW/TK</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10/3/2018 3:26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8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sz="1600">
                <a:latin typeface="Segoe UI" pitchFamily="34" charset="0"/>
                <a:ea typeface="Segoe UI" pitchFamily="34" charset="0"/>
                <a:cs typeface="Segoe UI" pitchFamily="34" charset="0"/>
              </a:rPr>
              <a:t>Process/source- Arnold Group discussions with internal SMEs and (upcoming) partners used to confirm </a:t>
            </a:r>
          </a:p>
          <a:p>
            <a:pPr marL="628650" lvl="1" indent="-171450">
              <a:buFont typeface="Wingdings" pitchFamily="2" charset="2"/>
              <a:buChar char="§"/>
            </a:pPr>
            <a:r>
              <a:rPr lang="en-US" sz="1600">
                <a:latin typeface="Segoe UI" pitchFamily="34" charset="0"/>
                <a:ea typeface="Segoe UI" pitchFamily="34" charset="0"/>
                <a:cs typeface="Segoe UI" pitchFamily="34" charset="0"/>
              </a:rPr>
              <a:t>Prioritization</a:t>
            </a:r>
          </a:p>
          <a:p>
            <a:pPr marL="628650" lvl="1" indent="-171450">
              <a:buFont typeface="Wingdings" pitchFamily="2" charset="2"/>
              <a:buChar char="§"/>
            </a:pPr>
            <a:r>
              <a:rPr lang="en-US" sz="1600">
                <a:latin typeface="Segoe UI" pitchFamily="34" charset="0"/>
                <a:ea typeface="Segoe UI" pitchFamily="34" charset="0"/>
                <a:cs typeface="Segoe UI" pitchFamily="34" charset="0"/>
              </a:rPr>
              <a:t>Content quality / completeness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1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0C819C9B-22A8-487F-8DE8-4DA3BD0579AA}" type="slidenum">
              <a:rPr lang="en-GB" smtClean="0"/>
              <a:t>15</a:t>
            </a:fld>
            <a:endParaRPr lang="en-GB"/>
          </a:p>
        </p:txBody>
      </p:sp>
    </p:spTree>
    <p:extLst>
      <p:ext uri="{BB962C8B-B14F-4D97-AF65-F5344CB8AC3E}">
        <p14:creationId xmlns:p14="http://schemas.microsoft.com/office/powerpoint/2010/main" val="3584720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3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35.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7.e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9.jpe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Master" Target="../slideMasters/slideMaster7.xml"/><Relationship Id="rId4" Type="http://schemas.openxmlformats.org/officeDocument/2006/relationships/image" Target="../media/image24.emf"/></Relationships>
</file>

<file path=ppt/slideLayouts/_rels/slideLayout2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24.emf"/></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0.jp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1.jpe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2.jpe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7.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7.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vmlDrawing" Target="../drawings/vmlDrawing1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5.jpeg"/><Relationship Id="rId2" Type="http://schemas.openxmlformats.org/officeDocument/2006/relationships/tags" Target="../tags/tag22.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7.emf"/><Relationship Id="rId2" Type="http://schemas.openxmlformats.org/officeDocument/2006/relationships/tags" Target="../tags/tag2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8.jpeg"/><Relationship Id="rId4"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9.jpeg"/><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image" Target="../media/image7.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0.jp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7.emf"/><Relationship Id="rId5" Type="http://schemas.openxmlformats.org/officeDocument/2006/relationships/oleObject" Target="../embeddings/oleObject16.bin"/><Relationship Id="rId4"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jpeg"/><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7.emf"/><Relationship Id="rId5" Type="http://schemas.openxmlformats.org/officeDocument/2006/relationships/oleObject" Target="../embeddings/oleObject17.bin"/><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2.jpeg"/><Relationship Id="rId2" Type="http://schemas.openxmlformats.org/officeDocument/2006/relationships/tags" Target="../tags/tag32.xml"/><Relationship Id="rId1" Type="http://schemas.openxmlformats.org/officeDocument/2006/relationships/vmlDrawing" Target="../drawings/vmlDrawing18.vml"/><Relationship Id="rId6" Type="http://schemas.openxmlformats.org/officeDocument/2006/relationships/image" Target="../media/image7.emf"/><Relationship Id="rId5" Type="http://schemas.openxmlformats.org/officeDocument/2006/relationships/oleObject" Target="../embeddings/oleObject18.bin"/><Relationship Id="rId4"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9.vml"/><Relationship Id="rId6" Type="http://schemas.openxmlformats.org/officeDocument/2006/relationships/image" Target="../media/image7.emf"/><Relationship Id="rId5" Type="http://schemas.openxmlformats.org/officeDocument/2006/relationships/oleObject" Target="../embeddings/oleObject19.bin"/><Relationship Id="rId4"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20.vml"/><Relationship Id="rId6" Type="http://schemas.openxmlformats.org/officeDocument/2006/relationships/image" Target="../media/image7.emf"/><Relationship Id="rId5" Type="http://schemas.openxmlformats.org/officeDocument/2006/relationships/oleObject" Target="../embeddings/oleObject20.bin"/><Relationship Id="rId4"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44" y="198358"/>
            <a:ext cx="1947103" cy="716043"/>
          </a:xfrm>
          <a:prstGeom prst="rect">
            <a:avLst/>
          </a:prstGeom>
        </p:spPr>
      </p:pic>
      <p:sp>
        <p:nvSpPr>
          <p:cNvPr id="13" name="Rectangle 12"/>
          <p:cNvSpPr/>
          <p:nvPr userDrawn="1"/>
        </p:nvSpPr>
        <p:spPr bwMode="gray">
          <a:xfrm>
            <a:off x="150853" y="2057401"/>
            <a:ext cx="5487829" cy="3657600"/>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28971718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889883"/>
            <a:ext cx="12192000" cy="301337"/>
          </a:xfrm>
          <a:prstGeom prst="rect">
            <a:avLst/>
          </a:prstGeom>
        </p:spPr>
        <p:txBody>
          <a:bodyPr lIns="320040" tIns="0" rIns="53325" bIns="0">
            <a:noAutofit/>
          </a:bodyPr>
          <a:lstStyle>
            <a:lvl1pPr marL="0" indent="0">
              <a:buNone/>
              <a:defRPr sz="2400">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2"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304813803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3221094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65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568473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51138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5024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72162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902471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0319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035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128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889884"/>
            <a:ext cx="12192000" cy="373063"/>
          </a:xfrm>
          <a:prstGeom prst="rect">
            <a:avLst/>
          </a:prstGeom>
        </p:spPr>
        <p:txBody>
          <a:bodyPr vert="horz" lIns="320040" tIns="0" rIns="53325" bIns="0" rtlCol="0">
            <a:noAutofit/>
          </a:bodyPr>
          <a:lstStyle>
            <a:lvl1pPr>
              <a:defRPr lang="en-US" dirty="0"/>
            </a:lvl1pPr>
          </a:lstStyle>
          <a:p>
            <a:pPr lvl="0"/>
            <a:r>
              <a:rPr lang="en-US"/>
              <a:t>Click to add subtitle</a:t>
            </a:r>
          </a:p>
        </p:txBody>
      </p:sp>
    </p:spTree>
    <p:extLst>
      <p:ext uri="{BB962C8B-B14F-4D97-AF65-F5344CB8AC3E}">
        <p14:creationId xmlns:p14="http://schemas.microsoft.com/office/powerpoint/2010/main" val="325644652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2_DIVIDER">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6093"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15894360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1323" y="6067483"/>
            <a:ext cx="8442338"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pic>
        <p:nvPicPr>
          <p:cNvPr id="5" name="Picture 4">
            <a:extLst>
              <a:ext uri="{FF2B5EF4-FFF2-40B4-BE49-F238E27FC236}">
                <a16:creationId xmlns:a16="http://schemas.microsoft.com/office/drawing/2014/main" id="{008C2AC3-3C3C-4191-BCD0-638C86C58DC3}"/>
              </a:ext>
            </a:extLst>
          </p:cNvPr>
          <p:cNvPicPr>
            <a:picLocks noChangeAspect="1"/>
          </p:cNvPicPr>
          <p:nvPr userDrawn="1"/>
        </p:nvPicPr>
        <p:blipFill>
          <a:blip r:embed="rId2"/>
          <a:stretch>
            <a:fillRect/>
          </a:stretch>
        </p:blipFill>
        <p:spPr>
          <a:xfrm>
            <a:off x="448212" y="3045996"/>
            <a:ext cx="3637818" cy="786859"/>
          </a:xfrm>
          <a:prstGeom prst="rect">
            <a:avLst/>
          </a:prstGeom>
        </p:spPr>
      </p:pic>
    </p:spTree>
    <p:extLst>
      <p:ext uri="{BB962C8B-B14F-4D97-AF65-F5344CB8AC3E}">
        <p14:creationId xmlns:p14="http://schemas.microsoft.com/office/powerpoint/2010/main" val="2999736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0D041-9353-478C-900A-F61E874D1FF3}"/>
              </a:ext>
            </a:extLst>
          </p:cNvPr>
          <p:cNvPicPr>
            <a:picLocks noChangeAspect="1"/>
          </p:cNvPicPr>
          <p:nvPr userDrawn="1"/>
        </p:nvPicPr>
        <p:blipFill>
          <a:blip r:embed="rId2">
            <a:lum bright="100000"/>
          </a:blip>
          <a:stretch>
            <a:fillRect/>
          </a:stretch>
        </p:blipFill>
        <p:spPr>
          <a:xfrm>
            <a:off x="448212" y="3045996"/>
            <a:ext cx="3637818" cy="786859"/>
          </a:xfrm>
          <a:prstGeom prst="rect">
            <a:avLst/>
          </a:prstGeom>
        </p:spPr>
      </p:pic>
      <p:sp>
        <p:nvSpPr>
          <p:cNvPr id="7" name="Text Box 3">
            <a:extLst>
              <a:ext uri="{FF2B5EF4-FFF2-40B4-BE49-F238E27FC236}">
                <a16:creationId xmlns:a16="http://schemas.microsoft.com/office/drawing/2014/main" id="{21205FA5-C8EF-4EE9-BE82-AC55AC8DEBF7}"/>
              </a:ext>
            </a:extLst>
          </p:cNvPr>
          <p:cNvSpPr txBox="1">
            <a:spLocks noChangeArrowheads="1"/>
          </p:cNvSpPr>
          <p:nvPr userDrawn="1"/>
        </p:nvSpPr>
        <p:spPr bwMode="blackWhite">
          <a:xfrm>
            <a:off x="261322" y="6067483"/>
            <a:ext cx="8046243"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spTree>
    <p:extLst>
      <p:ext uri="{BB962C8B-B14F-4D97-AF65-F5344CB8AC3E}">
        <p14:creationId xmlns:p14="http://schemas.microsoft.com/office/powerpoint/2010/main" val="4518408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865F0D-1243-4103-BAFC-1A16D7F75C9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178"/>
          <a:stretch/>
        </p:blipFill>
        <p:spPr>
          <a:xfrm>
            <a:off x="0" y="0"/>
            <a:ext cx="12213772" cy="6858000"/>
          </a:xfrm>
          <a:prstGeom prst="rect">
            <a:avLst/>
          </a:prstGeom>
        </p:spPr>
      </p:pic>
      <p:sp>
        <p:nvSpPr>
          <p:cNvPr id="8" name="Rectangle 7">
            <a:extLst>
              <a:ext uri="{FF2B5EF4-FFF2-40B4-BE49-F238E27FC236}">
                <a16:creationId xmlns:a16="http://schemas.microsoft.com/office/drawing/2014/main" id="{4F062316-BAC6-4C78-9742-8DB621C08C42}"/>
              </a:ext>
            </a:extLst>
          </p:cNvPr>
          <p:cNvSpPr/>
          <p:nvPr userDrawn="1"/>
        </p:nvSpPr>
        <p:spPr bwMode="auto">
          <a:xfrm rot="5400000" flipH="1">
            <a:off x="2677886" y="-2677886"/>
            <a:ext cx="6858000" cy="12213772"/>
          </a:xfrm>
          <a:prstGeom prst="rect">
            <a:avLst/>
          </a:prstGeom>
          <a:gradFill flip="none" rotWithShape="1">
            <a:gsLst>
              <a:gs pos="0">
                <a:srgbClr val="000000">
                  <a:alpha val="0"/>
                </a:srgbClr>
              </a:gs>
              <a:gs pos="66000">
                <a:srgbClr val="000000">
                  <a:alpha val="60000"/>
                </a:srgbClr>
              </a:gs>
              <a:gs pos="99000">
                <a:srgbClr val="000000">
                  <a:alpha val="60000"/>
                </a:srgbClr>
              </a:gs>
            </a:gsLst>
            <a:lin ang="6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0">
                      <a:schemeClr val="bg1"/>
                    </a:gs>
                    <a:gs pos="100000">
                      <a:schemeClr val="bg1"/>
                    </a:gs>
                  </a:gsLst>
                  <a:lin ang="54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0">
                      <a:schemeClr val="bg1"/>
                    </a:gs>
                    <a:gs pos="100000">
                      <a:schemeClr val="bg1"/>
                    </a:gs>
                  </a:gsLst>
                  <a:lin ang="5400000" scaled="1"/>
                </a:gradFill>
                <a:latin typeface="+mn-lt"/>
                <a:cs typeface="Segoe UI"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54529838-769C-435F-9EA0-CC52775E86F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01028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6350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‹Nº›</a:t>
            </a:fld>
            <a:endParaRPr lang="en-US"/>
          </a:p>
        </p:txBody>
      </p:sp>
      <p:sp>
        <p:nvSpPr>
          <p:cNvPr id="7" name="Footer Placeholder 6" hidden="1">
            <a:extLst>
              <a:ext uri="{FF2B5EF4-FFF2-40B4-BE49-F238E27FC236}">
                <a16:creationId xmlns:a16="http://schemas.microsoft.com/office/drawing/2014/main" id="{288157B8-476F-EA4F-A047-5A8BD09DED6D}"/>
              </a:ext>
            </a:extLst>
          </p:cNvPr>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0" name="Text Placeholder 3">
            <a:extLst>
              <a:ext uri="{FF2B5EF4-FFF2-40B4-BE49-F238E27FC236}">
                <a16:creationId xmlns:a16="http://schemas.microsoft.com/office/drawing/2014/main" id="{9113A430-F6A1-4E86-9240-781A33179C75}"/>
              </a:ext>
            </a:extLst>
          </p:cNvPr>
          <p:cNvSpPr>
            <a:spLocks noGrp="1"/>
          </p:cNvSpPr>
          <p:nvPr>
            <p:ph idx="32"/>
          </p:nvPr>
        </p:nvSpPr>
        <p:spPr>
          <a:xfrm>
            <a:off x="457200" y="1866900"/>
            <a:ext cx="11277599" cy="4514047"/>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78461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2">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277634"/>
            <a:ext cx="7279098" cy="2173041"/>
          </a:xfrm>
          <a:noFill/>
        </p:spPr>
        <p:txBody>
          <a:bodyPr lIns="0" tIns="91440" rIns="146304" bIns="91440" anchor="t" anchorCtr="0"/>
          <a:lstStyle>
            <a:lvl1pPr>
              <a:defRPr sz="7058" spc="-98" baseline="0">
                <a:solidFill>
                  <a:schemeClr val="tx1"/>
                </a:solidFill>
              </a:defRPr>
            </a:lvl1pPr>
          </a:lstStyle>
          <a:p>
            <a:r>
              <a:rPr lang="en-US"/>
              <a:t>Lorem ipsum Lorem ipsum</a:t>
            </a:r>
          </a:p>
        </p:txBody>
      </p:sp>
      <p:sp>
        <p:nvSpPr>
          <p:cNvPr id="3" name="Text Placeholder 2"/>
          <p:cNvSpPr>
            <a:spLocks noGrp="1"/>
          </p:cNvSpPr>
          <p:nvPr>
            <p:ph type="body" sz="quarter" idx="10"/>
          </p:nvPr>
        </p:nvSpPr>
        <p:spPr>
          <a:xfrm>
            <a:off x="269239" y="3576361"/>
            <a:ext cx="5826761" cy="633715"/>
          </a:xfrm>
        </p:spPr>
        <p:txBody>
          <a:bodyPr/>
          <a:lstStyle>
            <a:lvl1pPr marL="0" indent="0">
              <a:spcBef>
                <a:spcPts val="980"/>
              </a:spcBef>
              <a:spcAft>
                <a:spcPts val="980"/>
              </a:spcAft>
              <a:buNone/>
              <a:defRPr sz="3921"/>
            </a:lvl1pPr>
          </a:lstStyle>
          <a:p>
            <a:pPr lvl="0"/>
            <a:r>
              <a:rPr lang="en-US"/>
              <a:t>Click to edit Master text</a:t>
            </a:r>
          </a:p>
        </p:txBody>
      </p:sp>
      <p:grpSp>
        <p:nvGrpSpPr>
          <p:cNvPr id="372" name="Group 371">
            <a:extLst>
              <a:ext uri="{FF2B5EF4-FFF2-40B4-BE49-F238E27FC236}">
                <a16:creationId xmlns:a16="http://schemas.microsoft.com/office/drawing/2014/main" id="{CDFD47E3-DDF9-4944-86BF-DA7CF82DAE44}"/>
              </a:ext>
            </a:extLst>
          </p:cNvPr>
          <p:cNvGrpSpPr/>
          <p:nvPr userDrawn="1"/>
        </p:nvGrpSpPr>
        <p:grpSpPr>
          <a:xfrm>
            <a:off x="7339478" y="135249"/>
            <a:ext cx="5744142" cy="6742427"/>
            <a:chOff x="7625796" y="627085"/>
            <a:chExt cx="5434428" cy="6377982"/>
          </a:xfrm>
        </p:grpSpPr>
        <p:grpSp>
          <p:nvGrpSpPr>
            <p:cNvPr id="249" name="Group 247">
              <a:extLst>
                <a:ext uri="{FF2B5EF4-FFF2-40B4-BE49-F238E27FC236}">
                  <a16:creationId xmlns:a16="http://schemas.microsoft.com/office/drawing/2014/main" id="{1F00B62E-9278-4200-8B74-A0BD179F9AF0}"/>
                </a:ext>
              </a:extLst>
            </p:cNvPr>
            <p:cNvGrpSpPr>
              <a:grpSpLocks noChangeAspect="1"/>
            </p:cNvGrpSpPr>
            <p:nvPr userDrawn="1"/>
          </p:nvGrpSpPr>
          <p:grpSpPr bwMode="auto">
            <a:xfrm>
              <a:off x="8508381" y="1977477"/>
              <a:ext cx="4092633" cy="5027590"/>
              <a:chOff x="6097" y="2298"/>
              <a:chExt cx="696" cy="855"/>
            </a:xfrm>
          </p:grpSpPr>
          <p:sp>
            <p:nvSpPr>
              <p:cNvPr id="250" name="AutoShape 246">
                <a:extLst>
                  <a:ext uri="{FF2B5EF4-FFF2-40B4-BE49-F238E27FC236}">
                    <a16:creationId xmlns:a16="http://schemas.microsoft.com/office/drawing/2014/main" id="{65CB237B-C1E8-4B55-848E-602697CB6CB7}"/>
                  </a:ext>
                </a:extLst>
              </p:cNvPr>
              <p:cNvSpPr>
                <a:spLocks noChangeAspect="1" noChangeArrowheads="1" noTextEdit="1"/>
              </p:cNvSpPr>
              <p:nvPr userDrawn="1"/>
            </p:nvSpPr>
            <p:spPr bwMode="auto">
              <a:xfrm>
                <a:off x="6097" y="2298"/>
                <a:ext cx="696"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3" name="Rectangle 250">
                <a:extLst>
                  <a:ext uri="{FF2B5EF4-FFF2-40B4-BE49-F238E27FC236}">
                    <a16:creationId xmlns:a16="http://schemas.microsoft.com/office/drawing/2014/main" id="{87457DDA-AD9E-4A97-9C2E-7F4E64D0AFA4}"/>
                  </a:ext>
                </a:extLst>
              </p:cNvPr>
              <p:cNvSpPr>
                <a:spLocks noChangeArrowheads="1"/>
              </p:cNvSpPr>
              <p:nvPr userDrawn="1"/>
            </p:nvSpPr>
            <p:spPr bwMode="auto">
              <a:xfrm>
                <a:off x="6468" y="3037"/>
                <a:ext cx="111" cy="114"/>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4" name="Rectangle 251">
                <a:extLst>
                  <a:ext uri="{FF2B5EF4-FFF2-40B4-BE49-F238E27FC236}">
                    <a16:creationId xmlns:a16="http://schemas.microsoft.com/office/drawing/2014/main" id="{787AC753-EFDA-426C-B584-5AECAA3027B1}"/>
                  </a:ext>
                </a:extLst>
              </p:cNvPr>
              <p:cNvSpPr>
                <a:spLocks noChangeArrowheads="1"/>
              </p:cNvSpPr>
              <p:nvPr userDrawn="1"/>
            </p:nvSpPr>
            <p:spPr bwMode="auto">
              <a:xfrm>
                <a:off x="6313" y="2815"/>
                <a:ext cx="111" cy="336"/>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5" name="Rectangle 252">
                <a:extLst>
                  <a:ext uri="{FF2B5EF4-FFF2-40B4-BE49-F238E27FC236}">
                    <a16:creationId xmlns:a16="http://schemas.microsoft.com/office/drawing/2014/main" id="{ADBB0E8B-FCE5-439F-9F2B-6FA746CBBE6A}"/>
                  </a:ext>
                </a:extLst>
              </p:cNvPr>
              <p:cNvSpPr>
                <a:spLocks noChangeArrowheads="1"/>
              </p:cNvSpPr>
              <p:nvPr userDrawn="1"/>
            </p:nvSpPr>
            <p:spPr bwMode="auto">
              <a:xfrm>
                <a:off x="6325" y="2834"/>
                <a:ext cx="13"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6" name="Rectangle 253">
                <a:extLst>
                  <a:ext uri="{FF2B5EF4-FFF2-40B4-BE49-F238E27FC236}">
                    <a16:creationId xmlns:a16="http://schemas.microsoft.com/office/drawing/2014/main" id="{E7528E24-6BDC-4F30-B75B-0CD44FD8FEED}"/>
                  </a:ext>
                </a:extLst>
              </p:cNvPr>
              <p:cNvSpPr>
                <a:spLocks noChangeArrowheads="1"/>
              </p:cNvSpPr>
              <p:nvPr userDrawn="1"/>
            </p:nvSpPr>
            <p:spPr bwMode="auto">
              <a:xfrm>
                <a:off x="6350" y="2834"/>
                <a:ext cx="11"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7" name="Rectangle 254">
                <a:extLst>
                  <a:ext uri="{FF2B5EF4-FFF2-40B4-BE49-F238E27FC236}">
                    <a16:creationId xmlns:a16="http://schemas.microsoft.com/office/drawing/2014/main" id="{D23DFB3F-F258-421E-B4B9-97CEA983AB71}"/>
                  </a:ext>
                </a:extLst>
              </p:cNvPr>
              <p:cNvSpPr>
                <a:spLocks noChangeArrowheads="1"/>
              </p:cNvSpPr>
              <p:nvPr userDrawn="1"/>
            </p:nvSpPr>
            <p:spPr bwMode="auto">
              <a:xfrm>
                <a:off x="6374" y="2834"/>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Rectangle 255">
                <a:extLst>
                  <a:ext uri="{FF2B5EF4-FFF2-40B4-BE49-F238E27FC236}">
                    <a16:creationId xmlns:a16="http://schemas.microsoft.com/office/drawing/2014/main" id="{95395EC5-C823-4F96-8AFB-A7C525ED5867}"/>
                  </a:ext>
                </a:extLst>
              </p:cNvPr>
              <p:cNvSpPr>
                <a:spLocks noChangeArrowheads="1"/>
              </p:cNvSpPr>
              <p:nvPr userDrawn="1"/>
            </p:nvSpPr>
            <p:spPr bwMode="auto">
              <a:xfrm>
                <a:off x="6397" y="2834"/>
                <a:ext cx="12"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Rectangle 256">
                <a:extLst>
                  <a:ext uri="{FF2B5EF4-FFF2-40B4-BE49-F238E27FC236}">
                    <a16:creationId xmlns:a16="http://schemas.microsoft.com/office/drawing/2014/main" id="{EA63CA39-CA16-4B9E-8D8F-0B2EABBE11D5}"/>
                  </a:ext>
                </a:extLst>
              </p:cNvPr>
              <p:cNvSpPr>
                <a:spLocks noChangeArrowheads="1"/>
              </p:cNvSpPr>
              <p:nvPr userDrawn="1"/>
            </p:nvSpPr>
            <p:spPr bwMode="auto">
              <a:xfrm>
                <a:off x="6325" y="2866"/>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Rectangle 257">
                <a:extLst>
                  <a:ext uri="{FF2B5EF4-FFF2-40B4-BE49-F238E27FC236}">
                    <a16:creationId xmlns:a16="http://schemas.microsoft.com/office/drawing/2014/main" id="{D742BED7-A533-42D9-96D9-2A557DAEF1AD}"/>
                  </a:ext>
                </a:extLst>
              </p:cNvPr>
              <p:cNvSpPr>
                <a:spLocks noChangeArrowheads="1"/>
              </p:cNvSpPr>
              <p:nvPr userDrawn="1"/>
            </p:nvSpPr>
            <p:spPr bwMode="auto">
              <a:xfrm>
                <a:off x="6350" y="2866"/>
                <a:ext cx="11"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Rectangle 258">
                <a:extLst>
                  <a:ext uri="{FF2B5EF4-FFF2-40B4-BE49-F238E27FC236}">
                    <a16:creationId xmlns:a16="http://schemas.microsoft.com/office/drawing/2014/main" id="{933BA798-BF8C-4D7B-963C-784E23E26E38}"/>
                  </a:ext>
                </a:extLst>
              </p:cNvPr>
              <p:cNvSpPr>
                <a:spLocks noChangeArrowheads="1"/>
              </p:cNvSpPr>
              <p:nvPr userDrawn="1"/>
            </p:nvSpPr>
            <p:spPr bwMode="auto">
              <a:xfrm>
                <a:off x="6374" y="2866"/>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Rectangle 259">
                <a:extLst>
                  <a:ext uri="{FF2B5EF4-FFF2-40B4-BE49-F238E27FC236}">
                    <a16:creationId xmlns:a16="http://schemas.microsoft.com/office/drawing/2014/main" id="{DB545304-51D3-4545-A817-7A1A23218D08}"/>
                  </a:ext>
                </a:extLst>
              </p:cNvPr>
              <p:cNvSpPr>
                <a:spLocks noChangeArrowheads="1"/>
              </p:cNvSpPr>
              <p:nvPr userDrawn="1"/>
            </p:nvSpPr>
            <p:spPr bwMode="auto">
              <a:xfrm>
                <a:off x="6397" y="2866"/>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Rectangle 260">
                <a:extLst>
                  <a:ext uri="{FF2B5EF4-FFF2-40B4-BE49-F238E27FC236}">
                    <a16:creationId xmlns:a16="http://schemas.microsoft.com/office/drawing/2014/main" id="{5B93D5FA-6D33-458B-BFD8-30A4E335C5D5}"/>
                  </a:ext>
                </a:extLst>
              </p:cNvPr>
              <p:cNvSpPr>
                <a:spLocks noChangeArrowheads="1"/>
              </p:cNvSpPr>
              <p:nvPr userDrawn="1"/>
            </p:nvSpPr>
            <p:spPr bwMode="auto">
              <a:xfrm>
                <a:off x="6325" y="2898"/>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Rectangle 261">
                <a:extLst>
                  <a:ext uri="{FF2B5EF4-FFF2-40B4-BE49-F238E27FC236}">
                    <a16:creationId xmlns:a16="http://schemas.microsoft.com/office/drawing/2014/main" id="{54B095D7-A32D-45BE-9EBA-EC8A0B306ABC}"/>
                  </a:ext>
                </a:extLst>
              </p:cNvPr>
              <p:cNvSpPr>
                <a:spLocks noChangeArrowheads="1"/>
              </p:cNvSpPr>
              <p:nvPr userDrawn="1"/>
            </p:nvSpPr>
            <p:spPr bwMode="auto">
              <a:xfrm>
                <a:off x="6350" y="2898"/>
                <a:ext cx="11"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Rectangle 262">
                <a:extLst>
                  <a:ext uri="{FF2B5EF4-FFF2-40B4-BE49-F238E27FC236}">
                    <a16:creationId xmlns:a16="http://schemas.microsoft.com/office/drawing/2014/main" id="{CA60F719-D75E-4B2B-9686-607A78CD5BAA}"/>
                  </a:ext>
                </a:extLst>
              </p:cNvPr>
              <p:cNvSpPr>
                <a:spLocks noChangeArrowheads="1"/>
              </p:cNvSpPr>
              <p:nvPr userDrawn="1"/>
            </p:nvSpPr>
            <p:spPr bwMode="auto">
              <a:xfrm>
                <a:off x="6374" y="2898"/>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Rectangle 263">
                <a:extLst>
                  <a:ext uri="{FF2B5EF4-FFF2-40B4-BE49-F238E27FC236}">
                    <a16:creationId xmlns:a16="http://schemas.microsoft.com/office/drawing/2014/main" id="{16A5634E-5020-48D1-A1BE-F620D39D0732}"/>
                  </a:ext>
                </a:extLst>
              </p:cNvPr>
              <p:cNvSpPr>
                <a:spLocks noChangeArrowheads="1"/>
              </p:cNvSpPr>
              <p:nvPr userDrawn="1"/>
            </p:nvSpPr>
            <p:spPr bwMode="auto">
              <a:xfrm>
                <a:off x="6397" y="2898"/>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Rectangle 264">
                <a:extLst>
                  <a:ext uri="{FF2B5EF4-FFF2-40B4-BE49-F238E27FC236}">
                    <a16:creationId xmlns:a16="http://schemas.microsoft.com/office/drawing/2014/main" id="{D23C8B74-E873-4CBF-BB5B-1163F15F418E}"/>
                  </a:ext>
                </a:extLst>
              </p:cNvPr>
              <p:cNvSpPr>
                <a:spLocks noChangeArrowheads="1"/>
              </p:cNvSpPr>
              <p:nvPr userDrawn="1"/>
            </p:nvSpPr>
            <p:spPr bwMode="auto">
              <a:xfrm>
                <a:off x="6325" y="2930"/>
                <a:ext cx="13"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8" name="Rectangle 265">
                <a:extLst>
                  <a:ext uri="{FF2B5EF4-FFF2-40B4-BE49-F238E27FC236}">
                    <a16:creationId xmlns:a16="http://schemas.microsoft.com/office/drawing/2014/main" id="{AF71F314-7DE5-4B66-BA58-68112894167B}"/>
                  </a:ext>
                </a:extLst>
              </p:cNvPr>
              <p:cNvSpPr>
                <a:spLocks noChangeArrowheads="1"/>
              </p:cNvSpPr>
              <p:nvPr userDrawn="1"/>
            </p:nvSpPr>
            <p:spPr bwMode="auto">
              <a:xfrm>
                <a:off x="6350" y="2930"/>
                <a:ext cx="11"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9" name="Rectangle 266">
                <a:extLst>
                  <a:ext uri="{FF2B5EF4-FFF2-40B4-BE49-F238E27FC236}">
                    <a16:creationId xmlns:a16="http://schemas.microsoft.com/office/drawing/2014/main" id="{DBC23984-FF32-4DA5-8DE1-7E24BD6C3FF8}"/>
                  </a:ext>
                </a:extLst>
              </p:cNvPr>
              <p:cNvSpPr>
                <a:spLocks noChangeArrowheads="1"/>
              </p:cNvSpPr>
              <p:nvPr userDrawn="1"/>
            </p:nvSpPr>
            <p:spPr bwMode="auto">
              <a:xfrm>
                <a:off x="6374" y="2930"/>
                <a:ext cx="10"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Rectangle 267">
                <a:extLst>
                  <a:ext uri="{FF2B5EF4-FFF2-40B4-BE49-F238E27FC236}">
                    <a16:creationId xmlns:a16="http://schemas.microsoft.com/office/drawing/2014/main" id="{36BE96A9-871C-4F0D-8A44-C3D6EC4677AB}"/>
                  </a:ext>
                </a:extLst>
              </p:cNvPr>
              <p:cNvSpPr>
                <a:spLocks noChangeArrowheads="1"/>
              </p:cNvSpPr>
              <p:nvPr userDrawn="1"/>
            </p:nvSpPr>
            <p:spPr bwMode="auto">
              <a:xfrm>
                <a:off x="6397" y="2930"/>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Rectangle 268">
                <a:extLst>
                  <a:ext uri="{FF2B5EF4-FFF2-40B4-BE49-F238E27FC236}">
                    <a16:creationId xmlns:a16="http://schemas.microsoft.com/office/drawing/2014/main" id="{90DFF299-9AD9-43F7-A6D5-68B29A6A38C7}"/>
                  </a:ext>
                </a:extLst>
              </p:cNvPr>
              <p:cNvSpPr>
                <a:spLocks noChangeArrowheads="1"/>
              </p:cNvSpPr>
              <p:nvPr userDrawn="1"/>
            </p:nvSpPr>
            <p:spPr bwMode="auto">
              <a:xfrm>
                <a:off x="6325" y="2962"/>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2" name="Rectangle 269">
                <a:extLst>
                  <a:ext uri="{FF2B5EF4-FFF2-40B4-BE49-F238E27FC236}">
                    <a16:creationId xmlns:a16="http://schemas.microsoft.com/office/drawing/2014/main" id="{01CFC304-981B-4246-A430-8C1E1A79F45A}"/>
                  </a:ext>
                </a:extLst>
              </p:cNvPr>
              <p:cNvSpPr>
                <a:spLocks noChangeArrowheads="1"/>
              </p:cNvSpPr>
              <p:nvPr userDrawn="1"/>
            </p:nvSpPr>
            <p:spPr bwMode="auto">
              <a:xfrm>
                <a:off x="6350" y="2962"/>
                <a:ext cx="11"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3" name="Rectangle 270">
                <a:extLst>
                  <a:ext uri="{FF2B5EF4-FFF2-40B4-BE49-F238E27FC236}">
                    <a16:creationId xmlns:a16="http://schemas.microsoft.com/office/drawing/2014/main" id="{DB453F4B-D541-4162-B3D7-F579474C36A3}"/>
                  </a:ext>
                </a:extLst>
              </p:cNvPr>
              <p:cNvSpPr>
                <a:spLocks noChangeArrowheads="1"/>
              </p:cNvSpPr>
              <p:nvPr userDrawn="1"/>
            </p:nvSpPr>
            <p:spPr bwMode="auto">
              <a:xfrm>
                <a:off x="6374" y="2962"/>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4" name="Rectangle 271">
                <a:extLst>
                  <a:ext uri="{FF2B5EF4-FFF2-40B4-BE49-F238E27FC236}">
                    <a16:creationId xmlns:a16="http://schemas.microsoft.com/office/drawing/2014/main" id="{A2B64033-5E30-4547-BEAB-D792D4750986}"/>
                  </a:ext>
                </a:extLst>
              </p:cNvPr>
              <p:cNvSpPr>
                <a:spLocks noChangeArrowheads="1"/>
              </p:cNvSpPr>
              <p:nvPr userDrawn="1"/>
            </p:nvSpPr>
            <p:spPr bwMode="auto">
              <a:xfrm>
                <a:off x="6397" y="2962"/>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5" name="Rectangle 272">
                <a:extLst>
                  <a:ext uri="{FF2B5EF4-FFF2-40B4-BE49-F238E27FC236}">
                    <a16:creationId xmlns:a16="http://schemas.microsoft.com/office/drawing/2014/main" id="{3A464137-CC53-47B6-B090-F018386CAE32}"/>
                  </a:ext>
                </a:extLst>
              </p:cNvPr>
              <p:cNvSpPr>
                <a:spLocks noChangeArrowheads="1"/>
              </p:cNvSpPr>
              <p:nvPr userDrawn="1"/>
            </p:nvSpPr>
            <p:spPr bwMode="auto">
              <a:xfrm>
                <a:off x="6325" y="2995"/>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Rectangle 273">
                <a:extLst>
                  <a:ext uri="{FF2B5EF4-FFF2-40B4-BE49-F238E27FC236}">
                    <a16:creationId xmlns:a16="http://schemas.microsoft.com/office/drawing/2014/main" id="{4DA19828-26D2-41C0-89DD-888EA9639BDB}"/>
                  </a:ext>
                </a:extLst>
              </p:cNvPr>
              <p:cNvSpPr>
                <a:spLocks noChangeArrowheads="1"/>
              </p:cNvSpPr>
              <p:nvPr userDrawn="1"/>
            </p:nvSpPr>
            <p:spPr bwMode="auto">
              <a:xfrm>
                <a:off x="6350" y="2995"/>
                <a:ext cx="11"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7" name="Rectangle 274">
                <a:extLst>
                  <a:ext uri="{FF2B5EF4-FFF2-40B4-BE49-F238E27FC236}">
                    <a16:creationId xmlns:a16="http://schemas.microsoft.com/office/drawing/2014/main" id="{961D7A8D-87F2-4D57-B4E0-23D684CF0D5E}"/>
                  </a:ext>
                </a:extLst>
              </p:cNvPr>
              <p:cNvSpPr>
                <a:spLocks noChangeArrowheads="1"/>
              </p:cNvSpPr>
              <p:nvPr userDrawn="1"/>
            </p:nvSpPr>
            <p:spPr bwMode="auto">
              <a:xfrm>
                <a:off x="6374" y="2995"/>
                <a:ext cx="10"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8" name="Rectangle 275">
                <a:extLst>
                  <a:ext uri="{FF2B5EF4-FFF2-40B4-BE49-F238E27FC236}">
                    <a16:creationId xmlns:a16="http://schemas.microsoft.com/office/drawing/2014/main" id="{C95256FB-A7F5-4976-B261-32E8E203553C}"/>
                  </a:ext>
                </a:extLst>
              </p:cNvPr>
              <p:cNvSpPr>
                <a:spLocks noChangeArrowheads="1"/>
              </p:cNvSpPr>
              <p:nvPr userDrawn="1"/>
            </p:nvSpPr>
            <p:spPr bwMode="auto">
              <a:xfrm>
                <a:off x="6397" y="2995"/>
                <a:ext cx="12"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Rectangle 276">
                <a:extLst>
                  <a:ext uri="{FF2B5EF4-FFF2-40B4-BE49-F238E27FC236}">
                    <a16:creationId xmlns:a16="http://schemas.microsoft.com/office/drawing/2014/main" id="{38F00226-8C24-4E84-865B-B18BA1ABAEFE}"/>
                  </a:ext>
                </a:extLst>
              </p:cNvPr>
              <p:cNvSpPr>
                <a:spLocks noChangeArrowheads="1"/>
              </p:cNvSpPr>
              <p:nvPr userDrawn="1"/>
            </p:nvSpPr>
            <p:spPr bwMode="auto">
              <a:xfrm>
                <a:off x="6325" y="3027"/>
                <a:ext cx="13"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0" name="Rectangle 277">
                <a:extLst>
                  <a:ext uri="{FF2B5EF4-FFF2-40B4-BE49-F238E27FC236}">
                    <a16:creationId xmlns:a16="http://schemas.microsoft.com/office/drawing/2014/main" id="{D2B74AB8-CED8-4440-BA66-C4AF85BE5896}"/>
                  </a:ext>
                </a:extLst>
              </p:cNvPr>
              <p:cNvSpPr>
                <a:spLocks noChangeArrowheads="1"/>
              </p:cNvSpPr>
              <p:nvPr userDrawn="1"/>
            </p:nvSpPr>
            <p:spPr bwMode="auto">
              <a:xfrm>
                <a:off x="6350" y="3027"/>
                <a:ext cx="11"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1" name="Rectangle 278">
                <a:extLst>
                  <a:ext uri="{FF2B5EF4-FFF2-40B4-BE49-F238E27FC236}">
                    <a16:creationId xmlns:a16="http://schemas.microsoft.com/office/drawing/2014/main" id="{C65DFAE0-B1A4-4904-985F-5F68C2DEC416}"/>
                  </a:ext>
                </a:extLst>
              </p:cNvPr>
              <p:cNvSpPr>
                <a:spLocks noChangeArrowheads="1"/>
              </p:cNvSpPr>
              <p:nvPr userDrawn="1"/>
            </p:nvSpPr>
            <p:spPr bwMode="auto">
              <a:xfrm>
                <a:off x="6374" y="3027"/>
                <a:ext cx="10"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2" name="Rectangle 279">
                <a:extLst>
                  <a:ext uri="{FF2B5EF4-FFF2-40B4-BE49-F238E27FC236}">
                    <a16:creationId xmlns:a16="http://schemas.microsoft.com/office/drawing/2014/main" id="{5BC322C6-17E3-42A7-911E-BE3A33CE5BD2}"/>
                  </a:ext>
                </a:extLst>
              </p:cNvPr>
              <p:cNvSpPr>
                <a:spLocks noChangeArrowheads="1"/>
              </p:cNvSpPr>
              <p:nvPr userDrawn="1"/>
            </p:nvSpPr>
            <p:spPr bwMode="auto">
              <a:xfrm>
                <a:off x="6397" y="3027"/>
                <a:ext cx="12"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3" name="Rectangle 280">
                <a:extLst>
                  <a:ext uri="{FF2B5EF4-FFF2-40B4-BE49-F238E27FC236}">
                    <a16:creationId xmlns:a16="http://schemas.microsoft.com/office/drawing/2014/main" id="{1775D174-4BB0-487F-9750-E6A8B16A0AF3}"/>
                  </a:ext>
                </a:extLst>
              </p:cNvPr>
              <p:cNvSpPr>
                <a:spLocks noChangeArrowheads="1"/>
              </p:cNvSpPr>
              <p:nvPr userDrawn="1"/>
            </p:nvSpPr>
            <p:spPr bwMode="auto">
              <a:xfrm>
                <a:off x="6325" y="3059"/>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Rectangle 281">
                <a:extLst>
                  <a:ext uri="{FF2B5EF4-FFF2-40B4-BE49-F238E27FC236}">
                    <a16:creationId xmlns:a16="http://schemas.microsoft.com/office/drawing/2014/main" id="{B74C8AE6-C25F-45FE-A8F4-F9EF503E4C9B}"/>
                  </a:ext>
                </a:extLst>
              </p:cNvPr>
              <p:cNvSpPr>
                <a:spLocks noChangeArrowheads="1"/>
              </p:cNvSpPr>
              <p:nvPr userDrawn="1"/>
            </p:nvSpPr>
            <p:spPr bwMode="auto">
              <a:xfrm>
                <a:off x="6350" y="3059"/>
                <a:ext cx="11"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Rectangle 282">
                <a:extLst>
                  <a:ext uri="{FF2B5EF4-FFF2-40B4-BE49-F238E27FC236}">
                    <a16:creationId xmlns:a16="http://schemas.microsoft.com/office/drawing/2014/main" id="{53A9DABC-21B6-4923-BFC3-5D68E7833787}"/>
                  </a:ext>
                </a:extLst>
              </p:cNvPr>
              <p:cNvSpPr>
                <a:spLocks noChangeArrowheads="1"/>
              </p:cNvSpPr>
              <p:nvPr userDrawn="1"/>
            </p:nvSpPr>
            <p:spPr bwMode="auto">
              <a:xfrm>
                <a:off x="6374" y="3059"/>
                <a:ext cx="10"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Rectangle 283">
                <a:extLst>
                  <a:ext uri="{FF2B5EF4-FFF2-40B4-BE49-F238E27FC236}">
                    <a16:creationId xmlns:a16="http://schemas.microsoft.com/office/drawing/2014/main" id="{0A6C34E3-3E96-415E-AE68-B048EB95721B}"/>
                  </a:ext>
                </a:extLst>
              </p:cNvPr>
              <p:cNvSpPr>
                <a:spLocks noChangeArrowheads="1"/>
              </p:cNvSpPr>
              <p:nvPr userDrawn="1"/>
            </p:nvSpPr>
            <p:spPr bwMode="auto">
              <a:xfrm>
                <a:off x="6397" y="3059"/>
                <a:ext cx="12"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Rectangle 284">
                <a:extLst>
                  <a:ext uri="{FF2B5EF4-FFF2-40B4-BE49-F238E27FC236}">
                    <a16:creationId xmlns:a16="http://schemas.microsoft.com/office/drawing/2014/main" id="{BB7FEFB4-9504-4201-B712-307A665893B4}"/>
                  </a:ext>
                </a:extLst>
              </p:cNvPr>
              <p:cNvSpPr>
                <a:spLocks noChangeArrowheads="1"/>
              </p:cNvSpPr>
              <p:nvPr userDrawn="1"/>
            </p:nvSpPr>
            <p:spPr bwMode="auto">
              <a:xfrm>
                <a:off x="6325" y="3091"/>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Rectangle 285">
                <a:extLst>
                  <a:ext uri="{FF2B5EF4-FFF2-40B4-BE49-F238E27FC236}">
                    <a16:creationId xmlns:a16="http://schemas.microsoft.com/office/drawing/2014/main" id="{FE575B8D-2DF0-4950-B2B0-8E545228FFD4}"/>
                  </a:ext>
                </a:extLst>
              </p:cNvPr>
              <p:cNvSpPr>
                <a:spLocks noChangeArrowheads="1"/>
              </p:cNvSpPr>
              <p:nvPr userDrawn="1"/>
            </p:nvSpPr>
            <p:spPr bwMode="auto">
              <a:xfrm>
                <a:off x="6350" y="3091"/>
                <a:ext cx="11"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Rectangle 286">
                <a:extLst>
                  <a:ext uri="{FF2B5EF4-FFF2-40B4-BE49-F238E27FC236}">
                    <a16:creationId xmlns:a16="http://schemas.microsoft.com/office/drawing/2014/main" id="{14D6DF65-107B-4FA2-8511-2A8871FD1323}"/>
                  </a:ext>
                </a:extLst>
              </p:cNvPr>
              <p:cNvSpPr>
                <a:spLocks noChangeArrowheads="1"/>
              </p:cNvSpPr>
              <p:nvPr userDrawn="1"/>
            </p:nvSpPr>
            <p:spPr bwMode="auto">
              <a:xfrm>
                <a:off x="6374" y="3091"/>
                <a:ext cx="10"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Rectangle 287">
                <a:extLst>
                  <a:ext uri="{FF2B5EF4-FFF2-40B4-BE49-F238E27FC236}">
                    <a16:creationId xmlns:a16="http://schemas.microsoft.com/office/drawing/2014/main" id="{7936843F-DA16-4AB1-B4B4-32C1D647C605}"/>
                  </a:ext>
                </a:extLst>
              </p:cNvPr>
              <p:cNvSpPr>
                <a:spLocks noChangeArrowheads="1"/>
              </p:cNvSpPr>
              <p:nvPr userDrawn="1"/>
            </p:nvSpPr>
            <p:spPr bwMode="auto">
              <a:xfrm>
                <a:off x="6397" y="3091"/>
                <a:ext cx="12"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Rectangle 288">
                <a:extLst>
                  <a:ext uri="{FF2B5EF4-FFF2-40B4-BE49-F238E27FC236}">
                    <a16:creationId xmlns:a16="http://schemas.microsoft.com/office/drawing/2014/main" id="{B2A20399-C3B7-4855-A631-2E35760193F2}"/>
                  </a:ext>
                </a:extLst>
              </p:cNvPr>
              <p:cNvSpPr>
                <a:spLocks noChangeArrowheads="1"/>
              </p:cNvSpPr>
              <p:nvPr userDrawn="1"/>
            </p:nvSpPr>
            <p:spPr bwMode="auto">
              <a:xfrm>
                <a:off x="6151" y="2921"/>
                <a:ext cx="110" cy="23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Rectangle 289">
                <a:extLst>
                  <a:ext uri="{FF2B5EF4-FFF2-40B4-BE49-F238E27FC236}">
                    <a16:creationId xmlns:a16="http://schemas.microsoft.com/office/drawing/2014/main" id="{92D9EAF6-11D3-420E-84C9-71148B38961C}"/>
                  </a:ext>
                </a:extLst>
              </p:cNvPr>
              <p:cNvSpPr>
                <a:spLocks noChangeArrowheads="1"/>
              </p:cNvSpPr>
              <p:nvPr userDrawn="1"/>
            </p:nvSpPr>
            <p:spPr bwMode="auto">
              <a:xfrm>
                <a:off x="6167" y="2950"/>
                <a:ext cx="12"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Rectangle 290">
                <a:extLst>
                  <a:ext uri="{FF2B5EF4-FFF2-40B4-BE49-F238E27FC236}">
                    <a16:creationId xmlns:a16="http://schemas.microsoft.com/office/drawing/2014/main" id="{DA212711-0735-4F66-AE6C-2A753E1A8B01}"/>
                  </a:ext>
                </a:extLst>
              </p:cNvPr>
              <p:cNvSpPr>
                <a:spLocks noChangeArrowheads="1"/>
              </p:cNvSpPr>
              <p:nvPr userDrawn="1"/>
            </p:nvSpPr>
            <p:spPr bwMode="auto">
              <a:xfrm>
                <a:off x="6188" y="2950"/>
                <a:ext cx="13"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Rectangle 291">
                <a:extLst>
                  <a:ext uri="{FF2B5EF4-FFF2-40B4-BE49-F238E27FC236}">
                    <a16:creationId xmlns:a16="http://schemas.microsoft.com/office/drawing/2014/main" id="{41AC2ADB-92C6-4CEE-8990-08DDCAA1E793}"/>
                  </a:ext>
                </a:extLst>
              </p:cNvPr>
              <p:cNvSpPr>
                <a:spLocks noChangeArrowheads="1"/>
              </p:cNvSpPr>
              <p:nvPr userDrawn="1"/>
            </p:nvSpPr>
            <p:spPr bwMode="auto">
              <a:xfrm>
                <a:off x="6209" y="2950"/>
                <a:ext cx="13"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Rectangle 292">
                <a:extLst>
                  <a:ext uri="{FF2B5EF4-FFF2-40B4-BE49-F238E27FC236}">
                    <a16:creationId xmlns:a16="http://schemas.microsoft.com/office/drawing/2014/main" id="{0B12C95D-7162-4CD0-BB3F-D683ACA85DF1}"/>
                  </a:ext>
                </a:extLst>
              </p:cNvPr>
              <p:cNvSpPr>
                <a:spLocks noChangeArrowheads="1"/>
              </p:cNvSpPr>
              <p:nvPr userDrawn="1"/>
            </p:nvSpPr>
            <p:spPr bwMode="auto">
              <a:xfrm>
                <a:off x="6231" y="2950"/>
                <a:ext cx="12"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Rectangle 293">
                <a:extLst>
                  <a:ext uri="{FF2B5EF4-FFF2-40B4-BE49-F238E27FC236}">
                    <a16:creationId xmlns:a16="http://schemas.microsoft.com/office/drawing/2014/main" id="{FFC99800-C5D7-4E62-897E-D3299139CC9D}"/>
                  </a:ext>
                </a:extLst>
              </p:cNvPr>
              <p:cNvSpPr>
                <a:spLocks noChangeArrowheads="1"/>
              </p:cNvSpPr>
              <p:nvPr userDrawn="1"/>
            </p:nvSpPr>
            <p:spPr bwMode="auto">
              <a:xfrm>
                <a:off x="6486" y="3046"/>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Rectangle 294">
                <a:extLst>
                  <a:ext uri="{FF2B5EF4-FFF2-40B4-BE49-F238E27FC236}">
                    <a16:creationId xmlns:a16="http://schemas.microsoft.com/office/drawing/2014/main" id="{ADEF1BE3-8D04-4FD0-BFE0-05CF2A0FF72A}"/>
                  </a:ext>
                </a:extLst>
              </p:cNvPr>
              <p:cNvSpPr>
                <a:spLocks noChangeArrowheads="1"/>
              </p:cNvSpPr>
              <p:nvPr userDrawn="1"/>
            </p:nvSpPr>
            <p:spPr bwMode="auto">
              <a:xfrm>
                <a:off x="6507" y="3046"/>
                <a:ext cx="13"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Rectangle 295">
                <a:extLst>
                  <a:ext uri="{FF2B5EF4-FFF2-40B4-BE49-F238E27FC236}">
                    <a16:creationId xmlns:a16="http://schemas.microsoft.com/office/drawing/2014/main" id="{D3EFC061-3993-467A-BADE-43DC47300C20}"/>
                  </a:ext>
                </a:extLst>
              </p:cNvPr>
              <p:cNvSpPr>
                <a:spLocks noChangeArrowheads="1"/>
              </p:cNvSpPr>
              <p:nvPr userDrawn="1"/>
            </p:nvSpPr>
            <p:spPr bwMode="auto">
              <a:xfrm>
                <a:off x="6529" y="3046"/>
                <a:ext cx="12"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Rectangle 296">
                <a:extLst>
                  <a:ext uri="{FF2B5EF4-FFF2-40B4-BE49-F238E27FC236}">
                    <a16:creationId xmlns:a16="http://schemas.microsoft.com/office/drawing/2014/main" id="{A02A1C27-F016-465C-9A73-E1965F315C52}"/>
                  </a:ext>
                </a:extLst>
              </p:cNvPr>
              <p:cNvSpPr>
                <a:spLocks noChangeArrowheads="1"/>
              </p:cNvSpPr>
              <p:nvPr userDrawn="1"/>
            </p:nvSpPr>
            <p:spPr bwMode="auto">
              <a:xfrm>
                <a:off x="6550" y="3046"/>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0" name="Rectangle 297">
                <a:extLst>
                  <a:ext uri="{FF2B5EF4-FFF2-40B4-BE49-F238E27FC236}">
                    <a16:creationId xmlns:a16="http://schemas.microsoft.com/office/drawing/2014/main" id="{FBD3B35B-A6EE-4700-AFB7-9E6E293533EE}"/>
                  </a:ext>
                </a:extLst>
              </p:cNvPr>
              <p:cNvSpPr>
                <a:spLocks noChangeArrowheads="1"/>
              </p:cNvSpPr>
              <p:nvPr userDrawn="1"/>
            </p:nvSpPr>
            <p:spPr bwMode="auto">
              <a:xfrm>
                <a:off x="6486" y="3078"/>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Rectangle 298">
                <a:extLst>
                  <a:ext uri="{FF2B5EF4-FFF2-40B4-BE49-F238E27FC236}">
                    <a16:creationId xmlns:a16="http://schemas.microsoft.com/office/drawing/2014/main" id="{786051DB-5653-4733-A9C3-EF2E7B321458}"/>
                  </a:ext>
                </a:extLst>
              </p:cNvPr>
              <p:cNvSpPr>
                <a:spLocks noChangeArrowheads="1"/>
              </p:cNvSpPr>
              <p:nvPr userDrawn="1"/>
            </p:nvSpPr>
            <p:spPr bwMode="auto">
              <a:xfrm>
                <a:off x="6507" y="3078"/>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Rectangle 299">
                <a:extLst>
                  <a:ext uri="{FF2B5EF4-FFF2-40B4-BE49-F238E27FC236}">
                    <a16:creationId xmlns:a16="http://schemas.microsoft.com/office/drawing/2014/main" id="{0722E012-9A63-4892-8F1E-06EA263F594D}"/>
                  </a:ext>
                </a:extLst>
              </p:cNvPr>
              <p:cNvSpPr>
                <a:spLocks noChangeArrowheads="1"/>
              </p:cNvSpPr>
              <p:nvPr userDrawn="1"/>
            </p:nvSpPr>
            <p:spPr bwMode="auto">
              <a:xfrm>
                <a:off x="6529" y="3078"/>
                <a:ext cx="12"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3" name="Rectangle 300">
                <a:extLst>
                  <a:ext uri="{FF2B5EF4-FFF2-40B4-BE49-F238E27FC236}">
                    <a16:creationId xmlns:a16="http://schemas.microsoft.com/office/drawing/2014/main" id="{A95B2B69-3391-4797-9DFC-7EA0C48A75FF}"/>
                  </a:ext>
                </a:extLst>
              </p:cNvPr>
              <p:cNvSpPr>
                <a:spLocks noChangeArrowheads="1"/>
              </p:cNvSpPr>
              <p:nvPr userDrawn="1"/>
            </p:nvSpPr>
            <p:spPr bwMode="auto">
              <a:xfrm>
                <a:off x="6550" y="3078"/>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Rectangle 301">
                <a:extLst>
                  <a:ext uri="{FF2B5EF4-FFF2-40B4-BE49-F238E27FC236}">
                    <a16:creationId xmlns:a16="http://schemas.microsoft.com/office/drawing/2014/main" id="{4E2EA6D4-64D0-4FD4-9189-E49A26BB9C0D}"/>
                  </a:ext>
                </a:extLst>
              </p:cNvPr>
              <p:cNvSpPr>
                <a:spLocks noChangeArrowheads="1"/>
              </p:cNvSpPr>
              <p:nvPr userDrawn="1"/>
            </p:nvSpPr>
            <p:spPr bwMode="auto">
              <a:xfrm>
                <a:off x="6486" y="3110"/>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Rectangle 302">
                <a:extLst>
                  <a:ext uri="{FF2B5EF4-FFF2-40B4-BE49-F238E27FC236}">
                    <a16:creationId xmlns:a16="http://schemas.microsoft.com/office/drawing/2014/main" id="{FFA5E57D-3948-4D6D-BF11-49C9A6FDF298}"/>
                  </a:ext>
                </a:extLst>
              </p:cNvPr>
              <p:cNvSpPr>
                <a:spLocks noChangeArrowheads="1"/>
              </p:cNvSpPr>
              <p:nvPr userDrawn="1"/>
            </p:nvSpPr>
            <p:spPr bwMode="auto">
              <a:xfrm>
                <a:off x="6507" y="3110"/>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Rectangle 303">
                <a:extLst>
                  <a:ext uri="{FF2B5EF4-FFF2-40B4-BE49-F238E27FC236}">
                    <a16:creationId xmlns:a16="http://schemas.microsoft.com/office/drawing/2014/main" id="{B47D7B23-9238-4336-8560-66D35164C264}"/>
                  </a:ext>
                </a:extLst>
              </p:cNvPr>
              <p:cNvSpPr>
                <a:spLocks noChangeArrowheads="1"/>
              </p:cNvSpPr>
              <p:nvPr userDrawn="1"/>
            </p:nvSpPr>
            <p:spPr bwMode="auto">
              <a:xfrm>
                <a:off x="6529" y="3110"/>
                <a:ext cx="12"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Rectangle 304">
                <a:extLst>
                  <a:ext uri="{FF2B5EF4-FFF2-40B4-BE49-F238E27FC236}">
                    <a16:creationId xmlns:a16="http://schemas.microsoft.com/office/drawing/2014/main" id="{4ECAD871-5BD1-41D1-9362-F37624E00C81}"/>
                  </a:ext>
                </a:extLst>
              </p:cNvPr>
              <p:cNvSpPr>
                <a:spLocks noChangeArrowheads="1"/>
              </p:cNvSpPr>
              <p:nvPr userDrawn="1"/>
            </p:nvSpPr>
            <p:spPr bwMode="auto">
              <a:xfrm>
                <a:off x="6550" y="3110"/>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Freeform 305">
                <a:extLst>
                  <a:ext uri="{FF2B5EF4-FFF2-40B4-BE49-F238E27FC236}">
                    <a16:creationId xmlns:a16="http://schemas.microsoft.com/office/drawing/2014/main" id="{EABC2B01-BA57-4BEE-9C1D-75DB098E5475}"/>
                  </a:ext>
                </a:extLst>
              </p:cNvPr>
              <p:cNvSpPr>
                <a:spLocks/>
              </p:cNvSpPr>
              <p:nvPr userDrawn="1"/>
            </p:nvSpPr>
            <p:spPr bwMode="auto">
              <a:xfrm>
                <a:off x="6202" y="2596"/>
                <a:ext cx="141" cy="325"/>
              </a:xfrm>
              <a:custGeom>
                <a:avLst/>
                <a:gdLst>
                  <a:gd name="T0" fmla="*/ 3 w 79"/>
                  <a:gd name="T1" fmla="*/ 183 h 183"/>
                  <a:gd name="T2" fmla="*/ 0 w 79"/>
                  <a:gd name="T3" fmla="*/ 183 h 183"/>
                  <a:gd name="T4" fmla="*/ 0 w 79"/>
                  <a:gd name="T5" fmla="*/ 92 h 183"/>
                  <a:gd name="T6" fmla="*/ 32 w 79"/>
                  <a:gd name="T7" fmla="*/ 60 h 183"/>
                  <a:gd name="T8" fmla="*/ 48 w 79"/>
                  <a:gd name="T9" fmla="*/ 60 h 183"/>
                  <a:gd name="T10" fmla="*/ 76 w 79"/>
                  <a:gd name="T11" fmla="*/ 32 h 183"/>
                  <a:gd name="T12" fmla="*/ 76 w 79"/>
                  <a:gd name="T13" fmla="*/ 0 h 183"/>
                  <a:gd name="T14" fmla="*/ 79 w 79"/>
                  <a:gd name="T15" fmla="*/ 0 h 183"/>
                  <a:gd name="T16" fmla="*/ 79 w 79"/>
                  <a:gd name="T17" fmla="*/ 32 h 183"/>
                  <a:gd name="T18" fmla="*/ 48 w 79"/>
                  <a:gd name="T19" fmla="*/ 63 h 183"/>
                  <a:gd name="T20" fmla="*/ 32 w 79"/>
                  <a:gd name="T21" fmla="*/ 63 h 183"/>
                  <a:gd name="T22" fmla="*/ 3 w 79"/>
                  <a:gd name="T23" fmla="*/ 92 h 183"/>
                  <a:gd name="T24" fmla="*/ 3 w 79"/>
                  <a:gd name="T2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83">
                    <a:moveTo>
                      <a:pt x="3" y="183"/>
                    </a:moveTo>
                    <a:cubicBezTo>
                      <a:pt x="0" y="183"/>
                      <a:pt x="0" y="183"/>
                      <a:pt x="0" y="183"/>
                    </a:cubicBezTo>
                    <a:cubicBezTo>
                      <a:pt x="0" y="92"/>
                      <a:pt x="0" y="92"/>
                      <a:pt x="0" y="92"/>
                    </a:cubicBezTo>
                    <a:cubicBezTo>
                      <a:pt x="0" y="74"/>
                      <a:pt x="14" y="60"/>
                      <a:pt x="32" y="60"/>
                    </a:cubicBezTo>
                    <a:cubicBezTo>
                      <a:pt x="48" y="60"/>
                      <a:pt x="48" y="60"/>
                      <a:pt x="48" y="60"/>
                    </a:cubicBezTo>
                    <a:cubicBezTo>
                      <a:pt x="63" y="60"/>
                      <a:pt x="76" y="48"/>
                      <a:pt x="76" y="32"/>
                    </a:cubicBezTo>
                    <a:cubicBezTo>
                      <a:pt x="76" y="0"/>
                      <a:pt x="76" y="0"/>
                      <a:pt x="76" y="0"/>
                    </a:cubicBezTo>
                    <a:cubicBezTo>
                      <a:pt x="79" y="0"/>
                      <a:pt x="79" y="0"/>
                      <a:pt x="79" y="0"/>
                    </a:cubicBezTo>
                    <a:cubicBezTo>
                      <a:pt x="79" y="32"/>
                      <a:pt x="79" y="32"/>
                      <a:pt x="79" y="32"/>
                    </a:cubicBezTo>
                    <a:cubicBezTo>
                      <a:pt x="79" y="49"/>
                      <a:pt x="65" y="63"/>
                      <a:pt x="48" y="63"/>
                    </a:cubicBezTo>
                    <a:cubicBezTo>
                      <a:pt x="32" y="63"/>
                      <a:pt x="32" y="63"/>
                      <a:pt x="32" y="63"/>
                    </a:cubicBezTo>
                    <a:cubicBezTo>
                      <a:pt x="16" y="63"/>
                      <a:pt x="3" y="76"/>
                      <a:pt x="3" y="92"/>
                    </a:cubicBezTo>
                    <a:lnTo>
                      <a:pt x="3" y="18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9" name="Freeform 306">
                <a:extLst>
                  <a:ext uri="{FF2B5EF4-FFF2-40B4-BE49-F238E27FC236}">
                    <a16:creationId xmlns:a16="http://schemas.microsoft.com/office/drawing/2014/main" id="{2CB6FDE5-F334-4B7B-8B8B-4103516E476F}"/>
                  </a:ext>
                </a:extLst>
              </p:cNvPr>
              <p:cNvSpPr>
                <a:spLocks/>
              </p:cNvSpPr>
              <p:nvPr userDrawn="1"/>
            </p:nvSpPr>
            <p:spPr bwMode="auto">
              <a:xfrm>
                <a:off x="6463" y="2596"/>
                <a:ext cx="73" cy="439"/>
              </a:xfrm>
              <a:custGeom>
                <a:avLst/>
                <a:gdLst>
                  <a:gd name="T0" fmla="*/ 41 w 41"/>
                  <a:gd name="T1" fmla="*/ 247 h 247"/>
                  <a:gd name="T2" fmla="*/ 38 w 41"/>
                  <a:gd name="T3" fmla="*/ 247 h 247"/>
                  <a:gd name="T4" fmla="*/ 38 w 41"/>
                  <a:gd name="T5" fmla="*/ 123 h 247"/>
                  <a:gd name="T6" fmla="*/ 21 w 41"/>
                  <a:gd name="T7" fmla="*/ 106 h 247"/>
                  <a:gd name="T8" fmla="*/ 20 w 41"/>
                  <a:gd name="T9" fmla="*/ 106 h 247"/>
                  <a:gd name="T10" fmla="*/ 0 w 41"/>
                  <a:gd name="T11" fmla="*/ 86 h 247"/>
                  <a:gd name="T12" fmla="*/ 0 w 41"/>
                  <a:gd name="T13" fmla="*/ 0 h 247"/>
                  <a:gd name="T14" fmla="*/ 3 w 41"/>
                  <a:gd name="T15" fmla="*/ 0 h 247"/>
                  <a:gd name="T16" fmla="*/ 3 w 41"/>
                  <a:gd name="T17" fmla="*/ 86 h 247"/>
                  <a:gd name="T18" fmla="*/ 20 w 41"/>
                  <a:gd name="T19" fmla="*/ 103 h 247"/>
                  <a:gd name="T20" fmla="*/ 21 w 41"/>
                  <a:gd name="T21" fmla="*/ 103 h 247"/>
                  <a:gd name="T22" fmla="*/ 41 w 41"/>
                  <a:gd name="T23" fmla="*/ 123 h 247"/>
                  <a:gd name="T24" fmla="*/ 41 w 41"/>
                  <a:gd name="T2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7">
                    <a:moveTo>
                      <a:pt x="41" y="247"/>
                    </a:moveTo>
                    <a:cubicBezTo>
                      <a:pt x="38" y="247"/>
                      <a:pt x="38" y="247"/>
                      <a:pt x="38" y="247"/>
                    </a:cubicBezTo>
                    <a:cubicBezTo>
                      <a:pt x="38" y="123"/>
                      <a:pt x="38" y="123"/>
                      <a:pt x="38" y="123"/>
                    </a:cubicBezTo>
                    <a:cubicBezTo>
                      <a:pt x="38" y="113"/>
                      <a:pt x="31" y="106"/>
                      <a:pt x="21" y="106"/>
                    </a:cubicBezTo>
                    <a:cubicBezTo>
                      <a:pt x="20" y="106"/>
                      <a:pt x="20" y="106"/>
                      <a:pt x="20" y="106"/>
                    </a:cubicBezTo>
                    <a:cubicBezTo>
                      <a:pt x="9" y="106"/>
                      <a:pt x="0" y="97"/>
                      <a:pt x="0" y="86"/>
                    </a:cubicBezTo>
                    <a:cubicBezTo>
                      <a:pt x="0" y="0"/>
                      <a:pt x="0" y="0"/>
                      <a:pt x="0" y="0"/>
                    </a:cubicBezTo>
                    <a:cubicBezTo>
                      <a:pt x="3" y="0"/>
                      <a:pt x="3" y="0"/>
                      <a:pt x="3" y="0"/>
                    </a:cubicBezTo>
                    <a:cubicBezTo>
                      <a:pt x="3" y="86"/>
                      <a:pt x="3" y="86"/>
                      <a:pt x="3" y="86"/>
                    </a:cubicBezTo>
                    <a:cubicBezTo>
                      <a:pt x="3" y="95"/>
                      <a:pt x="11" y="103"/>
                      <a:pt x="20" y="103"/>
                    </a:cubicBezTo>
                    <a:cubicBezTo>
                      <a:pt x="21" y="103"/>
                      <a:pt x="21" y="103"/>
                      <a:pt x="21" y="103"/>
                    </a:cubicBezTo>
                    <a:cubicBezTo>
                      <a:pt x="32" y="103"/>
                      <a:pt x="41" y="112"/>
                      <a:pt x="41" y="123"/>
                    </a:cubicBezTo>
                    <a:lnTo>
                      <a:pt x="41" y="24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0" name="Rectangle 307">
                <a:extLst>
                  <a:ext uri="{FF2B5EF4-FFF2-40B4-BE49-F238E27FC236}">
                    <a16:creationId xmlns:a16="http://schemas.microsoft.com/office/drawing/2014/main" id="{A38EF7CD-621B-495A-B64A-051DF2966F79}"/>
                  </a:ext>
                </a:extLst>
              </p:cNvPr>
              <p:cNvSpPr>
                <a:spLocks noChangeArrowheads="1"/>
              </p:cNvSpPr>
              <p:nvPr userDrawn="1"/>
            </p:nvSpPr>
            <p:spPr bwMode="auto">
              <a:xfrm>
                <a:off x="6383" y="2596"/>
                <a:ext cx="5" cy="21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 name="Group 4">
              <a:extLst>
                <a:ext uri="{FF2B5EF4-FFF2-40B4-BE49-F238E27FC236}">
                  <a16:creationId xmlns:a16="http://schemas.microsoft.com/office/drawing/2014/main" id="{DB10F5F6-B62F-4F98-A105-7C554CB0FC31}"/>
                </a:ext>
              </a:extLst>
            </p:cNvPr>
            <p:cNvGrpSpPr>
              <a:grpSpLocks noChangeAspect="1"/>
            </p:cNvGrpSpPr>
            <p:nvPr userDrawn="1"/>
          </p:nvGrpSpPr>
          <p:grpSpPr bwMode="auto">
            <a:xfrm>
              <a:off x="7625796" y="627085"/>
              <a:ext cx="5434428" cy="3785490"/>
              <a:chOff x="5470" y="502"/>
              <a:chExt cx="1460" cy="1017"/>
            </a:xfrm>
          </p:grpSpPr>
          <p:sp>
            <p:nvSpPr>
              <p:cNvPr id="4" name="AutoShape 3">
                <a:extLst>
                  <a:ext uri="{FF2B5EF4-FFF2-40B4-BE49-F238E27FC236}">
                    <a16:creationId xmlns:a16="http://schemas.microsoft.com/office/drawing/2014/main" id="{8ED08270-25A4-4090-8316-02699D540C58}"/>
                  </a:ext>
                </a:extLst>
              </p:cNvPr>
              <p:cNvSpPr>
                <a:spLocks noChangeAspect="1" noChangeArrowheads="1" noTextEdit="1"/>
              </p:cNvSpPr>
              <p:nvPr userDrawn="1"/>
            </p:nvSpPr>
            <p:spPr bwMode="auto">
              <a:xfrm>
                <a:off x="5470" y="502"/>
                <a:ext cx="1460" cy="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7" name="Group 205">
                <a:extLst>
                  <a:ext uri="{FF2B5EF4-FFF2-40B4-BE49-F238E27FC236}">
                    <a16:creationId xmlns:a16="http://schemas.microsoft.com/office/drawing/2014/main" id="{C5B78ECB-92CF-4CFA-A2C9-4554CEC9E1AF}"/>
                  </a:ext>
                </a:extLst>
              </p:cNvPr>
              <p:cNvGrpSpPr>
                <a:grpSpLocks/>
              </p:cNvGrpSpPr>
              <p:nvPr userDrawn="1"/>
            </p:nvGrpSpPr>
            <p:grpSpPr bwMode="auto">
              <a:xfrm>
                <a:off x="5845" y="650"/>
                <a:ext cx="742" cy="720"/>
                <a:chOff x="5845" y="650"/>
                <a:chExt cx="742" cy="720"/>
              </a:xfrm>
            </p:grpSpPr>
            <p:sp>
              <p:nvSpPr>
                <p:cNvPr id="49" name="Freeform 6">
                  <a:extLst>
                    <a:ext uri="{FF2B5EF4-FFF2-40B4-BE49-F238E27FC236}">
                      <a16:creationId xmlns:a16="http://schemas.microsoft.com/office/drawing/2014/main" id="{BB2B919C-2F46-44A4-AB63-1A565636E045}"/>
                    </a:ext>
                  </a:extLst>
                </p:cNvPr>
                <p:cNvSpPr>
                  <a:spLocks/>
                </p:cNvSpPr>
                <p:nvPr userDrawn="1"/>
              </p:nvSpPr>
              <p:spPr bwMode="auto">
                <a:xfrm>
                  <a:off x="6120" y="701"/>
                  <a:ext cx="8" cy="85"/>
                </a:xfrm>
                <a:custGeom>
                  <a:avLst/>
                  <a:gdLst>
                    <a:gd name="T0" fmla="*/ 8 w 8"/>
                    <a:gd name="T1" fmla="*/ 85 h 85"/>
                    <a:gd name="T2" fmla="*/ 0 w 8"/>
                    <a:gd name="T3" fmla="*/ 85 h 85"/>
                    <a:gd name="T4" fmla="*/ 1 w 8"/>
                    <a:gd name="T5" fmla="*/ 0 h 85"/>
                    <a:gd name="T6" fmla="*/ 6 w 8"/>
                    <a:gd name="T7" fmla="*/ 0 h 85"/>
                    <a:gd name="T8" fmla="*/ 8 w 8"/>
                    <a:gd name="T9" fmla="*/ 85 h 85"/>
                  </a:gdLst>
                  <a:ahLst/>
                  <a:cxnLst>
                    <a:cxn ang="0">
                      <a:pos x="T0" y="T1"/>
                    </a:cxn>
                    <a:cxn ang="0">
                      <a:pos x="T2" y="T3"/>
                    </a:cxn>
                    <a:cxn ang="0">
                      <a:pos x="T4" y="T5"/>
                    </a:cxn>
                    <a:cxn ang="0">
                      <a:pos x="T6" y="T7"/>
                    </a:cxn>
                    <a:cxn ang="0">
                      <a:pos x="T8" y="T9"/>
                    </a:cxn>
                  </a:cxnLst>
                  <a:rect l="0" t="0" r="r" b="b"/>
                  <a:pathLst>
                    <a:path w="8" h="85">
                      <a:moveTo>
                        <a:pt x="8" y="85"/>
                      </a:moveTo>
                      <a:lnTo>
                        <a:pt x="0" y="85"/>
                      </a:lnTo>
                      <a:lnTo>
                        <a:pt x="1" y="0"/>
                      </a:lnTo>
                      <a:lnTo>
                        <a:pt x="6" y="0"/>
                      </a:lnTo>
                      <a:lnTo>
                        <a:pt x="8"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7">
                  <a:extLst>
                    <a:ext uri="{FF2B5EF4-FFF2-40B4-BE49-F238E27FC236}">
                      <a16:creationId xmlns:a16="http://schemas.microsoft.com/office/drawing/2014/main" id="{21685852-7ACC-4066-9FEE-D83C891293C5}"/>
                    </a:ext>
                  </a:extLst>
                </p:cNvPr>
                <p:cNvSpPr>
                  <a:spLocks/>
                </p:cNvSpPr>
                <p:nvPr userDrawn="1"/>
              </p:nvSpPr>
              <p:spPr bwMode="auto">
                <a:xfrm>
                  <a:off x="6095" y="699"/>
                  <a:ext cx="31" cy="10"/>
                </a:xfrm>
                <a:custGeom>
                  <a:avLst/>
                  <a:gdLst>
                    <a:gd name="T0" fmla="*/ 67 w 69"/>
                    <a:gd name="T1" fmla="*/ 0 h 23"/>
                    <a:gd name="T2" fmla="*/ 1 w 69"/>
                    <a:gd name="T3" fmla="*/ 17 h 23"/>
                    <a:gd name="T4" fmla="*/ 69 w 69"/>
                    <a:gd name="T5" fmla="*/ 13 h 23"/>
                    <a:gd name="T6" fmla="*/ 67 w 69"/>
                    <a:gd name="T7" fmla="*/ 0 h 23"/>
                  </a:gdLst>
                  <a:ahLst/>
                  <a:cxnLst>
                    <a:cxn ang="0">
                      <a:pos x="T0" y="T1"/>
                    </a:cxn>
                    <a:cxn ang="0">
                      <a:pos x="T2" y="T3"/>
                    </a:cxn>
                    <a:cxn ang="0">
                      <a:pos x="T4" y="T5"/>
                    </a:cxn>
                    <a:cxn ang="0">
                      <a:pos x="T6" y="T7"/>
                    </a:cxn>
                  </a:cxnLst>
                  <a:rect l="0" t="0" r="r" b="b"/>
                  <a:pathLst>
                    <a:path w="69" h="23">
                      <a:moveTo>
                        <a:pt x="67" y="0"/>
                      </a:moveTo>
                      <a:cubicBezTo>
                        <a:pt x="2" y="10"/>
                        <a:pt x="0" y="15"/>
                        <a:pt x="1" y="17"/>
                      </a:cubicBezTo>
                      <a:cubicBezTo>
                        <a:pt x="1" y="19"/>
                        <a:pt x="3" y="23"/>
                        <a:pt x="69" y="13"/>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8">
                  <a:extLst>
                    <a:ext uri="{FF2B5EF4-FFF2-40B4-BE49-F238E27FC236}">
                      <a16:creationId xmlns:a16="http://schemas.microsoft.com/office/drawing/2014/main" id="{E10552BE-BC8F-45EB-A8F5-7DA83D2EA27B}"/>
                    </a:ext>
                  </a:extLst>
                </p:cNvPr>
                <p:cNvSpPr>
                  <a:spLocks/>
                </p:cNvSpPr>
                <p:nvPr userDrawn="1"/>
              </p:nvSpPr>
              <p:spPr bwMode="auto">
                <a:xfrm>
                  <a:off x="6120" y="699"/>
                  <a:ext cx="22" cy="29"/>
                </a:xfrm>
                <a:custGeom>
                  <a:avLst/>
                  <a:gdLst>
                    <a:gd name="T0" fmla="*/ 0 w 48"/>
                    <a:gd name="T1" fmla="*/ 7 h 62"/>
                    <a:gd name="T2" fmla="*/ 43 w 48"/>
                    <a:gd name="T3" fmla="*/ 59 h 62"/>
                    <a:gd name="T4" fmla="*/ 11 w 48"/>
                    <a:gd name="T5" fmla="*/ 0 h 62"/>
                    <a:gd name="T6" fmla="*/ 0 w 48"/>
                    <a:gd name="T7" fmla="*/ 7 h 62"/>
                  </a:gdLst>
                  <a:ahLst/>
                  <a:cxnLst>
                    <a:cxn ang="0">
                      <a:pos x="T0" y="T1"/>
                    </a:cxn>
                    <a:cxn ang="0">
                      <a:pos x="T2" y="T3"/>
                    </a:cxn>
                    <a:cxn ang="0">
                      <a:pos x="T4" y="T5"/>
                    </a:cxn>
                    <a:cxn ang="0">
                      <a:pos x="T6" y="T7"/>
                    </a:cxn>
                  </a:cxnLst>
                  <a:rect l="0" t="0" r="r" b="b"/>
                  <a:pathLst>
                    <a:path w="48" h="62">
                      <a:moveTo>
                        <a:pt x="0" y="7"/>
                      </a:moveTo>
                      <a:cubicBezTo>
                        <a:pt x="38" y="62"/>
                        <a:pt x="42" y="60"/>
                        <a:pt x="43" y="59"/>
                      </a:cubicBezTo>
                      <a:cubicBezTo>
                        <a:pt x="45" y="57"/>
                        <a:pt x="48" y="55"/>
                        <a:pt x="1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9">
                  <a:extLst>
                    <a:ext uri="{FF2B5EF4-FFF2-40B4-BE49-F238E27FC236}">
                      <a16:creationId xmlns:a16="http://schemas.microsoft.com/office/drawing/2014/main" id="{9C0BDC40-3C3F-45F6-9736-BB1693502149}"/>
                    </a:ext>
                  </a:extLst>
                </p:cNvPr>
                <p:cNvSpPr>
                  <a:spLocks/>
                </p:cNvSpPr>
                <p:nvPr userDrawn="1"/>
              </p:nvSpPr>
              <p:spPr bwMode="auto">
                <a:xfrm>
                  <a:off x="6120" y="673"/>
                  <a:ext cx="15" cy="31"/>
                </a:xfrm>
                <a:custGeom>
                  <a:avLst/>
                  <a:gdLst>
                    <a:gd name="T0" fmla="*/ 0 w 32"/>
                    <a:gd name="T1" fmla="*/ 64 h 68"/>
                    <a:gd name="T2" fmla="*/ 26 w 32"/>
                    <a:gd name="T3" fmla="*/ 2 h 68"/>
                    <a:gd name="T4" fmla="*/ 12 w 32"/>
                    <a:gd name="T5" fmla="*/ 68 h 68"/>
                    <a:gd name="T6" fmla="*/ 0 w 32"/>
                    <a:gd name="T7" fmla="*/ 64 h 68"/>
                  </a:gdLst>
                  <a:ahLst/>
                  <a:cxnLst>
                    <a:cxn ang="0">
                      <a:pos x="T0" y="T1"/>
                    </a:cxn>
                    <a:cxn ang="0">
                      <a:pos x="T2" y="T3"/>
                    </a:cxn>
                    <a:cxn ang="0">
                      <a:pos x="T4" y="T5"/>
                    </a:cxn>
                    <a:cxn ang="0">
                      <a:pos x="T6" y="T7"/>
                    </a:cxn>
                  </a:cxnLst>
                  <a:rect l="0" t="0" r="r" b="b"/>
                  <a:pathLst>
                    <a:path w="32" h="68">
                      <a:moveTo>
                        <a:pt x="0" y="64"/>
                      </a:moveTo>
                      <a:cubicBezTo>
                        <a:pt x="20" y="0"/>
                        <a:pt x="24" y="2"/>
                        <a:pt x="26" y="2"/>
                      </a:cubicBezTo>
                      <a:cubicBezTo>
                        <a:pt x="28" y="3"/>
                        <a:pt x="32" y="4"/>
                        <a:pt x="12" y="68"/>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10">
                  <a:extLst>
                    <a:ext uri="{FF2B5EF4-FFF2-40B4-BE49-F238E27FC236}">
                      <a16:creationId xmlns:a16="http://schemas.microsoft.com/office/drawing/2014/main" id="{72456EFD-7A4F-4DE5-8D9C-CAE507AD2855}"/>
                    </a:ext>
                  </a:extLst>
                </p:cNvPr>
                <p:cNvSpPr>
                  <a:spLocks/>
                </p:cNvSpPr>
                <p:nvPr userDrawn="1"/>
              </p:nvSpPr>
              <p:spPr bwMode="auto">
                <a:xfrm>
                  <a:off x="6057" y="715"/>
                  <a:ext cx="9" cy="67"/>
                </a:xfrm>
                <a:custGeom>
                  <a:avLst/>
                  <a:gdLst>
                    <a:gd name="T0" fmla="*/ 9 w 9"/>
                    <a:gd name="T1" fmla="*/ 67 h 67"/>
                    <a:gd name="T2" fmla="*/ 0 w 9"/>
                    <a:gd name="T3" fmla="*/ 67 h 67"/>
                    <a:gd name="T4" fmla="*/ 1 w 9"/>
                    <a:gd name="T5" fmla="*/ 0 h 67"/>
                    <a:gd name="T6" fmla="*/ 7 w 9"/>
                    <a:gd name="T7" fmla="*/ 0 h 67"/>
                    <a:gd name="T8" fmla="*/ 9 w 9"/>
                    <a:gd name="T9" fmla="*/ 67 h 67"/>
                  </a:gdLst>
                  <a:ahLst/>
                  <a:cxnLst>
                    <a:cxn ang="0">
                      <a:pos x="T0" y="T1"/>
                    </a:cxn>
                    <a:cxn ang="0">
                      <a:pos x="T2" y="T3"/>
                    </a:cxn>
                    <a:cxn ang="0">
                      <a:pos x="T4" y="T5"/>
                    </a:cxn>
                    <a:cxn ang="0">
                      <a:pos x="T6" y="T7"/>
                    </a:cxn>
                    <a:cxn ang="0">
                      <a:pos x="T8" y="T9"/>
                    </a:cxn>
                  </a:cxnLst>
                  <a:rect l="0" t="0" r="r" b="b"/>
                  <a:pathLst>
                    <a:path w="9" h="67">
                      <a:moveTo>
                        <a:pt x="9" y="67"/>
                      </a:moveTo>
                      <a:lnTo>
                        <a:pt x="0" y="67"/>
                      </a:lnTo>
                      <a:lnTo>
                        <a:pt x="1" y="0"/>
                      </a:lnTo>
                      <a:lnTo>
                        <a:pt x="7" y="0"/>
                      </a:lnTo>
                      <a:lnTo>
                        <a:pt x="9"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11">
                  <a:extLst>
                    <a:ext uri="{FF2B5EF4-FFF2-40B4-BE49-F238E27FC236}">
                      <a16:creationId xmlns:a16="http://schemas.microsoft.com/office/drawing/2014/main" id="{223AE499-0677-4AD4-B4E9-53E6183C7EFA}"/>
                    </a:ext>
                  </a:extLst>
                </p:cNvPr>
                <p:cNvSpPr>
                  <a:spLocks/>
                </p:cNvSpPr>
                <p:nvPr userDrawn="1"/>
              </p:nvSpPr>
              <p:spPr bwMode="auto">
                <a:xfrm>
                  <a:off x="6057" y="712"/>
                  <a:ext cx="36" cy="20"/>
                </a:xfrm>
                <a:custGeom>
                  <a:avLst/>
                  <a:gdLst>
                    <a:gd name="T0" fmla="*/ 0 w 79"/>
                    <a:gd name="T1" fmla="*/ 14 h 44"/>
                    <a:gd name="T2" fmla="*/ 78 w 79"/>
                    <a:gd name="T3" fmla="*/ 38 h 44"/>
                    <a:gd name="T4" fmla="*/ 6 w 79"/>
                    <a:gd name="T5" fmla="*/ 0 h 44"/>
                    <a:gd name="T6" fmla="*/ 0 w 79"/>
                    <a:gd name="T7" fmla="*/ 14 h 44"/>
                  </a:gdLst>
                  <a:ahLst/>
                  <a:cxnLst>
                    <a:cxn ang="0">
                      <a:pos x="T0" y="T1"/>
                    </a:cxn>
                    <a:cxn ang="0">
                      <a:pos x="T2" y="T3"/>
                    </a:cxn>
                    <a:cxn ang="0">
                      <a:pos x="T4" y="T5"/>
                    </a:cxn>
                    <a:cxn ang="0">
                      <a:pos x="T6" y="T7"/>
                    </a:cxn>
                  </a:cxnLst>
                  <a:rect l="0" t="0" r="r" b="b"/>
                  <a:pathLst>
                    <a:path w="79" h="44">
                      <a:moveTo>
                        <a:pt x="0" y="14"/>
                      </a:moveTo>
                      <a:cubicBezTo>
                        <a:pt x="73" y="44"/>
                        <a:pt x="77" y="40"/>
                        <a:pt x="78" y="38"/>
                      </a:cubicBezTo>
                      <a:cubicBezTo>
                        <a:pt x="79" y="36"/>
                        <a:pt x="79" y="30"/>
                        <a:pt x="6"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12">
                  <a:extLst>
                    <a:ext uri="{FF2B5EF4-FFF2-40B4-BE49-F238E27FC236}">
                      <a16:creationId xmlns:a16="http://schemas.microsoft.com/office/drawing/2014/main" id="{FDBD78EB-0BE1-447C-A8BE-037612C4F7E4}"/>
                    </a:ext>
                  </a:extLst>
                </p:cNvPr>
                <p:cNvSpPr>
                  <a:spLocks/>
                </p:cNvSpPr>
                <p:nvPr userDrawn="1"/>
              </p:nvSpPr>
              <p:spPr bwMode="auto">
                <a:xfrm>
                  <a:off x="6056" y="681"/>
                  <a:ext cx="9" cy="36"/>
                </a:xfrm>
                <a:custGeom>
                  <a:avLst/>
                  <a:gdLst>
                    <a:gd name="T0" fmla="*/ 20 w 20"/>
                    <a:gd name="T1" fmla="*/ 78 h 79"/>
                    <a:gd name="T2" fmla="*/ 8 w 20"/>
                    <a:gd name="T3" fmla="*/ 0 h 79"/>
                    <a:gd name="T4" fmla="*/ 5 w 20"/>
                    <a:gd name="T5" fmla="*/ 79 h 79"/>
                    <a:gd name="T6" fmla="*/ 20 w 20"/>
                    <a:gd name="T7" fmla="*/ 78 h 79"/>
                  </a:gdLst>
                  <a:ahLst/>
                  <a:cxnLst>
                    <a:cxn ang="0">
                      <a:pos x="T0" y="T1"/>
                    </a:cxn>
                    <a:cxn ang="0">
                      <a:pos x="T2" y="T3"/>
                    </a:cxn>
                    <a:cxn ang="0">
                      <a:pos x="T4" y="T5"/>
                    </a:cxn>
                    <a:cxn ang="0">
                      <a:pos x="T6" y="T7"/>
                    </a:cxn>
                  </a:cxnLst>
                  <a:rect l="0" t="0" r="r" b="b"/>
                  <a:pathLst>
                    <a:path w="20" h="79">
                      <a:moveTo>
                        <a:pt x="20" y="78"/>
                      </a:moveTo>
                      <a:cubicBezTo>
                        <a:pt x="15" y="0"/>
                        <a:pt x="10" y="0"/>
                        <a:pt x="8" y="0"/>
                      </a:cubicBezTo>
                      <a:cubicBezTo>
                        <a:pt x="5" y="0"/>
                        <a:pt x="0" y="1"/>
                        <a:pt x="5" y="79"/>
                      </a:cubicBezTo>
                      <a:lnTo>
                        <a:pt x="2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13">
                  <a:extLst>
                    <a:ext uri="{FF2B5EF4-FFF2-40B4-BE49-F238E27FC236}">
                      <a16:creationId xmlns:a16="http://schemas.microsoft.com/office/drawing/2014/main" id="{AAB01234-497D-4154-B501-67F96BCDDE00}"/>
                    </a:ext>
                  </a:extLst>
                </p:cNvPr>
                <p:cNvSpPr>
                  <a:spLocks/>
                </p:cNvSpPr>
                <p:nvPr userDrawn="1"/>
              </p:nvSpPr>
              <p:spPr bwMode="auto">
                <a:xfrm>
                  <a:off x="6033" y="713"/>
                  <a:ext cx="31" cy="28"/>
                </a:xfrm>
                <a:custGeom>
                  <a:avLst/>
                  <a:gdLst>
                    <a:gd name="T0" fmla="*/ 69 w 69"/>
                    <a:gd name="T1" fmla="*/ 11 h 63"/>
                    <a:gd name="T2" fmla="*/ 5 w 69"/>
                    <a:gd name="T3" fmla="*/ 58 h 63"/>
                    <a:gd name="T4" fmla="*/ 59 w 69"/>
                    <a:gd name="T5" fmla="*/ 0 h 63"/>
                    <a:gd name="T6" fmla="*/ 69 w 69"/>
                    <a:gd name="T7" fmla="*/ 11 h 63"/>
                  </a:gdLst>
                  <a:ahLst/>
                  <a:cxnLst>
                    <a:cxn ang="0">
                      <a:pos x="T0" y="T1"/>
                    </a:cxn>
                    <a:cxn ang="0">
                      <a:pos x="T2" y="T3"/>
                    </a:cxn>
                    <a:cxn ang="0">
                      <a:pos x="T4" y="T5"/>
                    </a:cxn>
                    <a:cxn ang="0">
                      <a:pos x="T6" y="T7"/>
                    </a:cxn>
                  </a:cxnLst>
                  <a:rect l="0" t="0" r="r" b="b"/>
                  <a:pathLst>
                    <a:path w="69" h="63">
                      <a:moveTo>
                        <a:pt x="69" y="11"/>
                      </a:moveTo>
                      <a:cubicBezTo>
                        <a:pt x="10" y="63"/>
                        <a:pt x="6" y="59"/>
                        <a:pt x="5" y="58"/>
                      </a:cubicBezTo>
                      <a:cubicBezTo>
                        <a:pt x="3" y="56"/>
                        <a:pt x="0" y="52"/>
                        <a:pt x="59" y="0"/>
                      </a:cubicBezTo>
                      <a:lnTo>
                        <a:pt x="6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14">
                  <a:extLst>
                    <a:ext uri="{FF2B5EF4-FFF2-40B4-BE49-F238E27FC236}">
                      <a16:creationId xmlns:a16="http://schemas.microsoft.com/office/drawing/2014/main" id="{548871D5-69BE-4AA1-9AD7-63FACD73DC96}"/>
                    </a:ext>
                  </a:extLst>
                </p:cNvPr>
                <p:cNvSpPr>
                  <a:spLocks/>
                </p:cNvSpPr>
                <p:nvPr userDrawn="1"/>
              </p:nvSpPr>
              <p:spPr bwMode="auto">
                <a:xfrm>
                  <a:off x="6167" y="695"/>
                  <a:ext cx="8" cy="72"/>
                </a:xfrm>
                <a:custGeom>
                  <a:avLst/>
                  <a:gdLst>
                    <a:gd name="T0" fmla="*/ 8 w 8"/>
                    <a:gd name="T1" fmla="*/ 72 h 72"/>
                    <a:gd name="T2" fmla="*/ 0 w 8"/>
                    <a:gd name="T3" fmla="*/ 72 h 72"/>
                    <a:gd name="T4" fmla="*/ 1 w 8"/>
                    <a:gd name="T5" fmla="*/ 0 h 72"/>
                    <a:gd name="T6" fmla="*/ 7 w 8"/>
                    <a:gd name="T7" fmla="*/ 0 h 72"/>
                    <a:gd name="T8" fmla="*/ 8 w 8"/>
                    <a:gd name="T9" fmla="*/ 72 h 72"/>
                  </a:gdLst>
                  <a:ahLst/>
                  <a:cxnLst>
                    <a:cxn ang="0">
                      <a:pos x="T0" y="T1"/>
                    </a:cxn>
                    <a:cxn ang="0">
                      <a:pos x="T2" y="T3"/>
                    </a:cxn>
                    <a:cxn ang="0">
                      <a:pos x="T4" y="T5"/>
                    </a:cxn>
                    <a:cxn ang="0">
                      <a:pos x="T6" y="T7"/>
                    </a:cxn>
                    <a:cxn ang="0">
                      <a:pos x="T8" y="T9"/>
                    </a:cxn>
                  </a:cxnLst>
                  <a:rect l="0" t="0" r="r" b="b"/>
                  <a:pathLst>
                    <a:path w="8" h="72">
                      <a:moveTo>
                        <a:pt x="8" y="72"/>
                      </a:moveTo>
                      <a:lnTo>
                        <a:pt x="0" y="72"/>
                      </a:lnTo>
                      <a:lnTo>
                        <a:pt x="1" y="0"/>
                      </a:lnTo>
                      <a:lnTo>
                        <a:pt x="7" y="0"/>
                      </a:lnTo>
                      <a:lnTo>
                        <a:pt x="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15">
                  <a:extLst>
                    <a:ext uri="{FF2B5EF4-FFF2-40B4-BE49-F238E27FC236}">
                      <a16:creationId xmlns:a16="http://schemas.microsoft.com/office/drawing/2014/main" id="{004A3C37-28C0-4F10-B2B7-91D666109E53}"/>
                    </a:ext>
                  </a:extLst>
                </p:cNvPr>
                <p:cNvSpPr>
                  <a:spLocks/>
                </p:cNvSpPr>
                <p:nvPr userDrawn="1"/>
              </p:nvSpPr>
              <p:spPr bwMode="auto">
                <a:xfrm>
                  <a:off x="6157" y="666"/>
                  <a:ext cx="18" cy="33"/>
                </a:xfrm>
                <a:custGeom>
                  <a:avLst/>
                  <a:gdLst>
                    <a:gd name="T0" fmla="*/ 40 w 40"/>
                    <a:gd name="T1" fmla="*/ 66 h 72"/>
                    <a:gd name="T2" fmla="*/ 5 w 40"/>
                    <a:gd name="T3" fmla="*/ 1 h 72"/>
                    <a:gd name="T4" fmla="*/ 27 w 40"/>
                    <a:gd name="T5" fmla="*/ 72 h 72"/>
                    <a:gd name="T6" fmla="*/ 40 w 40"/>
                    <a:gd name="T7" fmla="*/ 66 h 72"/>
                  </a:gdLst>
                  <a:ahLst/>
                  <a:cxnLst>
                    <a:cxn ang="0">
                      <a:pos x="T0" y="T1"/>
                    </a:cxn>
                    <a:cxn ang="0">
                      <a:pos x="T2" y="T3"/>
                    </a:cxn>
                    <a:cxn ang="0">
                      <a:pos x="T4" y="T5"/>
                    </a:cxn>
                    <a:cxn ang="0">
                      <a:pos x="T6" y="T7"/>
                    </a:cxn>
                  </a:cxnLst>
                  <a:rect l="0" t="0" r="r" b="b"/>
                  <a:pathLst>
                    <a:path w="40" h="72">
                      <a:moveTo>
                        <a:pt x="40" y="66"/>
                      </a:moveTo>
                      <a:cubicBezTo>
                        <a:pt x="12" y="0"/>
                        <a:pt x="7" y="0"/>
                        <a:pt x="5" y="1"/>
                      </a:cubicBezTo>
                      <a:cubicBezTo>
                        <a:pt x="3" y="2"/>
                        <a:pt x="0" y="5"/>
                        <a:pt x="27" y="72"/>
                      </a:cubicBezTo>
                      <a:lnTo>
                        <a:pt x="4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16">
                  <a:extLst>
                    <a:ext uri="{FF2B5EF4-FFF2-40B4-BE49-F238E27FC236}">
                      <a16:creationId xmlns:a16="http://schemas.microsoft.com/office/drawing/2014/main" id="{07EAB6C3-B38B-43C4-A214-023A7EA0274A}"/>
                    </a:ext>
                  </a:extLst>
                </p:cNvPr>
                <p:cNvSpPr>
                  <a:spLocks/>
                </p:cNvSpPr>
                <p:nvPr userDrawn="1"/>
              </p:nvSpPr>
              <p:spPr bwMode="auto">
                <a:xfrm>
                  <a:off x="6148" y="692"/>
                  <a:ext cx="26" cy="29"/>
                </a:xfrm>
                <a:custGeom>
                  <a:avLst/>
                  <a:gdLst>
                    <a:gd name="T0" fmla="*/ 48 w 58"/>
                    <a:gd name="T1" fmla="*/ 0 h 63"/>
                    <a:gd name="T2" fmla="*/ 5 w 58"/>
                    <a:gd name="T3" fmla="*/ 58 h 63"/>
                    <a:gd name="T4" fmla="*/ 58 w 58"/>
                    <a:gd name="T5" fmla="*/ 9 h 63"/>
                    <a:gd name="T6" fmla="*/ 48 w 58"/>
                    <a:gd name="T7" fmla="*/ 0 h 63"/>
                  </a:gdLst>
                  <a:ahLst/>
                  <a:cxnLst>
                    <a:cxn ang="0">
                      <a:pos x="T0" y="T1"/>
                    </a:cxn>
                    <a:cxn ang="0">
                      <a:pos x="T2" y="T3"/>
                    </a:cxn>
                    <a:cxn ang="0">
                      <a:pos x="T4" y="T5"/>
                    </a:cxn>
                    <a:cxn ang="0">
                      <a:pos x="T6" y="T7"/>
                    </a:cxn>
                  </a:cxnLst>
                  <a:rect l="0" t="0" r="r" b="b"/>
                  <a:pathLst>
                    <a:path w="58" h="63">
                      <a:moveTo>
                        <a:pt x="48" y="0"/>
                      </a:moveTo>
                      <a:cubicBezTo>
                        <a:pt x="0" y="54"/>
                        <a:pt x="4" y="57"/>
                        <a:pt x="5" y="58"/>
                      </a:cubicBezTo>
                      <a:cubicBezTo>
                        <a:pt x="7" y="60"/>
                        <a:pt x="10" y="63"/>
                        <a:pt x="58" y="9"/>
                      </a:cubicBez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17">
                  <a:extLst>
                    <a:ext uri="{FF2B5EF4-FFF2-40B4-BE49-F238E27FC236}">
                      <a16:creationId xmlns:a16="http://schemas.microsoft.com/office/drawing/2014/main" id="{CE4A21AB-5813-4AFA-A6B9-5BC696E5A863}"/>
                    </a:ext>
                  </a:extLst>
                </p:cNvPr>
                <p:cNvSpPr>
                  <a:spLocks/>
                </p:cNvSpPr>
                <p:nvPr userDrawn="1"/>
              </p:nvSpPr>
              <p:spPr bwMode="auto">
                <a:xfrm>
                  <a:off x="6170" y="692"/>
                  <a:ext cx="33" cy="8"/>
                </a:xfrm>
                <a:custGeom>
                  <a:avLst/>
                  <a:gdLst>
                    <a:gd name="T0" fmla="*/ 1 w 72"/>
                    <a:gd name="T1" fmla="*/ 0 h 19"/>
                    <a:gd name="T2" fmla="*/ 72 w 72"/>
                    <a:gd name="T3" fmla="*/ 12 h 19"/>
                    <a:gd name="T4" fmla="*/ 0 w 72"/>
                    <a:gd name="T5" fmla="*/ 14 h 19"/>
                    <a:gd name="T6" fmla="*/ 1 w 72"/>
                    <a:gd name="T7" fmla="*/ 0 h 19"/>
                  </a:gdLst>
                  <a:ahLst/>
                  <a:cxnLst>
                    <a:cxn ang="0">
                      <a:pos x="T0" y="T1"/>
                    </a:cxn>
                    <a:cxn ang="0">
                      <a:pos x="T2" y="T3"/>
                    </a:cxn>
                    <a:cxn ang="0">
                      <a:pos x="T4" y="T5"/>
                    </a:cxn>
                    <a:cxn ang="0">
                      <a:pos x="T6" y="T7"/>
                    </a:cxn>
                  </a:cxnLst>
                  <a:rect l="0" t="0" r="r" b="b"/>
                  <a:pathLst>
                    <a:path w="72" h="19">
                      <a:moveTo>
                        <a:pt x="1" y="0"/>
                      </a:moveTo>
                      <a:cubicBezTo>
                        <a:pt x="72" y="5"/>
                        <a:pt x="72" y="10"/>
                        <a:pt x="72" y="12"/>
                      </a:cubicBezTo>
                      <a:cubicBezTo>
                        <a:pt x="72" y="14"/>
                        <a:pt x="72" y="19"/>
                        <a:pt x="0" y="1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Oval 18">
                  <a:extLst>
                    <a:ext uri="{FF2B5EF4-FFF2-40B4-BE49-F238E27FC236}">
                      <a16:creationId xmlns:a16="http://schemas.microsoft.com/office/drawing/2014/main" id="{FD3F83C7-9E9B-495C-A3E4-6E76C3C79E58}"/>
                    </a:ext>
                  </a:extLst>
                </p:cNvPr>
                <p:cNvSpPr>
                  <a:spLocks noChangeArrowheads="1"/>
                </p:cNvSpPr>
                <p:nvPr userDrawn="1"/>
              </p:nvSpPr>
              <p:spPr bwMode="auto">
                <a:xfrm>
                  <a:off x="5868" y="773"/>
                  <a:ext cx="600" cy="59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19">
                  <a:extLst>
                    <a:ext uri="{FF2B5EF4-FFF2-40B4-BE49-F238E27FC236}">
                      <a16:creationId xmlns:a16="http://schemas.microsoft.com/office/drawing/2014/main" id="{0AF7C7A2-4916-4B8A-A5A5-F08820D6197A}"/>
                    </a:ext>
                  </a:extLst>
                </p:cNvPr>
                <p:cNvSpPr>
                  <a:spLocks/>
                </p:cNvSpPr>
                <p:nvPr userDrawn="1"/>
              </p:nvSpPr>
              <p:spPr bwMode="auto">
                <a:xfrm>
                  <a:off x="5902" y="807"/>
                  <a:ext cx="566" cy="563"/>
                </a:xfrm>
                <a:custGeom>
                  <a:avLst/>
                  <a:gdLst>
                    <a:gd name="T0" fmla="*/ 886 w 1241"/>
                    <a:gd name="T1" fmla="*/ 0 h 1241"/>
                    <a:gd name="T2" fmla="*/ 960 w 1241"/>
                    <a:gd name="T3" fmla="*/ 303 h 1241"/>
                    <a:gd name="T4" fmla="*/ 303 w 1241"/>
                    <a:gd name="T5" fmla="*/ 960 h 1241"/>
                    <a:gd name="T6" fmla="*/ 0 w 1241"/>
                    <a:gd name="T7" fmla="*/ 887 h 1241"/>
                    <a:gd name="T8" fmla="*/ 583 w 1241"/>
                    <a:gd name="T9" fmla="*/ 1241 h 1241"/>
                    <a:gd name="T10" fmla="*/ 1241 w 1241"/>
                    <a:gd name="T11" fmla="*/ 584 h 1241"/>
                    <a:gd name="T12" fmla="*/ 886 w 1241"/>
                    <a:gd name="T13" fmla="*/ 0 h 1241"/>
                  </a:gdLst>
                  <a:ahLst/>
                  <a:cxnLst>
                    <a:cxn ang="0">
                      <a:pos x="T0" y="T1"/>
                    </a:cxn>
                    <a:cxn ang="0">
                      <a:pos x="T2" y="T3"/>
                    </a:cxn>
                    <a:cxn ang="0">
                      <a:pos x="T4" y="T5"/>
                    </a:cxn>
                    <a:cxn ang="0">
                      <a:pos x="T6" y="T7"/>
                    </a:cxn>
                    <a:cxn ang="0">
                      <a:pos x="T8" y="T9"/>
                    </a:cxn>
                    <a:cxn ang="0">
                      <a:pos x="T10" y="T11"/>
                    </a:cxn>
                    <a:cxn ang="0">
                      <a:pos x="T12" y="T13"/>
                    </a:cxn>
                  </a:cxnLst>
                  <a:rect l="0" t="0" r="r" b="b"/>
                  <a:pathLst>
                    <a:path w="1241" h="1241">
                      <a:moveTo>
                        <a:pt x="886" y="0"/>
                      </a:moveTo>
                      <a:cubicBezTo>
                        <a:pt x="933" y="91"/>
                        <a:pt x="960" y="194"/>
                        <a:pt x="960" y="303"/>
                      </a:cubicBezTo>
                      <a:cubicBezTo>
                        <a:pt x="960" y="666"/>
                        <a:pt x="666" y="960"/>
                        <a:pt x="303" y="960"/>
                      </a:cubicBezTo>
                      <a:cubicBezTo>
                        <a:pt x="193" y="960"/>
                        <a:pt x="91" y="934"/>
                        <a:pt x="0" y="887"/>
                      </a:cubicBezTo>
                      <a:cubicBezTo>
                        <a:pt x="109" y="1097"/>
                        <a:pt x="330" y="1241"/>
                        <a:pt x="583" y="1241"/>
                      </a:cubicBezTo>
                      <a:cubicBezTo>
                        <a:pt x="946" y="1241"/>
                        <a:pt x="1241" y="947"/>
                        <a:pt x="1241" y="584"/>
                      </a:cubicBezTo>
                      <a:cubicBezTo>
                        <a:pt x="1241" y="330"/>
                        <a:pt x="1097" y="110"/>
                        <a:pt x="886" y="0"/>
                      </a:cubicBezTo>
                      <a:close/>
                    </a:path>
                  </a:pathLst>
                </a:custGeom>
                <a:solidFill>
                  <a:srgbClr val="9AB3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Oval 20">
                  <a:extLst>
                    <a:ext uri="{FF2B5EF4-FFF2-40B4-BE49-F238E27FC236}">
                      <a16:creationId xmlns:a16="http://schemas.microsoft.com/office/drawing/2014/main" id="{456035C9-F75C-4834-A91D-D006D3037E12}"/>
                    </a:ext>
                  </a:extLst>
                </p:cNvPr>
                <p:cNvSpPr>
                  <a:spLocks noChangeArrowheads="1"/>
                </p:cNvSpPr>
                <p:nvPr userDrawn="1"/>
              </p:nvSpPr>
              <p:spPr bwMode="auto">
                <a:xfrm>
                  <a:off x="6141" y="946"/>
                  <a:ext cx="48" cy="47"/>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Freeform 21">
                  <a:extLst>
                    <a:ext uri="{FF2B5EF4-FFF2-40B4-BE49-F238E27FC236}">
                      <a16:creationId xmlns:a16="http://schemas.microsoft.com/office/drawing/2014/main" id="{AEE6744C-CFB5-41C0-B2D8-95758A188E61}"/>
                    </a:ext>
                  </a:extLst>
                </p:cNvPr>
                <p:cNvSpPr>
                  <a:spLocks/>
                </p:cNvSpPr>
                <p:nvPr userDrawn="1"/>
              </p:nvSpPr>
              <p:spPr bwMode="auto">
                <a:xfrm>
                  <a:off x="6162" y="946"/>
                  <a:ext cx="27" cy="47"/>
                </a:xfrm>
                <a:custGeom>
                  <a:avLst/>
                  <a:gdLst>
                    <a:gd name="T0" fmla="*/ 44 w 60"/>
                    <a:gd name="T1" fmla="*/ 52 h 104"/>
                    <a:gd name="T2" fmla="*/ 0 w 60"/>
                    <a:gd name="T3" fmla="*/ 0 h 104"/>
                    <a:gd name="T4" fmla="*/ 8 w 60"/>
                    <a:gd name="T5" fmla="*/ 0 h 104"/>
                    <a:gd name="T6" fmla="*/ 60 w 60"/>
                    <a:gd name="T7" fmla="*/ 52 h 104"/>
                    <a:gd name="T8" fmla="*/ 8 w 60"/>
                    <a:gd name="T9" fmla="*/ 104 h 104"/>
                    <a:gd name="T10" fmla="*/ 0 w 60"/>
                    <a:gd name="T11" fmla="*/ 103 h 104"/>
                    <a:gd name="T12" fmla="*/ 44 w 60"/>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44" y="52"/>
                      </a:moveTo>
                      <a:cubicBezTo>
                        <a:pt x="44" y="26"/>
                        <a:pt x="25" y="4"/>
                        <a:pt x="0" y="0"/>
                      </a:cubicBezTo>
                      <a:cubicBezTo>
                        <a:pt x="3" y="0"/>
                        <a:pt x="5" y="0"/>
                        <a:pt x="8" y="0"/>
                      </a:cubicBezTo>
                      <a:cubicBezTo>
                        <a:pt x="36" y="0"/>
                        <a:pt x="60" y="23"/>
                        <a:pt x="60" y="52"/>
                      </a:cubicBezTo>
                      <a:cubicBezTo>
                        <a:pt x="60" y="80"/>
                        <a:pt x="36" y="104"/>
                        <a:pt x="8" y="104"/>
                      </a:cubicBezTo>
                      <a:cubicBezTo>
                        <a:pt x="5" y="104"/>
                        <a:pt x="3" y="104"/>
                        <a:pt x="0" y="103"/>
                      </a:cubicBezTo>
                      <a:cubicBezTo>
                        <a:pt x="25" y="100"/>
                        <a:pt x="44" y="78"/>
                        <a:pt x="44" y="52"/>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22">
                  <a:extLst>
                    <a:ext uri="{FF2B5EF4-FFF2-40B4-BE49-F238E27FC236}">
                      <a16:creationId xmlns:a16="http://schemas.microsoft.com/office/drawing/2014/main" id="{2D8C8EE8-01F6-4753-820F-AE4C08CCF808}"/>
                    </a:ext>
                  </a:extLst>
                </p:cNvPr>
                <p:cNvSpPr>
                  <a:spLocks/>
                </p:cNvSpPr>
                <p:nvPr userDrawn="1"/>
              </p:nvSpPr>
              <p:spPr bwMode="auto">
                <a:xfrm>
                  <a:off x="6163" y="961"/>
                  <a:ext cx="4" cy="56"/>
                </a:xfrm>
                <a:custGeom>
                  <a:avLst/>
                  <a:gdLst>
                    <a:gd name="T0" fmla="*/ 4 w 8"/>
                    <a:gd name="T1" fmla="*/ 123 h 123"/>
                    <a:gd name="T2" fmla="*/ 0 w 8"/>
                    <a:gd name="T3" fmla="*/ 119 h 123"/>
                    <a:gd name="T4" fmla="*/ 0 w 8"/>
                    <a:gd name="T5" fmla="*/ 4 h 123"/>
                    <a:gd name="T6" fmla="*/ 4 w 8"/>
                    <a:gd name="T7" fmla="*/ 0 h 123"/>
                    <a:gd name="T8" fmla="*/ 8 w 8"/>
                    <a:gd name="T9" fmla="*/ 4 h 123"/>
                    <a:gd name="T10" fmla="*/ 8 w 8"/>
                    <a:gd name="T11" fmla="*/ 119 h 123"/>
                    <a:gd name="T12" fmla="*/ 4 w 8"/>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8" h="123">
                      <a:moveTo>
                        <a:pt x="4" y="123"/>
                      </a:moveTo>
                      <a:cubicBezTo>
                        <a:pt x="2" y="123"/>
                        <a:pt x="0" y="121"/>
                        <a:pt x="0" y="119"/>
                      </a:cubicBezTo>
                      <a:cubicBezTo>
                        <a:pt x="0" y="4"/>
                        <a:pt x="0" y="4"/>
                        <a:pt x="0" y="4"/>
                      </a:cubicBezTo>
                      <a:cubicBezTo>
                        <a:pt x="0" y="1"/>
                        <a:pt x="2" y="0"/>
                        <a:pt x="4" y="0"/>
                      </a:cubicBezTo>
                      <a:cubicBezTo>
                        <a:pt x="6" y="0"/>
                        <a:pt x="8" y="1"/>
                        <a:pt x="8" y="4"/>
                      </a:cubicBezTo>
                      <a:cubicBezTo>
                        <a:pt x="8" y="119"/>
                        <a:pt x="8" y="119"/>
                        <a:pt x="8" y="119"/>
                      </a:cubicBezTo>
                      <a:cubicBezTo>
                        <a:pt x="8" y="121"/>
                        <a:pt x="6" y="123"/>
                        <a:pt x="4" y="123"/>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23">
                  <a:extLst>
                    <a:ext uri="{FF2B5EF4-FFF2-40B4-BE49-F238E27FC236}">
                      <a16:creationId xmlns:a16="http://schemas.microsoft.com/office/drawing/2014/main" id="{54A2C2AC-C8A2-4E79-95DF-2A7EBE5CFEEF}"/>
                    </a:ext>
                  </a:extLst>
                </p:cNvPr>
                <p:cNvSpPr>
                  <a:spLocks/>
                </p:cNvSpPr>
                <p:nvPr userDrawn="1"/>
              </p:nvSpPr>
              <p:spPr bwMode="auto">
                <a:xfrm>
                  <a:off x="6154" y="973"/>
                  <a:ext cx="20" cy="13"/>
                </a:xfrm>
                <a:custGeom>
                  <a:avLst/>
                  <a:gdLst>
                    <a:gd name="T0" fmla="*/ 24 w 45"/>
                    <a:gd name="T1" fmla="*/ 29 h 29"/>
                    <a:gd name="T2" fmla="*/ 2 w 45"/>
                    <a:gd name="T3" fmla="*/ 7 h 29"/>
                    <a:gd name="T4" fmla="*/ 2 w 45"/>
                    <a:gd name="T5" fmla="*/ 1 h 29"/>
                    <a:gd name="T6" fmla="*/ 7 w 45"/>
                    <a:gd name="T7" fmla="*/ 1 h 29"/>
                    <a:gd name="T8" fmla="*/ 25 w 45"/>
                    <a:gd name="T9" fmla="*/ 19 h 29"/>
                    <a:gd name="T10" fmla="*/ 39 w 45"/>
                    <a:gd name="T11" fmla="*/ 10 h 29"/>
                    <a:gd name="T12" fmla="*/ 44 w 45"/>
                    <a:gd name="T13" fmla="*/ 11 h 29"/>
                    <a:gd name="T14" fmla="*/ 43 w 45"/>
                    <a:gd name="T15" fmla="*/ 17 h 29"/>
                    <a:gd name="T16" fmla="*/ 24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4" y="29"/>
                      </a:moveTo>
                      <a:cubicBezTo>
                        <a:pt x="2" y="7"/>
                        <a:pt x="2" y="7"/>
                        <a:pt x="2" y="7"/>
                      </a:cubicBezTo>
                      <a:cubicBezTo>
                        <a:pt x="0" y="5"/>
                        <a:pt x="0" y="3"/>
                        <a:pt x="2" y="1"/>
                      </a:cubicBezTo>
                      <a:cubicBezTo>
                        <a:pt x="3" y="0"/>
                        <a:pt x="6" y="0"/>
                        <a:pt x="7" y="1"/>
                      </a:cubicBezTo>
                      <a:cubicBezTo>
                        <a:pt x="25" y="19"/>
                        <a:pt x="25" y="19"/>
                        <a:pt x="25" y="19"/>
                      </a:cubicBezTo>
                      <a:cubicBezTo>
                        <a:pt x="39" y="10"/>
                        <a:pt x="39" y="10"/>
                        <a:pt x="39" y="10"/>
                      </a:cubicBezTo>
                      <a:cubicBezTo>
                        <a:pt x="41" y="9"/>
                        <a:pt x="43" y="9"/>
                        <a:pt x="44" y="11"/>
                      </a:cubicBezTo>
                      <a:cubicBezTo>
                        <a:pt x="45" y="13"/>
                        <a:pt x="45" y="15"/>
                        <a:pt x="43" y="17"/>
                      </a:cubicBezTo>
                      <a:lnTo>
                        <a:pt x="24" y="29"/>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Oval 24">
                  <a:extLst>
                    <a:ext uri="{FF2B5EF4-FFF2-40B4-BE49-F238E27FC236}">
                      <a16:creationId xmlns:a16="http://schemas.microsoft.com/office/drawing/2014/main" id="{1273A130-CC98-4DB9-9FAB-FFAA23BF7459}"/>
                    </a:ext>
                  </a:extLst>
                </p:cNvPr>
                <p:cNvSpPr>
                  <a:spLocks noChangeArrowheads="1"/>
                </p:cNvSpPr>
                <p:nvPr userDrawn="1"/>
              </p:nvSpPr>
              <p:spPr bwMode="auto">
                <a:xfrm>
                  <a:off x="6186" y="875"/>
                  <a:ext cx="61" cy="61"/>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Freeform 25">
                  <a:extLst>
                    <a:ext uri="{FF2B5EF4-FFF2-40B4-BE49-F238E27FC236}">
                      <a16:creationId xmlns:a16="http://schemas.microsoft.com/office/drawing/2014/main" id="{4888B7F1-751F-442D-97E3-954D4A2E5F9D}"/>
                    </a:ext>
                  </a:extLst>
                </p:cNvPr>
                <p:cNvSpPr>
                  <a:spLocks/>
                </p:cNvSpPr>
                <p:nvPr userDrawn="1"/>
              </p:nvSpPr>
              <p:spPr bwMode="auto">
                <a:xfrm>
                  <a:off x="6212" y="875"/>
                  <a:ext cx="35" cy="61"/>
                </a:xfrm>
                <a:custGeom>
                  <a:avLst/>
                  <a:gdLst>
                    <a:gd name="T0" fmla="*/ 58 w 78"/>
                    <a:gd name="T1" fmla="*/ 68 h 135"/>
                    <a:gd name="T2" fmla="*/ 0 w 78"/>
                    <a:gd name="T3" fmla="*/ 1 h 135"/>
                    <a:gd name="T4" fmla="*/ 10 w 78"/>
                    <a:gd name="T5" fmla="*/ 0 h 135"/>
                    <a:gd name="T6" fmla="*/ 78 w 78"/>
                    <a:gd name="T7" fmla="*/ 68 h 135"/>
                    <a:gd name="T8" fmla="*/ 10 w 78"/>
                    <a:gd name="T9" fmla="*/ 135 h 135"/>
                    <a:gd name="T10" fmla="*/ 0 w 78"/>
                    <a:gd name="T11" fmla="*/ 135 h 135"/>
                    <a:gd name="T12" fmla="*/ 58 w 78"/>
                    <a:gd name="T13" fmla="*/ 68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8"/>
                      </a:moveTo>
                      <a:cubicBezTo>
                        <a:pt x="58" y="34"/>
                        <a:pt x="33" y="6"/>
                        <a:pt x="0" y="1"/>
                      </a:cubicBezTo>
                      <a:cubicBezTo>
                        <a:pt x="4" y="0"/>
                        <a:pt x="7" y="0"/>
                        <a:pt x="10" y="0"/>
                      </a:cubicBezTo>
                      <a:cubicBezTo>
                        <a:pt x="48" y="0"/>
                        <a:pt x="78" y="30"/>
                        <a:pt x="78" y="68"/>
                      </a:cubicBezTo>
                      <a:cubicBezTo>
                        <a:pt x="78" y="105"/>
                        <a:pt x="48" y="135"/>
                        <a:pt x="10" y="135"/>
                      </a:cubicBezTo>
                      <a:cubicBezTo>
                        <a:pt x="7" y="135"/>
                        <a:pt x="4" y="135"/>
                        <a:pt x="0" y="135"/>
                      </a:cubicBezTo>
                      <a:cubicBezTo>
                        <a:pt x="33" y="130"/>
                        <a:pt x="58" y="102"/>
                        <a:pt x="58" y="6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26">
                  <a:extLst>
                    <a:ext uri="{FF2B5EF4-FFF2-40B4-BE49-F238E27FC236}">
                      <a16:creationId xmlns:a16="http://schemas.microsoft.com/office/drawing/2014/main" id="{02352C4A-6A43-4AD9-8B76-879A5B6647E3}"/>
                    </a:ext>
                  </a:extLst>
                </p:cNvPr>
                <p:cNvSpPr>
                  <a:spLocks/>
                </p:cNvSpPr>
                <p:nvPr userDrawn="1"/>
              </p:nvSpPr>
              <p:spPr bwMode="auto">
                <a:xfrm>
                  <a:off x="6215" y="895"/>
                  <a:ext cx="3" cy="71"/>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1"/>
                        <a:pt x="2" y="0"/>
                        <a:pt x="3" y="0"/>
                      </a:cubicBezTo>
                      <a:cubicBezTo>
                        <a:pt x="5" y="0"/>
                        <a:pt x="6" y="1"/>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27">
                  <a:extLst>
                    <a:ext uri="{FF2B5EF4-FFF2-40B4-BE49-F238E27FC236}">
                      <a16:creationId xmlns:a16="http://schemas.microsoft.com/office/drawing/2014/main" id="{37EB6262-EBD3-420E-B6E1-9A4C2C7BA82F}"/>
                    </a:ext>
                  </a:extLst>
                </p:cNvPr>
                <p:cNvSpPr>
                  <a:spLocks/>
                </p:cNvSpPr>
                <p:nvPr userDrawn="1"/>
              </p:nvSpPr>
              <p:spPr bwMode="auto">
                <a:xfrm>
                  <a:off x="6203" y="911"/>
                  <a:ext cx="25" cy="16"/>
                </a:xfrm>
                <a:custGeom>
                  <a:avLst/>
                  <a:gdLst>
                    <a:gd name="T0" fmla="*/ 29 w 54"/>
                    <a:gd name="T1" fmla="*/ 34 h 34"/>
                    <a:gd name="T2" fmla="*/ 1 w 54"/>
                    <a:gd name="T3" fmla="*/ 6 h 34"/>
                    <a:gd name="T4" fmla="*/ 1 w 54"/>
                    <a:gd name="T5" fmla="*/ 2 h 34"/>
                    <a:gd name="T6" fmla="*/ 5 w 54"/>
                    <a:gd name="T7" fmla="*/ 2 h 34"/>
                    <a:gd name="T8" fmla="*/ 30 w 54"/>
                    <a:gd name="T9" fmla="*/ 26 h 34"/>
                    <a:gd name="T10" fmla="*/ 49 w 54"/>
                    <a:gd name="T11" fmla="*/ 13 h 34"/>
                    <a:gd name="T12" fmla="*/ 53 w 54"/>
                    <a:gd name="T13" fmla="*/ 14 h 34"/>
                    <a:gd name="T14" fmla="*/ 52 w 54"/>
                    <a:gd name="T15" fmla="*/ 18 h 34"/>
                    <a:gd name="T16" fmla="*/ 29 w 54"/>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4">
                      <a:moveTo>
                        <a:pt x="29" y="34"/>
                      </a:moveTo>
                      <a:cubicBezTo>
                        <a:pt x="1" y="6"/>
                        <a:pt x="1" y="6"/>
                        <a:pt x="1" y="6"/>
                      </a:cubicBezTo>
                      <a:cubicBezTo>
                        <a:pt x="0" y="5"/>
                        <a:pt x="0" y="3"/>
                        <a:pt x="1" y="2"/>
                      </a:cubicBezTo>
                      <a:cubicBezTo>
                        <a:pt x="2" y="0"/>
                        <a:pt x="4" y="0"/>
                        <a:pt x="5" y="2"/>
                      </a:cubicBezTo>
                      <a:cubicBezTo>
                        <a:pt x="30" y="26"/>
                        <a:pt x="30" y="26"/>
                        <a:pt x="30" y="26"/>
                      </a:cubicBezTo>
                      <a:cubicBezTo>
                        <a:pt x="49" y="13"/>
                        <a:pt x="49" y="13"/>
                        <a:pt x="49" y="13"/>
                      </a:cubicBezTo>
                      <a:cubicBezTo>
                        <a:pt x="50" y="12"/>
                        <a:pt x="52" y="13"/>
                        <a:pt x="53" y="14"/>
                      </a:cubicBezTo>
                      <a:cubicBezTo>
                        <a:pt x="54" y="15"/>
                        <a:pt x="54" y="17"/>
                        <a:pt x="52" y="18"/>
                      </a:cubicBezTo>
                      <a:lnTo>
                        <a:pt x="29" y="34"/>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Oval 28">
                  <a:extLst>
                    <a:ext uri="{FF2B5EF4-FFF2-40B4-BE49-F238E27FC236}">
                      <a16:creationId xmlns:a16="http://schemas.microsoft.com/office/drawing/2014/main" id="{46D72020-DC9F-4333-9D2E-2C81F00D5D4E}"/>
                    </a:ext>
                  </a:extLst>
                </p:cNvPr>
                <p:cNvSpPr>
                  <a:spLocks noChangeArrowheads="1"/>
                </p:cNvSpPr>
                <p:nvPr userDrawn="1"/>
              </p:nvSpPr>
              <p:spPr bwMode="auto">
                <a:xfrm>
                  <a:off x="6116" y="833"/>
                  <a:ext cx="62" cy="62"/>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29">
                  <a:extLst>
                    <a:ext uri="{FF2B5EF4-FFF2-40B4-BE49-F238E27FC236}">
                      <a16:creationId xmlns:a16="http://schemas.microsoft.com/office/drawing/2014/main" id="{A2327BAA-0252-46B8-99AD-E8C12E6EEA0B}"/>
                    </a:ext>
                  </a:extLst>
                </p:cNvPr>
                <p:cNvSpPr>
                  <a:spLocks/>
                </p:cNvSpPr>
                <p:nvPr userDrawn="1"/>
              </p:nvSpPr>
              <p:spPr bwMode="auto">
                <a:xfrm>
                  <a:off x="6142" y="833"/>
                  <a:ext cx="36" cy="62"/>
                </a:xfrm>
                <a:custGeom>
                  <a:avLst/>
                  <a:gdLst>
                    <a:gd name="T0" fmla="*/ 58 w 78"/>
                    <a:gd name="T1" fmla="*/ 67 h 135"/>
                    <a:gd name="T2" fmla="*/ 0 w 78"/>
                    <a:gd name="T3" fmla="*/ 0 h 135"/>
                    <a:gd name="T4" fmla="*/ 10 w 78"/>
                    <a:gd name="T5" fmla="*/ 0 h 135"/>
                    <a:gd name="T6" fmla="*/ 78 w 78"/>
                    <a:gd name="T7" fmla="*/ 67 h 135"/>
                    <a:gd name="T8" fmla="*/ 10 w 78"/>
                    <a:gd name="T9" fmla="*/ 135 h 135"/>
                    <a:gd name="T10" fmla="*/ 0 w 78"/>
                    <a:gd name="T11" fmla="*/ 134 h 135"/>
                    <a:gd name="T12" fmla="*/ 58 w 78"/>
                    <a:gd name="T13" fmla="*/ 67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7"/>
                      </a:moveTo>
                      <a:cubicBezTo>
                        <a:pt x="58" y="33"/>
                        <a:pt x="33" y="5"/>
                        <a:pt x="0" y="0"/>
                      </a:cubicBezTo>
                      <a:cubicBezTo>
                        <a:pt x="4" y="0"/>
                        <a:pt x="7" y="0"/>
                        <a:pt x="10" y="0"/>
                      </a:cubicBezTo>
                      <a:cubicBezTo>
                        <a:pt x="48" y="0"/>
                        <a:pt x="78" y="30"/>
                        <a:pt x="78" y="67"/>
                      </a:cubicBezTo>
                      <a:cubicBezTo>
                        <a:pt x="78" y="105"/>
                        <a:pt x="48" y="135"/>
                        <a:pt x="10" y="135"/>
                      </a:cubicBezTo>
                      <a:cubicBezTo>
                        <a:pt x="7" y="135"/>
                        <a:pt x="4" y="135"/>
                        <a:pt x="0" y="134"/>
                      </a:cubicBezTo>
                      <a:cubicBezTo>
                        <a:pt x="33" y="129"/>
                        <a:pt x="58" y="101"/>
                        <a:pt x="58" y="67"/>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30">
                  <a:extLst>
                    <a:ext uri="{FF2B5EF4-FFF2-40B4-BE49-F238E27FC236}">
                      <a16:creationId xmlns:a16="http://schemas.microsoft.com/office/drawing/2014/main" id="{0D97F72E-800D-4D27-87A4-4B208D302287}"/>
                    </a:ext>
                  </a:extLst>
                </p:cNvPr>
                <p:cNvSpPr>
                  <a:spLocks/>
                </p:cNvSpPr>
                <p:nvPr userDrawn="1"/>
              </p:nvSpPr>
              <p:spPr bwMode="auto">
                <a:xfrm>
                  <a:off x="6146" y="853"/>
                  <a:ext cx="2" cy="71"/>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2"/>
                        <a:pt x="2" y="0"/>
                        <a:pt x="3" y="0"/>
                      </a:cubicBezTo>
                      <a:cubicBezTo>
                        <a:pt x="5" y="0"/>
                        <a:pt x="6" y="2"/>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31">
                  <a:extLst>
                    <a:ext uri="{FF2B5EF4-FFF2-40B4-BE49-F238E27FC236}">
                      <a16:creationId xmlns:a16="http://schemas.microsoft.com/office/drawing/2014/main" id="{FDF95E51-6F5D-4186-AC08-A611EA63625A}"/>
                    </a:ext>
                  </a:extLst>
                </p:cNvPr>
                <p:cNvSpPr>
                  <a:spLocks/>
                </p:cNvSpPr>
                <p:nvPr userDrawn="1"/>
              </p:nvSpPr>
              <p:spPr bwMode="auto">
                <a:xfrm>
                  <a:off x="6134" y="870"/>
                  <a:ext cx="24" cy="15"/>
                </a:xfrm>
                <a:custGeom>
                  <a:avLst/>
                  <a:gdLst>
                    <a:gd name="T0" fmla="*/ 29 w 54"/>
                    <a:gd name="T1" fmla="*/ 33 h 33"/>
                    <a:gd name="T2" fmla="*/ 1 w 54"/>
                    <a:gd name="T3" fmla="*/ 5 h 33"/>
                    <a:gd name="T4" fmla="*/ 1 w 54"/>
                    <a:gd name="T5" fmla="*/ 1 h 33"/>
                    <a:gd name="T6" fmla="*/ 5 w 54"/>
                    <a:gd name="T7" fmla="*/ 1 h 33"/>
                    <a:gd name="T8" fmla="*/ 30 w 54"/>
                    <a:gd name="T9" fmla="*/ 26 h 33"/>
                    <a:gd name="T10" fmla="*/ 49 w 54"/>
                    <a:gd name="T11" fmla="*/ 13 h 33"/>
                    <a:gd name="T12" fmla="*/ 53 w 54"/>
                    <a:gd name="T13" fmla="*/ 14 h 33"/>
                    <a:gd name="T14" fmla="*/ 52 w 54"/>
                    <a:gd name="T15" fmla="*/ 18 h 33"/>
                    <a:gd name="T16" fmla="*/ 29 w 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3">
                      <a:moveTo>
                        <a:pt x="29" y="33"/>
                      </a:moveTo>
                      <a:cubicBezTo>
                        <a:pt x="1" y="5"/>
                        <a:pt x="1" y="5"/>
                        <a:pt x="1" y="5"/>
                      </a:cubicBezTo>
                      <a:cubicBezTo>
                        <a:pt x="0" y="4"/>
                        <a:pt x="0" y="2"/>
                        <a:pt x="1" y="1"/>
                      </a:cubicBezTo>
                      <a:cubicBezTo>
                        <a:pt x="2" y="0"/>
                        <a:pt x="4" y="0"/>
                        <a:pt x="5" y="1"/>
                      </a:cubicBezTo>
                      <a:cubicBezTo>
                        <a:pt x="30" y="26"/>
                        <a:pt x="30" y="26"/>
                        <a:pt x="30" y="26"/>
                      </a:cubicBezTo>
                      <a:cubicBezTo>
                        <a:pt x="49" y="13"/>
                        <a:pt x="49" y="13"/>
                        <a:pt x="49" y="13"/>
                      </a:cubicBezTo>
                      <a:cubicBezTo>
                        <a:pt x="50" y="12"/>
                        <a:pt x="52" y="12"/>
                        <a:pt x="53" y="14"/>
                      </a:cubicBezTo>
                      <a:cubicBezTo>
                        <a:pt x="54" y="15"/>
                        <a:pt x="54" y="17"/>
                        <a:pt x="52" y="18"/>
                      </a:cubicBezTo>
                      <a:lnTo>
                        <a:pt x="29" y="3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32">
                  <a:extLst>
                    <a:ext uri="{FF2B5EF4-FFF2-40B4-BE49-F238E27FC236}">
                      <a16:creationId xmlns:a16="http://schemas.microsoft.com/office/drawing/2014/main" id="{C13D6874-0E9E-4406-B721-FFA17F8756C5}"/>
                    </a:ext>
                  </a:extLst>
                </p:cNvPr>
                <p:cNvSpPr>
                  <a:spLocks/>
                </p:cNvSpPr>
                <p:nvPr userDrawn="1"/>
              </p:nvSpPr>
              <p:spPr bwMode="auto">
                <a:xfrm>
                  <a:off x="5984" y="744"/>
                  <a:ext cx="285" cy="99"/>
                </a:xfrm>
                <a:custGeom>
                  <a:avLst/>
                  <a:gdLst>
                    <a:gd name="T0" fmla="*/ 123 w 626"/>
                    <a:gd name="T1" fmla="*/ 63 h 219"/>
                    <a:gd name="T2" fmla="*/ 195 w 626"/>
                    <a:gd name="T3" fmla="*/ 65 h 219"/>
                    <a:gd name="T4" fmla="*/ 259 w 626"/>
                    <a:gd name="T5" fmla="*/ 74 h 219"/>
                    <a:gd name="T6" fmla="*/ 363 w 626"/>
                    <a:gd name="T7" fmla="*/ 18 h 219"/>
                    <a:gd name="T8" fmla="*/ 421 w 626"/>
                    <a:gd name="T9" fmla="*/ 13 h 219"/>
                    <a:gd name="T10" fmla="*/ 584 w 626"/>
                    <a:gd name="T11" fmla="*/ 117 h 219"/>
                    <a:gd name="T12" fmla="*/ 0 w 626"/>
                    <a:gd name="T13" fmla="*/ 208 h 219"/>
                    <a:gd name="T14" fmla="*/ 123 w 626"/>
                    <a:gd name="T15" fmla="*/ 6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19">
                      <a:moveTo>
                        <a:pt x="123" y="63"/>
                      </a:moveTo>
                      <a:cubicBezTo>
                        <a:pt x="141" y="42"/>
                        <a:pt x="167" y="33"/>
                        <a:pt x="195" y="65"/>
                      </a:cubicBezTo>
                      <a:cubicBezTo>
                        <a:pt x="219" y="87"/>
                        <a:pt x="246" y="81"/>
                        <a:pt x="259" y="74"/>
                      </a:cubicBezTo>
                      <a:cubicBezTo>
                        <a:pt x="272" y="67"/>
                        <a:pt x="363" y="18"/>
                        <a:pt x="363" y="18"/>
                      </a:cubicBezTo>
                      <a:cubicBezTo>
                        <a:pt x="363" y="18"/>
                        <a:pt x="386" y="0"/>
                        <a:pt x="421" y="13"/>
                      </a:cubicBezTo>
                      <a:cubicBezTo>
                        <a:pt x="510" y="45"/>
                        <a:pt x="626" y="146"/>
                        <a:pt x="584" y="117"/>
                      </a:cubicBezTo>
                      <a:cubicBezTo>
                        <a:pt x="88" y="182"/>
                        <a:pt x="183" y="219"/>
                        <a:pt x="0" y="208"/>
                      </a:cubicBezTo>
                      <a:cubicBezTo>
                        <a:pt x="65" y="168"/>
                        <a:pt x="105" y="83"/>
                        <a:pt x="123" y="63"/>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 name="Rectangle 33">
                  <a:extLst>
                    <a:ext uri="{FF2B5EF4-FFF2-40B4-BE49-F238E27FC236}">
                      <a16:creationId xmlns:a16="http://schemas.microsoft.com/office/drawing/2014/main" id="{E442CF56-962E-4C07-871A-FD36C0A77DCA}"/>
                    </a:ext>
                  </a:extLst>
                </p:cNvPr>
                <p:cNvSpPr>
                  <a:spLocks noChangeArrowheads="1"/>
                </p:cNvSpPr>
                <p:nvPr userDrawn="1"/>
              </p:nvSpPr>
              <p:spPr bwMode="auto">
                <a:xfrm>
                  <a:off x="5989" y="836"/>
                  <a:ext cx="5"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 name="Oval 34">
                  <a:extLst>
                    <a:ext uri="{FF2B5EF4-FFF2-40B4-BE49-F238E27FC236}">
                      <a16:creationId xmlns:a16="http://schemas.microsoft.com/office/drawing/2014/main" id="{B576DC7A-F5E1-404D-95AA-62C8CB77EB0E}"/>
                    </a:ext>
                  </a:extLst>
                </p:cNvPr>
                <p:cNvSpPr>
                  <a:spLocks noChangeArrowheads="1"/>
                </p:cNvSpPr>
                <p:nvPr userDrawn="1"/>
              </p:nvSpPr>
              <p:spPr bwMode="auto">
                <a:xfrm>
                  <a:off x="5961" y="778"/>
                  <a:ext cx="60" cy="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 name="Rectangle 35">
                  <a:extLst>
                    <a:ext uri="{FF2B5EF4-FFF2-40B4-BE49-F238E27FC236}">
                      <a16:creationId xmlns:a16="http://schemas.microsoft.com/office/drawing/2014/main" id="{CE8502DB-3EF3-4D9D-BDB2-C4ACB5C0790E}"/>
                    </a:ext>
                  </a:extLst>
                </p:cNvPr>
                <p:cNvSpPr>
                  <a:spLocks noChangeArrowheads="1"/>
                </p:cNvSpPr>
                <p:nvPr userDrawn="1"/>
              </p:nvSpPr>
              <p:spPr bwMode="auto">
                <a:xfrm>
                  <a:off x="5986" y="791"/>
                  <a:ext cx="10" cy="35"/>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 name="Freeform 36">
                  <a:extLst>
                    <a:ext uri="{FF2B5EF4-FFF2-40B4-BE49-F238E27FC236}">
                      <a16:creationId xmlns:a16="http://schemas.microsoft.com/office/drawing/2014/main" id="{56DCE53B-54BE-4B1D-8204-3D55024454AC}"/>
                    </a:ext>
                  </a:extLst>
                </p:cNvPr>
                <p:cNvSpPr>
                  <a:spLocks/>
                </p:cNvSpPr>
                <p:nvPr userDrawn="1"/>
              </p:nvSpPr>
              <p:spPr bwMode="auto">
                <a:xfrm>
                  <a:off x="5971" y="803"/>
                  <a:ext cx="41" cy="11"/>
                </a:xfrm>
                <a:custGeom>
                  <a:avLst/>
                  <a:gdLst>
                    <a:gd name="T0" fmla="*/ 38 w 41"/>
                    <a:gd name="T1" fmla="*/ 0 h 11"/>
                    <a:gd name="T2" fmla="*/ 41 w 41"/>
                    <a:gd name="T3" fmla="*/ 11 h 11"/>
                    <a:gd name="T4" fmla="*/ 0 w 41"/>
                    <a:gd name="T5" fmla="*/ 11 h 11"/>
                    <a:gd name="T6" fmla="*/ 3 w 41"/>
                    <a:gd name="T7" fmla="*/ 0 h 11"/>
                    <a:gd name="T8" fmla="*/ 38 w 41"/>
                    <a:gd name="T9" fmla="*/ 0 h 11"/>
                  </a:gdLst>
                  <a:ahLst/>
                  <a:cxnLst>
                    <a:cxn ang="0">
                      <a:pos x="T0" y="T1"/>
                    </a:cxn>
                    <a:cxn ang="0">
                      <a:pos x="T2" y="T3"/>
                    </a:cxn>
                    <a:cxn ang="0">
                      <a:pos x="T4" y="T5"/>
                    </a:cxn>
                    <a:cxn ang="0">
                      <a:pos x="T6" y="T7"/>
                    </a:cxn>
                    <a:cxn ang="0">
                      <a:pos x="T8" y="T9"/>
                    </a:cxn>
                  </a:cxnLst>
                  <a:rect l="0" t="0" r="r" b="b"/>
                  <a:pathLst>
                    <a:path w="41" h="11">
                      <a:moveTo>
                        <a:pt x="38" y="0"/>
                      </a:moveTo>
                      <a:lnTo>
                        <a:pt x="41" y="11"/>
                      </a:lnTo>
                      <a:lnTo>
                        <a:pt x="0" y="11"/>
                      </a:lnTo>
                      <a:lnTo>
                        <a:pt x="3" y="0"/>
                      </a:lnTo>
                      <a:lnTo>
                        <a:pt x="38"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 name="Rectangle 37">
                  <a:extLst>
                    <a:ext uri="{FF2B5EF4-FFF2-40B4-BE49-F238E27FC236}">
                      <a16:creationId xmlns:a16="http://schemas.microsoft.com/office/drawing/2014/main" id="{18C6B39C-03D4-465B-92E2-58AF50C8031E}"/>
                    </a:ext>
                  </a:extLst>
                </p:cNvPr>
                <p:cNvSpPr>
                  <a:spLocks noChangeArrowheads="1"/>
                </p:cNvSpPr>
                <p:nvPr userDrawn="1"/>
              </p:nvSpPr>
              <p:spPr bwMode="auto">
                <a:xfrm>
                  <a:off x="5868" y="906"/>
                  <a:ext cx="82" cy="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 name="Rectangle 38">
                  <a:extLst>
                    <a:ext uri="{FF2B5EF4-FFF2-40B4-BE49-F238E27FC236}">
                      <a16:creationId xmlns:a16="http://schemas.microsoft.com/office/drawing/2014/main" id="{761F2989-C2D1-4547-95F1-543D341224C9}"/>
                    </a:ext>
                  </a:extLst>
                </p:cNvPr>
                <p:cNvSpPr>
                  <a:spLocks noChangeArrowheads="1"/>
                </p:cNvSpPr>
                <p:nvPr userDrawn="1"/>
              </p:nvSpPr>
              <p:spPr bwMode="auto">
                <a:xfrm>
                  <a:off x="5868" y="906"/>
                  <a:ext cx="82" cy="1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 name="Rectangle 39">
                  <a:extLst>
                    <a:ext uri="{FF2B5EF4-FFF2-40B4-BE49-F238E27FC236}">
                      <a16:creationId xmlns:a16="http://schemas.microsoft.com/office/drawing/2014/main" id="{A773C274-9471-40F7-AE01-4B1CF68C1A30}"/>
                    </a:ext>
                  </a:extLst>
                </p:cNvPr>
                <p:cNvSpPr>
                  <a:spLocks noChangeArrowheads="1"/>
                </p:cNvSpPr>
                <p:nvPr userDrawn="1"/>
              </p:nvSpPr>
              <p:spPr bwMode="auto">
                <a:xfrm>
                  <a:off x="5881"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 name="Rectangle 40">
                  <a:extLst>
                    <a:ext uri="{FF2B5EF4-FFF2-40B4-BE49-F238E27FC236}">
                      <a16:creationId xmlns:a16="http://schemas.microsoft.com/office/drawing/2014/main" id="{5C9F98EB-81FF-4787-89DF-80152A704CDE}"/>
                    </a:ext>
                  </a:extLst>
                </p:cNvPr>
                <p:cNvSpPr>
                  <a:spLocks noChangeArrowheads="1"/>
                </p:cNvSpPr>
                <p:nvPr userDrawn="1"/>
              </p:nvSpPr>
              <p:spPr bwMode="auto">
                <a:xfrm>
                  <a:off x="5897"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 name="Rectangle 41">
                  <a:extLst>
                    <a:ext uri="{FF2B5EF4-FFF2-40B4-BE49-F238E27FC236}">
                      <a16:creationId xmlns:a16="http://schemas.microsoft.com/office/drawing/2014/main" id="{FEB55C59-DFD6-450B-BF31-373EDD548726}"/>
                    </a:ext>
                  </a:extLst>
                </p:cNvPr>
                <p:cNvSpPr>
                  <a:spLocks noChangeArrowheads="1"/>
                </p:cNvSpPr>
                <p:nvPr userDrawn="1"/>
              </p:nvSpPr>
              <p:spPr bwMode="auto">
                <a:xfrm>
                  <a:off x="5912"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 name="Rectangle 42">
                  <a:extLst>
                    <a:ext uri="{FF2B5EF4-FFF2-40B4-BE49-F238E27FC236}">
                      <a16:creationId xmlns:a16="http://schemas.microsoft.com/office/drawing/2014/main" id="{0D40248C-6FDF-4F73-821F-FFA3AA60C4AF}"/>
                    </a:ext>
                  </a:extLst>
                </p:cNvPr>
                <p:cNvSpPr>
                  <a:spLocks noChangeArrowheads="1"/>
                </p:cNvSpPr>
                <p:nvPr userDrawn="1"/>
              </p:nvSpPr>
              <p:spPr bwMode="auto">
                <a:xfrm>
                  <a:off x="5928"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 name="Rectangle 43">
                  <a:extLst>
                    <a:ext uri="{FF2B5EF4-FFF2-40B4-BE49-F238E27FC236}">
                      <a16:creationId xmlns:a16="http://schemas.microsoft.com/office/drawing/2014/main" id="{2D7AB2F3-F216-4439-A132-DA5528814BF0}"/>
                    </a:ext>
                  </a:extLst>
                </p:cNvPr>
                <p:cNvSpPr>
                  <a:spLocks noChangeArrowheads="1"/>
                </p:cNvSpPr>
                <p:nvPr userDrawn="1"/>
              </p:nvSpPr>
              <p:spPr bwMode="auto">
                <a:xfrm>
                  <a:off x="6032" y="906"/>
                  <a:ext cx="83" cy="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 name="Rectangle 44">
                  <a:extLst>
                    <a:ext uri="{FF2B5EF4-FFF2-40B4-BE49-F238E27FC236}">
                      <a16:creationId xmlns:a16="http://schemas.microsoft.com/office/drawing/2014/main" id="{40697BA5-7290-48B5-A6F9-0B74CFB8CEA3}"/>
                    </a:ext>
                  </a:extLst>
                </p:cNvPr>
                <p:cNvSpPr>
                  <a:spLocks noChangeArrowheads="1"/>
                </p:cNvSpPr>
                <p:nvPr userDrawn="1"/>
              </p:nvSpPr>
              <p:spPr bwMode="auto">
                <a:xfrm>
                  <a:off x="6032" y="906"/>
                  <a:ext cx="83" cy="1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 name="Rectangle 45">
                  <a:extLst>
                    <a:ext uri="{FF2B5EF4-FFF2-40B4-BE49-F238E27FC236}">
                      <a16:creationId xmlns:a16="http://schemas.microsoft.com/office/drawing/2014/main" id="{D47503F9-608E-4B05-AB00-E78D0E14AECB}"/>
                    </a:ext>
                  </a:extLst>
                </p:cNvPr>
                <p:cNvSpPr>
                  <a:spLocks noChangeArrowheads="1"/>
                </p:cNvSpPr>
                <p:nvPr userDrawn="1"/>
              </p:nvSpPr>
              <p:spPr bwMode="auto">
                <a:xfrm>
                  <a:off x="5950" y="861"/>
                  <a:ext cx="83" cy="16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 name="Rectangle 46">
                  <a:extLst>
                    <a:ext uri="{FF2B5EF4-FFF2-40B4-BE49-F238E27FC236}">
                      <a16:creationId xmlns:a16="http://schemas.microsoft.com/office/drawing/2014/main" id="{A6F59162-6706-41BA-951D-8438B6BEF668}"/>
                    </a:ext>
                  </a:extLst>
                </p:cNvPr>
                <p:cNvSpPr>
                  <a:spLocks noChangeArrowheads="1"/>
                </p:cNvSpPr>
                <p:nvPr userDrawn="1"/>
              </p:nvSpPr>
              <p:spPr bwMode="auto">
                <a:xfrm>
                  <a:off x="5964" y="876"/>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 name="Rectangle 47">
                  <a:extLst>
                    <a:ext uri="{FF2B5EF4-FFF2-40B4-BE49-F238E27FC236}">
                      <a16:creationId xmlns:a16="http://schemas.microsoft.com/office/drawing/2014/main" id="{95131BBD-570A-4983-8959-AE5EEE6FDF41}"/>
                    </a:ext>
                  </a:extLst>
                </p:cNvPr>
                <p:cNvSpPr>
                  <a:spLocks noChangeArrowheads="1"/>
                </p:cNvSpPr>
                <p:nvPr userDrawn="1"/>
              </p:nvSpPr>
              <p:spPr bwMode="auto">
                <a:xfrm>
                  <a:off x="5979"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 name="Rectangle 48">
                  <a:extLst>
                    <a:ext uri="{FF2B5EF4-FFF2-40B4-BE49-F238E27FC236}">
                      <a16:creationId xmlns:a16="http://schemas.microsoft.com/office/drawing/2014/main" id="{C9CC271E-8512-4C55-9F61-0FA7957E833D}"/>
                    </a:ext>
                  </a:extLst>
                </p:cNvPr>
                <p:cNvSpPr>
                  <a:spLocks noChangeArrowheads="1"/>
                </p:cNvSpPr>
                <p:nvPr userDrawn="1"/>
              </p:nvSpPr>
              <p:spPr bwMode="auto">
                <a:xfrm>
                  <a:off x="5995"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 name="Rectangle 49">
                  <a:extLst>
                    <a:ext uri="{FF2B5EF4-FFF2-40B4-BE49-F238E27FC236}">
                      <a16:creationId xmlns:a16="http://schemas.microsoft.com/office/drawing/2014/main" id="{371A0B73-89F9-4C27-9511-3E648A2D1BA8}"/>
                    </a:ext>
                  </a:extLst>
                </p:cNvPr>
                <p:cNvSpPr>
                  <a:spLocks noChangeArrowheads="1"/>
                </p:cNvSpPr>
                <p:nvPr userDrawn="1"/>
              </p:nvSpPr>
              <p:spPr bwMode="auto">
                <a:xfrm>
                  <a:off x="6011"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 name="Rectangle 50">
                  <a:extLst>
                    <a:ext uri="{FF2B5EF4-FFF2-40B4-BE49-F238E27FC236}">
                      <a16:creationId xmlns:a16="http://schemas.microsoft.com/office/drawing/2014/main" id="{7648EB2F-80C2-4685-8032-4D23F45CC43C}"/>
                    </a:ext>
                  </a:extLst>
                </p:cNvPr>
                <p:cNvSpPr>
                  <a:spLocks noChangeArrowheads="1"/>
                </p:cNvSpPr>
                <p:nvPr userDrawn="1"/>
              </p:nvSpPr>
              <p:spPr bwMode="auto">
                <a:xfrm>
                  <a:off x="5964" y="897"/>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 name="Rectangle 51">
                  <a:extLst>
                    <a:ext uri="{FF2B5EF4-FFF2-40B4-BE49-F238E27FC236}">
                      <a16:creationId xmlns:a16="http://schemas.microsoft.com/office/drawing/2014/main" id="{987317CC-C084-4858-95C4-98FC97780155}"/>
                    </a:ext>
                  </a:extLst>
                </p:cNvPr>
                <p:cNvSpPr>
                  <a:spLocks noChangeArrowheads="1"/>
                </p:cNvSpPr>
                <p:nvPr userDrawn="1"/>
              </p:nvSpPr>
              <p:spPr bwMode="auto">
                <a:xfrm>
                  <a:off x="5979"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Rectangle 52">
                  <a:extLst>
                    <a:ext uri="{FF2B5EF4-FFF2-40B4-BE49-F238E27FC236}">
                      <a16:creationId xmlns:a16="http://schemas.microsoft.com/office/drawing/2014/main" id="{16422EAC-967C-4FEE-AAD5-E1070CCE7114}"/>
                    </a:ext>
                  </a:extLst>
                </p:cNvPr>
                <p:cNvSpPr>
                  <a:spLocks noChangeArrowheads="1"/>
                </p:cNvSpPr>
                <p:nvPr userDrawn="1"/>
              </p:nvSpPr>
              <p:spPr bwMode="auto">
                <a:xfrm>
                  <a:off x="5995"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Rectangle 53">
                  <a:extLst>
                    <a:ext uri="{FF2B5EF4-FFF2-40B4-BE49-F238E27FC236}">
                      <a16:creationId xmlns:a16="http://schemas.microsoft.com/office/drawing/2014/main" id="{EF991CC4-6613-4BE3-A351-BAEE9C0A3E60}"/>
                    </a:ext>
                  </a:extLst>
                </p:cNvPr>
                <p:cNvSpPr>
                  <a:spLocks noChangeArrowheads="1"/>
                </p:cNvSpPr>
                <p:nvPr userDrawn="1"/>
              </p:nvSpPr>
              <p:spPr bwMode="auto">
                <a:xfrm>
                  <a:off x="6011"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Rectangle 54">
                  <a:extLst>
                    <a:ext uri="{FF2B5EF4-FFF2-40B4-BE49-F238E27FC236}">
                      <a16:creationId xmlns:a16="http://schemas.microsoft.com/office/drawing/2014/main" id="{0629C337-52DC-4086-ACAC-FCA4144CBEB5}"/>
                    </a:ext>
                  </a:extLst>
                </p:cNvPr>
                <p:cNvSpPr>
                  <a:spLocks noChangeArrowheads="1"/>
                </p:cNvSpPr>
                <p:nvPr userDrawn="1"/>
              </p:nvSpPr>
              <p:spPr bwMode="auto">
                <a:xfrm>
                  <a:off x="5964" y="918"/>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Rectangle 55">
                  <a:extLst>
                    <a:ext uri="{FF2B5EF4-FFF2-40B4-BE49-F238E27FC236}">
                      <a16:creationId xmlns:a16="http://schemas.microsoft.com/office/drawing/2014/main" id="{F4ED4F18-569B-4F45-8B88-CE9EEF7316AE}"/>
                    </a:ext>
                  </a:extLst>
                </p:cNvPr>
                <p:cNvSpPr>
                  <a:spLocks noChangeArrowheads="1"/>
                </p:cNvSpPr>
                <p:nvPr userDrawn="1"/>
              </p:nvSpPr>
              <p:spPr bwMode="auto">
                <a:xfrm>
                  <a:off x="5979"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Rectangle 56">
                  <a:extLst>
                    <a:ext uri="{FF2B5EF4-FFF2-40B4-BE49-F238E27FC236}">
                      <a16:creationId xmlns:a16="http://schemas.microsoft.com/office/drawing/2014/main" id="{05B2D64D-F193-4341-984E-75FACD5987F5}"/>
                    </a:ext>
                  </a:extLst>
                </p:cNvPr>
                <p:cNvSpPr>
                  <a:spLocks noChangeArrowheads="1"/>
                </p:cNvSpPr>
                <p:nvPr userDrawn="1"/>
              </p:nvSpPr>
              <p:spPr bwMode="auto">
                <a:xfrm>
                  <a:off x="5995"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Rectangle 57">
                  <a:extLst>
                    <a:ext uri="{FF2B5EF4-FFF2-40B4-BE49-F238E27FC236}">
                      <a16:creationId xmlns:a16="http://schemas.microsoft.com/office/drawing/2014/main" id="{1C9F76BC-3F55-4F42-9C95-1874BB4D119D}"/>
                    </a:ext>
                  </a:extLst>
                </p:cNvPr>
                <p:cNvSpPr>
                  <a:spLocks noChangeArrowheads="1"/>
                </p:cNvSpPr>
                <p:nvPr userDrawn="1"/>
              </p:nvSpPr>
              <p:spPr bwMode="auto">
                <a:xfrm>
                  <a:off x="6011"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1" name="Rectangle 58">
                  <a:extLst>
                    <a:ext uri="{FF2B5EF4-FFF2-40B4-BE49-F238E27FC236}">
                      <a16:creationId xmlns:a16="http://schemas.microsoft.com/office/drawing/2014/main" id="{22F6DCE7-9FAD-414A-BF14-CA75B7416C78}"/>
                    </a:ext>
                  </a:extLst>
                </p:cNvPr>
                <p:cNvSpPr>
                  <a:spLocks noChangeArrowheads="1"/>
                </p:cNvSpPr>
                <p:nvPr userDrawn="1"/>
              </p:nvSpPr>
              <p:spPr bwMode="auto">
                <a:xfrm>
                  <a:off x="5964" y="939"/>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2" name="Rectangle 59">
                  <a:extLst>
                    <a:ext uri="{FF2B5EF4-FFF2-40B4-BE49-F238E27FC236}">
                      <a16:creationId xmlns:a16="http://schemas.microsoft.com/office/drawing/2014/main" id="{E96D370E-4C77-4E42-9D00-63CBDF335151}"/>
                    </a:ext>
                  </a:extLst>
                </p:cNvPr>
                <p:cNvSpPr>
                  <a:spLocks noChangeArrowheads="1"/>
                </p:cNvSpPr>
                <p:nvPr userDrawn="1"/>
              </p:nvSpPr>
              <p:spPr bwMode="auto">
                <a:xfrm>
                  <a:off x="5979"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3" name="Rectangle 60">
                  <a:extLst>
                    <a:ext uri="{FF2B5EF4-FFF2-40B4-BE49-F238E27FC236}">
                      <a16:creationId xmlns:a16="http://schemas.microsoft.com/office/drawing/2014/main" id="{D88C8C7C-787A-4D4C-994E-EAF0A57B85CA}"/>
                    </a:ext>
                  </a:extLst>
                </p:cNvPr>
                <p:cNvSpPr>
                  <a:spLocks noChangeArrowheads="1"/>
                </p:cNvSpPr>
                <p:nvPr userDrawn="1"/>
              </p:nvSpPr>
              <p:spPr bwMode="auto">
                <a:xfrm>
                  <a:off x="5995"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4" name="Rectangle 61">
                  <a:extLst>
                    <a:ext uri="{FF2B5EF4-FFF2-40B4-BE49-F238E27FC236}">
                      <a16:creationId xmlns:a16="http://schemas.microsoft.com/office/drawing/2014/main" id="{66282EA4-F8D6-44C2-920D-DB93020E0BE0}"/>
                    </a:ext>
                  </a:extLst>
                </p:cNvPr>
                <p:cNvSpPr>
                  <a:spLocks noChangeArrowheads="1"/>
                </p:cNvSpPr>
                <p:nvPr userDrawn="1"/>
              </p:nvSpPr>
              <p:spPr bwMode="auto">
                <a:xfrm>
                  <a:off x="6011"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5" name="Rectangle 62">
                  <a:extLst>
                    <a:ext uri="{FF2B5EF4-FFF2-40B4-BE49-F238E27FC236}">
                      <a16:creationId xmlns:a16="http://schemas.microsoft.com/office/drawing/2014/main" id="{5DB5C3E7-496E-4805-8B2B-3B69E4E1A8E6}"/>
                    </a:ext>
                  </a:extLst>
                </p:cNvPr>
                <p:cNvSpPr>
                  <a:spLocks noChangeArrowheads="1"/>
                </p:cNvSpPr>
                <p:nvPr userDrawn="1"/>
              </p:nvSpPr>
              <p:spPr bwMode="auto">
                <a:xfrm>
                  <a:off x="5964" y="960"/>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6" name="Rectangle 63">
                  <a:extLst>
                    <a:ext uri="{FF2B5EF4-FFF2-40B4-BE49-F238E27FC236}">
                      <a16:creationId xmlns:a16="http://schemas.microsoft.com/office/drawing/2014/main" id="{6C0407E7-041A-44C8-B010-DEFA2B0A57B6}"/>
                    </a:ext>
                  </a:extLst>
                </p:cNvPr>
                <p:cNvSpPr>
                  <a:spLocks noChangeArrowheads="1"/>
                </p:cNvSpPr>
                <p:nvPr userDrawn="1"/>
              </p:nvSpPr>
              <p:spPr bwMode="auto">
                <a:xfrm>
                  <a:off x="5979"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7" name="Rectangle 64">
                  <a:extLst>
                    <a:ext uri="{FF2B5EF4-FFF2-40B4-BE49-F238E27FC236}">
                      <a16:creationId xmlns:a16="http://schemas.microsoft.com/office/drawing/2014/main" id="{A03E9D0C-488F-405A-BFA7-E856F923AA56}"/>
                    </a:ext>
                  </a:extLst>
                </p:cNvPr>
                <p:cNvSpPr>
                  <a:spLocks noChangeArrowheads="1"/>
                </p:cNvSpPr>
                <p:nvPr userDrawn="1"/>
              </p:nvSpPr>
              <p:spPr bwMode="auto">
                <a:xfrm>
                  <a:off x="5995"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8" name="Rectangle 65">
                  <a:extLst>
                    <a:ext uri="{FF2B5EF4-FFF2-40B4-BE49-F238E27FC236}">
                      <a16:creationId xmlns:a16="http://schemas.microsoft.com/office/drawing/2014/main" id="{4239FE54-1575-45C3-811D-6B9E05BB0E22}"/>
                    </a:ext>
                  </a:extLst>
                </p:cNvPr>
                <p:cNvSpPr>
                  <a:spLocks noChangeArrowheads="1"/>
                </p:cNvSpPr>
                <p:nvPr userDrawn="1"/>
              </p:nvSpPr>
              <p:spPr bwMode="auto">
                <a:xfrm>
                  <a:off x="6011"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9" name="Rectangle 66">
                  <a:extLst>
                    <a:ext uri="{FF2B5EF4-FFF2-40B4-BE49-F238E27FC236}">
                      <a16:creationId xmlns:a16="http://schemas.microsoft.com/office/drawing/2014/main" id="{7BBB5900-B1B2-4C3F-9A93-A29CA9070842}"/>
                    </a:ext>
                  </a:extLst>
                </p:cNvPr>
                <p:cNvSpPr>
                  <a:spLocks noChangeArrowheads="1"/>
                </p:cNvSpPr>
                <p:nvPr userDrawn="1"/>
              </p:nvSpPr>
              <p:spPr bwMode="auto">
                <a:xfrm>
                  <a:off x="5964" y="982"/>
                  <a:ext cx="8"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0" name="Rectangle 67">
                  <a:extLst>
                    <a:ext uri="{FF2B5EF4-FFF2-40B4-BE49-F238E27FC236}">
                      <a16:creationId xmlns:a16="http://schemas.microsoft.com/office/drawing/2014/main" id="{DF15587E-8AF5-43CD-89B8-8DC92A7795E8}"/>
                    </a:ext>
                  </a:extLst>
                </p:cNvPr>
                <p:cNvSpPr>
                  <a:spLocks noChangeArrowheads="1"/>
                </p:cNvSpPr>
                <p:nvPr userDrawn="1"/>
              </p:nvSpPr>
              <p:spPr bwMode="auto">
                <a:xfrm>
                  <a:off x="5979"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1" name="Rectangle 68">
                  <a:extLst>
                    <a:ext uri="{FF2B5EF4-FFF2-40B4-BE49-F238E27FC236}">
                      <a16:creationId xmlns:a16="http://schemas.microsoft.com/office/drawing/2014/main" id="{7FCF745F-EF8F-4138-AD20-E0BF14A53754}"/>
                    </a:ext>
                  </a:extLst>
                </p:cNvPr>
                <p:cNvSpPr>
                  <a:spLocks noChangeArrowheads="1"/>
                </p:cNvSpPr>
                <p:nvPr userDrawn="1"/>
              </p:nvSpPr>
              <p:spPr bwMode="auto">
                <a:xfrm>
                  <a:off x="5995"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2" name="Rectangle 69">
                  <a:extLst>
                    <a:ext uri="{FF2B5EF4-FFF2-40B4-BE49-F238E27FC236}">
                      <a16:creationId xmlns:a16="http://schemas.microsoft.com/office/drawing/2014/main" id="{E3BE8C4F-29F3-4F77-9774-C2AA89D892FE}"/>
                    </a:ext>
                  </a:extLst>
                </p:cNvPr>
                <p:cNvSpPr>
                  <a:spLocks noChangeArrowheads="1"/>
                </p:cNvSpPr>
                <p:nvPr userDrawn="1"/>
              </p:nvSpPr>
              <p:spPr bwMode="auto">
                <a:xfrm>
                  <a:off x="6011"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3" name="Rectangle 70">
                  <a:extLst>
                    <a:ext uri="{FF2B5EF4-FFF2-40B4-BE49-F238E27FC236}">
                      <a16:creationId xmlns:a16="http://schemas.microsoft.com/office/drawing/2014/main" id="{E07A3C77-0038-424C-853F-521F2BE60A79}"/>
                    </a:ext>
                  </a:extLst>
                </p:cNvPr>
                <p:cNvSpPr>
                  <a:spLocks noChangeArrowheads="1"/>
                </p:cNvSpPr>
                <p:nvPr userDrawn="1"/>
              </p:nvSpPr>
              <p:spPr bwMode="auto">
                <a:xfrm>
                  <a:off x="5964" y="1003"/>
                  <a:ext cx="8"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4" name="Rectangle 71">
                  <a:extLst>
                    <a:ext uri="{FF2B5EF4-FFF2-40B4-BE49-F238E27FC236}">
                      <a16:creationId xmlns:a16="http://schemas.microsoft.com/office/drawing/2014/main" id="{876F787E-8643-43BD-8B11-335FBE42CA77}"/>
                    </a:ext>
                  </a:extLst>
                </p:cNvPr>
                <p:cNvSpPr>
                  <a:spLocks noChangeArrowheads="1"/>
                </p:cNvSpPr>
                <p:nvPr userDrawn="1"/>
              </p:nvSpPr>
              <p:spPr bwMode="auto">
                <a:xfrm>
                  <a:off x="5979"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5" name="Rectangle 72">
                  <a:extLst>
                    <a:ext uri="{FF2B5EF4-FFF2-40B4-BE49-F238E27FC236}">
                      <a16:creationId xmlns:a16="http://schemas.microsoft.com/office/drawing/2014/main" id="{9A7AE278-7359-4E11-B75F-D913194263A5}"/>
                    </a:ext>
                  </a:extLst>
                </p:cNvPr>
                <p:cNvSpPr>
                  <a:spLocks noChangeArrowheads="1"/>
                </p:cNvSpPr>
                <p:nvPr userDrawn="1"/>
              </p:nvSpPr>
              <p:spPr bwMode="auto">
                <a:xfrm>
                  <a:off x="5995"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6" name="Rectangle 73">
                  <a:extLst>
                    <a:ext uri="{FF2B5EF4-FFF2-40B4-BE49-F238E27FC236}">
                      <a16:creationId xmlns:a16="http://schemas.microsoft.com/office/drawing/2014/main" id="{32433726-F996-4D73-93CD-D7F5BCCDE3E7}"/>
                    </a:ext>
                  </a:extLst>
                </p:cNvPr>
                <p:cNvSpPr>
                  <a:spLocks noChangeArrowheads="1"/>
                </p:cNvSpPr>
                <p:nvPr userDrawn="1"/>
              </p:nvSpPr>
              <p:spPr bwMode="auto">
                <a:xfrm>
                  <a:off x="6011"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7" name="Rectangle 74">
                  <a:extLst>
                    <a:ext uri="{FF2B5EF4-FFF2-40B4-BE49-F238E27FC236}">
                      <a16:creationId xmlns:a16="http://schemas.microsoft.com/office/drawing/2014/main" id="{DD0EB608-1BB3-4A52-AC12-E5D5716FF59F}"/>
                    </a:ext>
                  </a:extLst>
                </p:cNvPr>
                <p:cNvSpPr>
                  <a:spLocks noChangeArrowheads="1"/>
                </p:cNvSpPr>
                <p:nvPr userDrawn="1"/>
              </p:nvSpPr>
              <p:spPr bwMode="auto">
                <a:xfrm>
                  <a:off x="5868" y="898"/>
                  <a:ext cx="82" cy="9"/>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8" name="Rectangle 75">
                  <a:extLst>
                    <a:ext uri="{FF2B5EF4-FFF2-40B4-BE49-F238E27FC236}">
                      <a16:creationId xmlns:a16="http://schemas.microsoft.com/office/drawing/2014/main" id="{CA5AB09E-44E3-4D78-9A65-9A0276747DB9}"/>
                    </a:ext>
                  </a:extLst>
                </p:cNvPr>
                <p:cNvSpPr>
                  <a:spLocks noChangeArrowheads="1"/>
                </p:cNvSpPr>
                <p:nvPr userDrawn="1"/>
              </p:nvSpPr>
              <p:spPr bwMode="auto">
                <a:xfrm>
                  <a:off x="5950" y="853"/>
                  <a:ext cx="83" cy="8"/>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9" name="Rectangle 76">
                  <a:extLst>
                    <a:ext uri="{FF2B5EF4-FFF2-40B4-BE49-F238E27FC236}">
                      <a16:creationId xmlns:a16="http://schemas.microsoft.com/office/drawing/2014/main" id="{C1D32E52-68BB-4000-B08A-C439D8D4AC1D}"/>
                    </a:ext>
                  </a:extLst>
                </p:cNvPr>
                <p:cNvSpPr>
                  <a:spLocks noChangeArrowheads="1"/>
                </p:cNvSpPr>
                <p:nvPr userDrawn="1"/>
              </p:nvSpPr>
              <p:spPr bwMode="auto">
                <a:xfrm>
                  <a:off x="6033" y="898"/>
                  <a:ext cx="82" cy="9"/>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0" name="Rectangle 77">
                  <a:extLst>
                    <a:ext uri="{FF2B5EF4-FFF2-40B4-BE49-F238E27FC236}">
                      <a16:creationId xmlns:a16="http://schemas.microsoft.com/office/drawing/2014/main" id="{251BC3F9-BBBE-4EF8-8AAC-A60977150B2F}"/>
                    </a:ext>
                  </a:extLst>
                </p:cNvPr>
                <p:cNvSpPr>
                  <a:spLocks noChangeArrowheads="1"/>
                </p:cNvSpPr>
                <p:nvPr userDrawn="1"/>
              </p:nvSpPr>
              <p:spPr bwMode="auto">
                <a:xfrm>
                  <a:off x="6045"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1" name="Rectangle 78">
                  <a:extLst>
                    <a:ext uri="{FF2B5EF4-FFF2-40B4-BE49-F238E27FC236}">
                      <a16:creationId xmlns:a16="http://schemas.microsoft.com/office/drawing/2014/main" id="{03C41181-5FD1-4303-9989-637CFAB6062C}"/>
                    </a:ext>
                  </a:extLst>
                </p:cNvPr>
                <p:cNvSpPr>
                  <a:spLocks noChangeArrowheads="1"/>
                </p:cNvSpPr>
                <p:nvPr userDrawn="1"/>
              </p:nvSpPr>
              <p:spPr bwMode="auto">
                <a:xfrm>
                  <a:off x="6061"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2" name="Rectangle 79">
                  <a:extLst>
                    <a:ext uri="{FF2B5EF4-FFF2-40B4-BE49-F238E27FC236}">
                      <a16:creationId xmlns:a16="http://schemas.microsoft.com/office/drawing/2014/main" id="{D9F3143F-2968-4C81-908B-1BDA06FC2F76}"/>
                    </a:ext>
                  </a:extLst>
                </p:cNvPr>
                <p:cNvSpPr>
                  <a:spLocks noChangeArrowheads="1"/>
                </p:cNvSpPr>
                <p:nvPr userDrawn="1"/>
              </p:nvSpPr>
              <p:spPr bwMode="auto">
                <a:xfrm>
                  <a:off x="6077"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3" name="Rectangle 80">
                  <a:extLst>
                    <a:ext uri="{FF2B5EF4-FFF2-40B4-BE49-F238E27FC236}">
                      <a16:creationId xmlns:a16="http://schemas.microsoft.com/office/drawing/2014/main" id="{8ADD3039-EF87-42B7-A560-C8283CD8D5BD}"/>
                    </a:ext>
                  </a:extLst>
                </p:cNvPr>
                <p:cNvSpPr>
                  <a:spLocks noChangeArrowheads="1"/>
                </p:cNvSpPr>
                <p:nvPr userDrawn="1"/>
              </p:nvSpPr>
              <p:spPr bwMode="auto">
                <a:xfrm>
                  <a:off x="6093"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4" name="Rectangle 81">
                  <a:extLst>
                    <a:ext uri="{FF2B5EF4-FFF2-40B4-BE49-F238E27FC236}">
                      <a16:creationId xmlns:a16="http://schemas.microsoft.com/office/drawing/2014/main" id="{627C25F2-51A4-4252-864A-56D0042CAD13}"/>
                    </a:ext>
                  </a:extLst>
                </p:cNvPr>
                <p:cNvSpPr>
                  <a:spLocks noChangeArrowheads="1"/>
                </p:cNvSpPr>
                <p:nvPr userDrawn="1"/>
              </p:nvSpPr>
              <p:spPr bwMode="auto">
                <a:xfrm>
                  <a:off x="5845" y="1030"/>
                  <a:ext cx="292"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5" name="Freeform 82">
                  <a:extLst>
                    <a:ext uri="{FF2B5EF4-FFF2-40B4-BE49-F238E27FC236}">
                      <a16:creationId xmlns:a16="http://schemas.microsoft.com/office/drawing/2014/main" id="{D0A13F4A-EEF4-43EE-9BE8-9C52E21CBB7A}"/>
                    </a:ext>
                  </a:extLst>
                </p:cNvPr>
                <p:cNvSpPr>
                  <a:spLocks/>
                </p:cNvSpPr>
                <p:nvPr userDrawn="1"/>
              </p:nvSpPr>
              <p:spPr bwMode="auto">
                <a:xfrm>
                  <a:off x="6226" y="670"/>
                  <a:ext cx="234" cy="119"/>
                </a:xfrm>
                <a:custGeom>
                  <a:avLst/>
                  <a:gdLst>
                    <a:gd name="T0" fmla="*/ 481 w 513"/>
                    <a:gd name="T1" fmla="*/ 0 h 261"/>
                    <a:gd name="T2" fmla="*/ 441 w 513"/>
                    <a:gd name="T3" fmla="*/ 65 h 261"/>
                    <a:gd name="T4" fmla="*/ 126 w 513"/>
                    <a:gd name="T5" fmla="*/ 65 h 261"/>
                    <a:gd name="T6" fmla="*/ 0 w 513"/>
                    <a:gd name="T7" fmla="*/ 261 h 261"/>
                    <a:gd name="T8" fmla="*/ 115 w 513"/>
                    <a:gd name="T9" fmla="*/ 261 h 261"/>
                    <a:gd name="T10" fmla="*/ 306 w 513"/>
                    <a:gd name="T11" fmla="*/ 110 h 261"/>
                    <a:gd name="T12" fmla="*/ 412 w 513"/>
                    <a:gd name="T13" fmla="*/ 110 h 261"/>
                    <a:gd name="T14" fmla="*/ 496 w 513"/>
                    <a:gd name="T15" fmla="*/ 111 h 261"/>
                    <a:gd name="T16" fmla="*/ 513 w 513"/>
                    <a:gd name="T17" fmla="*/ 0 h 261"/>
                    <a:gd name="T18" fmla="*/ 481 w 513"/>
                    <a:gd name="T1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61">
                      <a:moveTo>
                        <a:pt x="481" y="0"/>
                      </a:moveTo>
                      <a:cubicBezTo>
                        <a:pt x="441" y="65"/>
                        <a:pt x="441" y="65"/>
                        <a:pt x="441" y="65"/>
                      </a:cubicBezTo>
                      <a:cubicBezTo>
                        <a:pt x="126" y="65"/>
                        <a:pt x="126" y="65"/>
                        <a:pt x="126" y="65"/>
                      </a:cubicBezTo>
                      <a:cubicBezTo>
                        <a:pt x="17" y="65"/>
                        <a:pt x="0" y="153"/>
                        <a:pt x="0" y="261"/>
                      </a:cubicBezTo>
                      <a:cubicBezTo>
                        <a:pt x="115" y="261"/>
                        <a:pt x="115" y="261"/>
                        <a:pt x="115" y="261"/>
                      </a:cubicBezTo>
                      <a:cubicBezTo>
                        <a:pt x="208" y="261"/>
                        <a:pt x="286" y="197"/>
                        <a:pt x="306" y="110"/>
                      </a:cubicBezTo>
                      <a:cubicBezTo>
                        <a:pt x="412" y="110"/>
                        <a:pt x="412" y="110"/>
                        <a:pt x="412" y="110"/>
                      </a:cubicBezTo>
                      <a:cubicBezTo>
                        <a:pt x="496" y="111"/>
                        <a:pt x="496" y="111"/>
                        <a:pt x="496" y="111"/>
                      </a:cubicBezTo>
                      <a:cubicBezTo>
                        <a:pt x="513" y="0"/>
                        <a:pt x="513" y="0"/>
                        <a:pt x="513" y="0"/>
                      </a:cubicBezTo>
                      <a:lnTo>
                        <a:pt x="481"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6" name="Line 83">
                  <a:extLst>
                    <a:ext uri="{FF2B5EF4-FFF2-40B4-BE49-F238E27FC236}">
                      <a16:creationId xmlns:a16="http://schemas.microsoft.com/office/drawing/2014/main" id="{B72F98EB-CA78-4075-8C2A-9EB84C096511}"/>
                    </a:ext>
                  </a:extLst>
                </p:cNvPr>
                <p:cNvSpPr>
                  <a:spLocks noChangeShapeType="1"/>
                </p:cNvSpPr>
                <p:nvPr userDrawn="1"/>
              </p:nvSpPr>
              <p:spPr bwMode="auto">
                <a:xfrm>
                  <a:off x="6315" y="659"/>
                  <a:ext cx="0" cy="45"/>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27" name="Oval 84">
                  <a:extLst>
                    <a:ext uri="{FF2B5EF4-FFF2-40B4-BE49-F238E27FC236}">
                      <a16:creationId xmlns:a16="http://schemas.microsoft.com/office/drawing/2014/main" id="{7FA1ED9E-D248-4008-ACA0-C575DC5FBE6E}"/>
                    </a:ext>
                  </a:extLst>
                </p:cNvPr>
                <p:cNvSpPr>
                  <a:spLocks noChangeArrowheads="1"/>
                </p:cNvSpPr>
                <p:nvPr userDrawn="1"/>
              </p:nvSpPr>
              <p:spPr bwMode="auto">
                <a:xfrm>
                  <a:off x="6231" y="650"/>
                  <a:ext cx="168" cy="1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8" name="Freeform 85">
                  <a:extLst>
                    <a:ext uri="{FF2B5EF4-FFF2-40B4-BE49-F238E27FC236}">
                      <a16:creationId xmlns:a16="http://schemas.microsoft.com/office/drawing/2014/main" id="{E4CFE463-7216-441C-A2AC-DF7F7CE14540}"/>
                    </a:ext>
                  </a:extLst>
                </p:cNvPr>
                <p:cNvSpPr>
                  <a:spLocks/>
                </p:cNvSpPr>
                <p:nvPr userDrawn="1"/>
              </p:nvSpPr>
              <p:spPr bwMode="auto">
                <a:xfrm>
                  <a:off x="6227" y="700"/>
                  <a:ext cx="106" cy="67"/>
                </a:xfrm>
                <a:custGeom>
                  <a:avLst/>
                  <a:gdLst>
                    <a:gd name="T0" fmla="*/ 124 w 233"/>
                    <a:gd name="T1" fmla="*/ 0 h 147"/>
                    <a:gd name="T2" fmla="*/ 233 w 233"/>
                    <a:gd name="T3" fmla="*/ 0 h 147"/>
                    <a:gd name="T4" fmla="*/ 85 w 233"/>
                    <a:gd name="T5" fmla="*/ 147 h 147"/>
                    <a:gd name="T6" fmla="*/ 0 w 233"/>
                    <a:gd name="T7" fmla="*/ 147 h 147"/>
                    <a:gd name="T8" fmla="*/ 124 w 233"/>
                    <a:gd name="T9" fmla="*/ 0 h 147"/>
                  </a:gdLst>
                  <a:ahLst/>
                  <a:cxnLst>
                    <a:cxn ang="0">
                      <a:pos x="T0" y="T1"/>
                    </a:cxn>
                    <a:cxn ang="0">
                      <a:pos x="T2" y="T3"/>
                    </a:cxn>
                    <a:cxn ang="0">
                      <a:pos x="T4" y="T5"/>
                    </a:cxn>
                    <a:cxn ang="0">
                      <a:pos x="T6" y="T7"/>
                    </a:cxn>
                    <a:cxn ang="0">
                      <a:pos x="T8" y="T9"/>
                    </a:cxn>
                  </a:cxnLst>
                  <a:rect l="0" t="0" r="r" b="b"/>
                  <a:pathLst>
                    <a:path w="233" h="147">
                      <a:moveTo>
                        <a:pt x="124" y="0"/>
                      </a:moveTo>
                      <a:cubicBezTo>
                        <a:pt x="233" y="0"/>
                        <a:pt x="233" y="0"/>
                        <a:pt x="233" y="0"/>
                      </a:cubicBezTo>
                      <a:cubicBezTo>
                        <a:pt x="233" y="81"/>
                        <a:pt x="167" y="147"/>
                        <a:pt x="85" y="147"/>
                      </a:cubicBezTo>
                      <a:cubicBezTo>
                        <a:pt x="0" y="147"/>
                        <a:pt x="0" y="147"/>
                        <a:pt x="0" y="147"/>
                      </a:cubicBezTo>
                      <a:cubicBezTo>
                        <a:pt x="6" y="62"/>
                        <a:pt x="33"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9" name="Freeform 86">
                  <a:extLst>
                    <a:ext uri="{FF2B5EF4-FFF2-40B4-BE49-F238E27FC236}">
                      <a16:creationId xmlns:a16="http://schemas.microsoft.com/office/drawing/2014/main" id="{EAF5C90D-8BD1-4B13-B253-448E06C0C290}"/>
                    </a:ext>
                  </a:extLst>
                </p:cNvPr>
                <p:cNvSpPr>
                  <a:spLocks/>
                </p:cNvSpPr>
                <p:nvPr userDrawn="1"/>
              </p:nvSpPr>
              <p:spPr bwMode="auto">
                <a:xfrm>
                  <a:off x="6227" y="700"/>
                  <a:ext cx="96" cy="67"/>
                </a:xfrm>
                <a:custGeom>
                  <a:avLst/>
                  <a:gdLst>
                    <a:gd name="T0" fmla="*/ 209 w 209"/>
                    <a:gd name="T1" fmla="*/ 0 h 147"/>
                    <a:gd name="T2" fmla="*/ 124 w 209"/>
                    <a:gd name="T3" fmla="*/ 0 h 147"/>
                    <a:gd name="T4" fmla="*/ 0 w 209"/>
                    <a:gd name="T5" fmla="*/ 147 h 147"/>
                    <a:gd name="T6" fmla="*/ 85 w 209"/>
                    <a:gd name="T7" fmla="*/ 147 h 147"/>
                    <a:gd name="T8" fmla="*/ 209 w 209"/>
                    <a:gd name="T9" fmla="*/ 0 h 147"/>
                  </a:gdLst>
                  <a:ahLst/>
                  <a:cxnLst>
                    <a:cxn ang="0">
                      <a:pos x="T0" y="T1"/>
                    </a:cxn>
                    <a:cxn ang="0">
                      <a:pos x="T2" y="T3"/>
                    </a:cxn>
                    <a:cxn ang="0">
                      <a:pos x="T4" y="T5"/>
                    </a:cxn>
                    <a:cxn ang="0">
                      <a:pos x="T6" y="T7"/>
                    </a:cxn>
                    <a:cxn ang="0">
                      <a:pos x="T8" y="T9"/>
                    </a:cxn>
                  </a:cxnLst>
                  <a:rect l="0" t="0" r="r" b="b"/>
                  <a:pathLst>
                    <a:path w="209" h="147">
                      <a:moveTo>
                        <a:pt x="209" y="0"/>
                      </a:moveTo>
                      <a:cubicBezTo>
                        <a:pt x="124" y="0"/>
                        <a:pt x="124" y="0"/>
                        <a:pt x="124" y="0"/>
                      </a:cubicBezTo>
                      <a:cubicBezTo>
                        <a:pt x="33" y="0"/>
                        <a:pt x="6" y="62"/>
                        <a:pt x="0" y="147"/>
                      </a:cubicBezTo>
                      <a:cubicBezTo>
                        <a:pt x="85" y="147"/>
                        <a:pt x="85" y="147"/>
                        <a:pt x="85" y="147"/>
                      </a:cubicBezTo>
                      <a:cubicBezTo>
                        <a:pt x="91" y="62"/>
                        <a:pt x="117" y="0"/>
                        <a:pt x="209" y="0"/>
                      </a:cubicBezTo>
                      <a:close/>
                    </a:path>
                  </a:pathLst>
                </a:custGeom>
                <a:solidFill>
                  <a:srgbClr val="78C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0" name="Line 87">
                  <a:extLst>
                    <a:ext uri="{FF2B5EF4-FFF2-40B4-BE49-F238E27FC236}">
                      <a16:creationId xmlns:a16="http://schemas.microsoft.com/office/drawing/2014/main" id="{239BC0BA-756D-4074-A2C0-ECE7BE6F96D1}"/>
                    </a:ext>
                  </a:extLst>
                </p:cNvPr>
                <p:cNvSpPr>
                  <a:spLocks noChangeShapeType="1"/>
                </p:cNvSpPr>
                <p:nvPr userDrawn="1"/>
              </p:nvSpPr>
              <p:spPr bwMode="auto">
                <a:xfrm>
                  <a:off x="6500" y="690"/>
                  <a:ext cx="87" cy="0"/>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1" name="Line 88">
                  <a:extLst>
                    <a:ext uri="{FF2B5EF4-FFF2-40B4-BE49-F238E27FC236}">
                      <a16:creationId xmlns:a16="http://schemas.microsoft.com/office/drawing/2014/main" id="{6396362A-F79D-4374-811D-0BB75F1C8D9C}"/>
                    </a:ext>
                  </a:extLst>
                </p:cNvPr>
                <p:cNvSpPr>
                  <a:spLocks noChangeShapeType="1"/>
                </p:cNvSpPr>
                <p:nvPr userDrawn="1"/>
              </p:nvSpPr>
              <p:spPr bwMode="auto">
                <a:xfrm>
                  <a:off x="6483" y="705"/>
                  <a:ext cx="86" cy="0"/>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2" name="Freeform 89">
                  <a:extLst>
                    <a:ext uri="{FF2B5EF4-FFF2-40B4-BE49-F238E27FC236}">
                      <a16:creationId xmlns:a16="http://schemas.microsoft.com/office/drawing/2014/main" id="{7BFA5190-82D5-4760-AF21-A8769759AB2F}"/>
                    </a:ext>
                  </a:extLst>
                </p:cNvPr>
                <p:cNvSpPr>
                  <a:spLocks/>
                </p:cNvSpPr>
                <p:nvPr userDrawn="1"/>
              </p:nvSpPr>
              <p:spPr bwMode="auto">
                <a:xfrm>
                  <a:off x="6327" y="1205"/>
                  <a:ext cx="12" cy="59"/>
                </a:xfrm>
                <a:custGeom>
                  <a:avLst/>
                  <a:gdLst>
                    <a:gd name="T0" fmla="*/ 23 w 26"/>
                    <a:gd name="T1" fmla="*/ 105 h 131"/>
                    <a:gd name="T2" fmla="*/ 19 w 26"/>
                    <a:gd name="T3" fmla="*/ 105 h 131"/>
                    <a:gd name="T4" fmla="*/ 19 w 26"/>
                    <a:gd name="T5" fmla="*/ 0 h 131"/>
                    <a:gd name="T6" fmla="*/ 7 w 26"/>
                    <a:gd name="T7" fmla="*/ 0 h 131"/>
                    <a:gd name="T8" fmla="*/ 7 w 26"/>
                    <a:gd name="T9" fmla="*/ 105 h 131"/>
                    <a:gd name="T10" fmla="*/ 4 w 26"/>
                    <a:gd name="T11" fmla="*/ 105 h 131"/>
                    <a:gd name="T12" fmla="*/ 0 w 26"/>
                    <a:gd name="T13" fmla="*/ 108 h 131"/>
                    <a:gd name="T14" fmla="*/ 0 w 26"/>
                    <a:gd name="T15" fmla="*/ 131 h 131"/>
                    <a:gd name="T16" fmla="*/ 26 w 26"/>
                    <a:gd name="T17" fmla="*/ 131 h 131"/>
                    <a:gd name="T18" fmla="*/ 26 w 26"/>
                    <a:gd name="T19" fmla="*/ 108 h 131"/>
                    <a:gd name="T20" fmla="*/ 23 w 26"/>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1">
                      <a:moveTo>
                        <a:pt x="23" y="105"/>
                      </a:moveTo>
                      <a:cubicBezTo>
                        <a:pt x="19" y="105"/>
                        <a:pt x="19" y="105"/>
                        <a:pt x="19" y="105"/>
                      </a:cubicBezTo>
                      <a:cubicBezTo>
                        <a:pt x="19" y="0"/>
                        <a:pt x="19" y="0"/>
                        <a:pt x="19" y="0"/>
                      </a:cubicBezTo>
                      <a:cubicBezTo>
                        <a:pt x="7" y="0"/>
                        <a:pt x="7" y="0"/>
                        <a:pt x="7" y="0"/>
                      </a:cubicBezTo>
                      <a:cubicBezTo>
                        <a:pt x="7" y="105"/>
                        <a:pt x="7" y="105"/>
                        <a:pt x="7" y="105"/>
                      </a:cubicBezTo>
                      <a:cubicBezTo>
                        <a:pt x="4" y="105"/>
                        <a:pt x="4" y="105"/>
                        <a:pt x="4" y="105"/>
                      </a:cubicBezTo>
                      <a:cubicBezTo>
                        <a:pt x="2" y="105"/>
                        <a:pt x="0" y="106"/>
                        <a:pt x="0" y="108"/>
                      </a:cubicBezTo>
                      <a:cubicBezTo>
                        <a:pt x="0" y="131"/>
                        <a:pt x="0" y="131"/>
                        <a:pt x="0" y="131"/>
                      </a:cubicBezTo>
                      <a:cubicBezTo>
                        <a:pt x="26" y="131"/>
                        <a:pt x="26" y="131"/>
                        <a:pt x="26" y="131"/>
                      </a:cubicBezTo>
                      <a:cubicBezTo>
                        <a:pt x="26" y="108"/>
                        <a:pt x="26" y="108"/>
                        <a:pt x="26" y="108"/>
                      </a:cubicBezTo>
                      <a:cubicBezTo>
                        <a:pt x="26" y="106"/>
                        <a:pt x="25" y="105"/>
                        <a:pt x="23" y="10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3" name="Freeform 90">
                  <a:extLst>
                    <a:ext uri="{FF2B5EF4-FFF2-40B4-BE49-F238E27FC236}">
                      <a16:creationId xmlns:a16="http://schemas.microsoft.com/office/drawing/2014/main" id="{0C2E0EF5-B742-4355-91BC-1599A47F5B60}"/>
                    </a:ext>
                  </a:extLst>
                </p:cNvPr>
                <p:cNvSpPr>
                  <a:spLocks/>
                </p:cNvSpPr>
                <p:nvPr userDrawn="1"/>
              </p:nvSpPr>
              <p:spPr bwMode="auto">
                <a:xfrm>
                  <a:off x="6327" y="1205"/>
                  <a:ext cx="6" cy="59"/>
                </a:xfrm>
                <a:custGeom>
                  <a:avLst/>
                  <a:gdLst>
                    <a:gd name="T0" fmla="*/ 4 w 12"/>
                    <a:gd name="T1" fmla="*/ 105 h 131"/>
                    <a:gd name="T2" fmla="*/ 7 w 12"/>
                    <a:gd name="T3" fmla="*/ 105 h 131"/>
                    <a:gd name="T4" fmla="*/ 7 w 12"/>
                    <a:gd name="T5" fmla="*/ 0 h 131"/>
                    <a:gd name="T6" fmla="*/ 12 w 12"/>
                    <a:gd name="T7" fmla="*/ 0 h 131"/>
                    <a:gd name="T8" fmla="*/ 12 w 12"/>
                    <a:gd name="T9" fmla="*/ 105 h 131"/>
                    <a:gd name="T10" fmla="*/ 8 w 12"/>
                    <a:gd name="T11" fmla="*/ 105 h 131"/>
                    <a:gd name="T12" fmla="*/ 5 w 12"/>
                    <a:gd name="T13" fmla="*/ 108 h 131"/>
                    <a:gd name="T14" fmla="*/ 5 w 12"/>
                    <a:gd name="T15" fmla="*/ 131 h 131"/>
                    <a:gd name="T16" fmla="*/ 0 w 12"/>
                    <a:gd name="T17" fmla="*/ 131 h 131"/>
                    <a:gd name="T18" fmla="*/ 0 w 12"/>
                    <a:gd name="T19" fmla="*/ 108 h 131"/>
                    <a:gd name="T20" fmla="*/ 4 w 12"/>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1">
                      <a:moveTo>
                        <a:pt x="4" y="105"/>
                      </a:moveTo>
                      <a:cubicBezTo>
                        <a:pt x="7" y="105"/>
                        <a:pt x="7" y="105"/>
                        <a:pt x="7" y="105"/>
                      </a:cubicBezTo>
                      <a:cubicBezTo>
                        <a:pt x="7" y="0"/>
                        <a:pt x="7" y="0"/>
                        <a:pt x="7" y="0"/>
                      </a:cubicBezTo>
                      <a:cubicBezTo>
                        <a:pt x="12" y="0"/>
                        <a:pt x="12" y="0"/>
                        <a:pt x="12" y="0"/>
                      </a:cubicBezTo>
                      <a:cubicBezTo>
                        <a:pt x="12" y="105"/>
                        <a:pt x="12" y="105"/>
                        <a:pt x="12" y="105"/>
                      </a:cubicBezTo>
                      <a:cubicBezTo>
                        <a:pt x="8" y="105"/>
                        <a:pt x="8" y="105"/>
                        <a:pt x="8" y="105"/>
                      </a:cubicBezTo>
                      <a:cubicBezTo>
                        <a:pt x="6" y="105"/>
                        <a:pt x="5" y="106"/>
                        <a:pt x="5" y="108"/>
                      </a:cubicBezTo>
                      <a:cubicBezTo>
                        <a:pt x="5" y="131"/>
                        <a:pt x="5" y="131"/>
                        <a:pt x="5" y="131"/>
                      </a:cubicBezTo>
                      <a:cubicBezTo>
                        <a:pt x="0" y="131"/>
                        <a:pt x="0" y="131"/>
                        <a:pt x="0" y="131"/>
                      </a:cubicBezTo>
                      <a:cubicBezTo>
                        <a:pt x="0" y="108"/>
                        <a:pt x="0" y="108"/>
                        <a:pt x="0" y="108"/>
                      </a:cubicBezTo>
                      <a:cubicBezTo>
                        <a:pt x="0" y="106"/>
                        <a:pt x="2" y="105"/>
                        <a:pt x="4" y="105"/>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4" name="Freeform 91">
                  <a:extLst>
                    <a:ext uri="{FF2B5EF4-FFF2-40B4-BE49-F238E27FC236}">
                      <a16:creationId xmlns:a16="http://schemas.microsoft.com/office/drawing/2014/main" id="{D6E6B819-B219-4745-A82D-6A2A250E140A}"/>
                    </a:ext>
                  </a:extLst>
                </p:cNvPr>
                <p:cNvSpPr>
                  <a:spLocks/>
                </p:cNvSpPr>
                <p:nvPr userDrawn="1"/>
              </p:nvSpPr>
              <p:spPr bwMode="auto">
                <a:xfrm>
                  <a:off x="6242" y="1115"/>
                  <a:ext cx="47" cy="46"/>
                </a:xfrm>
                <a:custGeom>
                  <a:avLst/>
                  <a:gdLst>
                    <a:gd name="T0" fmla="*/ 47 w 47"/>
                    <a:gd name="T1" fmla="*/ 30 h 46"/>
                    <a:gd name="T2" fmla="*/ 31 w 47"/>
                    <a:gd name="T3" fmla="*/ 46 h 46"/>
                    <a:gd name="T4" fmla="*/ 0 w 47"/>
                    <a:gd name="T5" fmla="*/ 16 h 46"/>
                    <a:gd name="T6" fmla="*/ 17 w 47"/>
                    <a:gd name="T7" fmla="*/ 0 h 46"/>
                    <a:gd name="T8" fmla="*/ 47 w 47"/>
                    <a:gd name="T9" fmla="*/ 30 h 46"/>
                  </a:gdLst>
                  <a:ahLst/>
                  <a:cxnLst>
                    <a:cxn ang="0">
                      <a:pos x="T0" y="T1"/>
                    </a:cxn>
                    <a:cxn ang="0">
                      <a:pos x="T2" y="T3"/>
                    </a:cxn>
                    <a:cxn ang="0">
                      <a:pos x="T4" y="T5"/>
                    </a:cxn>
                    <a:cxn ang="0">
                      <a:pos x="T6" y="T7"/>
                    </a:cxn>
                    <a:cxn ang="0">
                      <a:pos x="T8" y="T9"/>
                    </a:cxn>
                  </a:cxnLst>
                  <a:rect l="0" t="0" r="r" b="b"/>
                  <a:pathLst>
                    <a:path w="47" h="46">
                      <a:moveTo>
                        <a:pt x="47" y="30"/>
                      </a:moveTo>
                      <a:lnTo>
                        <a:pt x="31" y="46"/>
                      </a:lnTo>
                      <a:lnTo>
                        <a:pt x="0" y="16"/>
                      </a:lnTo>
                      <a:lnTo>
                        <a:pt x="17" y="0"/>
                      </a:lnTo>
                      <a:lnTo>
                        <a:pt x="47" y="3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5" name="Freeform 92">
                  <a:extLst>
                    <a:ext uri="{FF2B5EF4-FFF2-40B4-BE49-F238E27FC236}">
                      <a16:creationId xmlns:a16="http://schemas.microsoft.com/office/drawing/2014/main" id="{88A73BD7-1E32-4B51-9601-991FAC3518A1}"/>
                    </a:ext>
                  </a:extLst>
                </p:cNvPr>
                <p:cNvSpPr>
                  <a:spLocks/>
                </p:cNvSpPr>
                <p:nvPr userDrawn="1"/>
              </p:nvSpPr>
              <p:spPr bwMode="auto">
                <a:xfrm>
                  <a:off x="6166" y="1039"/>
                  <a:ext cx="89" cy="88"/>
                </a:xfrm>
                <a:custGeom>
                  <a:avLst/>
                  <a:gdLst>
                    <a:gd name="T0" fmla="*/ 191 w 195"/>
                    <a:gd name="T1" fmla="*/ 171 h 195"/>
                    <a:gd name="T2" fmla="*/ 191 w 195"/>
                    <a:gd name="T3" fmla="*/ 185 h 195"/>
                    <a:gd name="T4" fmla="*/ 185 w 195"/>
                    <a:gd name="T5" fmla="*/ 191 h 195"/>
                    <a:gd name="T6" fmla="*/ 170 w 195"/>
                    <a:gd name="T7" fmla="*/ 191 h 195"/>
                    <a:gd name="T8" fmla="*/ 4 w 195"/>
                    <a:gd name="T9" fmla="*/ 25 h 195"/>
                    <a:gd name="T10" fmla="*/ 4 w 195"/>
                    <a:gd name="T11" fmla="*/ 10 h 195"/>
                    <a:gd name="T12" fmla="*/ 10 w 195"/>
                    <a:gd name="T13" fmla="*/ 4 h 195"/>
                    <a:gd name="T14" fmla="*/ 24 w 195"/>
                    <a:gd name="T15" fmla="*/ 4 h 195"/>
                    <a:gd name="T16" fmla="*/ 191 w 195"/>
                    <a:gd name="T1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191" y="171"/>
                      </a:moveTo>
                      <a:cubicBezTo>
                        <a:pt x="195" y="174"/>
                        <a:pt x="195" y="181"/>
                        <a:pt x="191" y="185"/>
                      </a:cubicBezTo>
                      <a:cubicBezTo>
                        <a:pt x="185" y="191"/>
                        <a:pt x="185" y="191"/>
                        <a:pt x="185" y="191"/>
                      </a:cubicBezTo>
                      <a:cubicBezTo>
                        <a:pt x="181" y="195"/>
                        <a:pt x="174" y="195"/>
                        <a:pt x="170" y="191"/>
                      </a:cubicBezTo>
                      <a:cubicBezTo>
                        <a:pt x="4" y="25"/>
                        <a:pt x="4" y="25"/>
                        <a:pt x="4" y="25"/>
                      </a:cubicBezTo>
                      <a:cubicBezTo>
                        <a:pt x="0" y="21"/>
                        <a:pt x="0" y="14"/>
                        <a:pt x="4" y="10"/>
                      </a:cubicBezTo>
                      <a:cubicBezTo>
                        <a:pt x="10" y="4"/>
                        <a:pt x="10" y="4"/>
                        <a:pt x="10" y="4"/>
                      </a:cubicBezTo>
                      <a:cubicBezTo>
                        <a:pt x="14" y="0"/>
                        <a:pt x="21" y="0"/>
                        <a:pt x="24" y="4"/>
                      </a:cubicBezTo>
                      <a:lnTo>
                        <a:pt x="191" y="17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6" name="Freeform 93">
                  <a:extLst>
                    <a:ext uri="{FF2B5EF4-FFF2-40B4-BE49-F238E27FC236}">
                      <a16:creationId xmlns:a16="http://schemas.microsoft.com/office/drawing/2014/main" id="{19B23D7D-2813-4DB3-8E57-076681AB29B8}"/>
                    </a:ext>
                  </a:extLst>
                </p:cNvPr>
                <p:cNvSpPr>
                  <a:spLocks/>
                </p:cNvSpPr>
                <p:nvPr userDrawn="1"/>
              </p:nvSpPr>
              <p:spPr bwMode="auto">
                <a:xfrm>
                  <a:off x="6265" y="1137"/>
                  <a:ext cx="151" cy="150"/>
                </a:xfrm>
                <a:custGeom>
                  <a:avLst/>
                  <a:gdLst>
                    <a:gd name="T0" fmla="*/ 151 w 151"/>
                    <a:gd name="T1" fmla="*/ 128 h 150"/>
                    <a:gd name="T2" fmla="*/ 128 w 151"/>
                    <a:gd name="T3" fmla="*/ 150 h 150"/>
                    <a:gd name="T4" fmla="*/ 0 w 151"/>
                    <a:gd name="T5" fmla="*/ 23 h 150"/>
                    <a:gd name="T6" fmla="*/ 22 w 151"/>
                    <a:gd name="T7" fmla="*/ 0 h 150"/>
                    <a:gd name="T8" fmla="*/ 151 w 151"/>
                    <a:gd name="T9" fmla="*/ 128 h 150"/>
                  </a:gdLst>
                  <a:ahLst/>
                  <a:cxnLst>
                    <a:cxn ang="0">
                      <a:pos x="T0" y="T1"/>
                    </a:cxn>
                    <a:cxn ang="0">
                      <a:pos x="T2" y="T3"/>
                    </a:cxn>
                    <a:cxn ang="0">
                      <a:pos x="T4" y="T5"/>
                    </a:cxn>
                    <a:cxn ang="0">
                      <a:pos x="T6" y="T7"/>
                    </a:cxn>
                    <a:cxn ang="0">
                      <a:pos x="T8" y="T9"/>
                    </a:cxn>
                  </a:cxnLst>
                  <a:rect l="0" t="0" r="r" b="b"/>
                  <a:pathLst>
                    <a:path w="151" h="150">
                      <a:moveTo>
                        <a:pt x="151" y="128"/>
                      </a:moveTo>
                      <a:lnTo>
                        <a:pt x="128" y="150"/>
                      </a:lnTo>
                      <a:lnTo>
                        <a:pt x="0" y="23"/>
                      </a:lnTo>
                      <a:lnTo>
                        <a:pt x="22" y="0"/>
                      </a:lnTo>
                      <a:lnTo>
                        <a:pt x="151"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7" name="Line 94">
                  <a:extLst>
                    <a:ext uri="{FF2B5EF4-FFF2-40B4-BE49-F238E27FC236}">
                      <a16:creationId xmlns:a16="http://schemas.microsoft.com/office/drawing/2014/main" id="{4FCD27CF-786C-413D-B0EA-58AB992ECEDA}"/>
                    </a:ext>
                  </a:extLst>
                </p:cNvPr>
                <p:cNvSpPr>
                  <a:spLocks noChangeShapeType="1"/>
                </p:cNvSpPr>
                <p:nvPr userDrawn="1"/>
              </p:nvSpPr>
              <p:spPr bwMode="auto">
                <a:xfrm flipV="1">
                  <a:off x="6242" y="1115"/>
                  <a:ext cx="17" cy="16"/>
                </a:xfrm>
                <a:prstGeom prst="line">
                  <a:avLst/>
                </a:prstGeom>
                <a:noFill/>
                <a:ln w="14288"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8" name="Line 95">
                  <a:extLst>
                    <a:ext uri="{FF2B5EF4-FFF2-40B4-BE49-F238E27FC236}">
                      <a16:creationId xmlns:a16="http://schemas.microsoft.com/office/drawing/2014/main" id="{B11EDC3C-8877-4DFD-9D26-6A53D14E107A}"/>
                    </a:ext>
                  </a:extLst>
                </p:cNvPr>
                <p:cNvSpPr>
                  <a:spLocks noChangeShapeType="1"/>
                </p:cNvSpPr>
                <p:nvPr userDrawn="1"/>
              </p:nvSpPr>
              <p:spPr bwMode="auto">
                <a:xfrm flipV="1">
                  <a:off x="6191" y="1063"/>
                  <a:ext cx="10" cy="11"/>
                </a:xfrm>
                <a:prstGeom prst="line">
                  <a:avLst/>
                </a:prstGeom>
                <a:noFill/>
                <a:ln w="14288"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9" name="Freeform 96">
                  <a:extLst>
                    <a:ext uri="{FF2B5EF4-FFF2-40B4-BE49-F238E27FC236}">
                      <a16:creationId xmlns:a16="http://schemas.microsoft.com/office/drawing/2014/main" id="{8A167BFA-CF71-42A0-977B-E6011032D49C}"/>
                    </a:ext>
                  </a:extLst>
                </p:cNvPr>
                <p:cNvSpPr>
                  <a:spLocks/>
                </p:cNvSpPr>
                <p:nvPr userDrawn="1"/>
              </p:nvSpPr>
              <p:spPr bwMode="auto">
                <a:xfrm>
                  <a:off x="6281" y="1139"/>
                  <a:ext cx="135" cy="127"/>
                </a:xfrm>
                <a:custGeom>
                  <a:avLst/>
                  <a:gdLst>
                    <a:gd name="T0" fmla="*/ 135 w 135"/>
                    <a:gd name="T1" fmla="*/ 126 h 127"/>
                    <a:gd name="T2" fmla="*/ 133 w 135"/>
                    <a:gd name="T3" fmla="*/ 127 h 127"/>
                    <a:gd name="T4" fmla="*/ 0 w 135"/>
                    <a:gd name="T5" fmla="*/ 8 h 127"/>
                    <a:gd name="T6" fmla="*/ 8 w 135"/>
                    <a:gd name="T7" fmla="*/ 0 h 127"/>
                    <a:gd name="T8" fmla="*/ 135 w 135"/>
                    <a:gd name="T9" fmla="*/ 126 h 127"/>
                  </a:gdLst>
                  <a:ahLst/>
                  <a:cxnLst>
                    <a:cxn ang="0">
                      <a:pos x="T0" y="T1"/>
                    </a:cxn>
                    <a:cxn ang="0">
                      <a:pos x="T2" y="T3"/>
                    </a:cxn>
                    <a:cxn ang="0">
                      <a:pos x="T4" y="T5"/>
                    </a:cxn>
                    <a:cxn ang="0">
                      <a:pos x="T6" y="T7"/>
                    </a:cxn>
                    <a:cxn ang="0">
                      <a:pos x="T8" y="T9"/>
                    </a:cxn>
                  </a:cxnLst>
                  <a:rect l="0" t="0" r="r" b="b"/>
                  <a:pathLst>
                    <a:path w="135" h="127">
                      <a:moveTo>
                        <a:pt x="135" y="126"/>
                      </a:moveTo>
                      <a:lnTo>
                        <a:pt x="133" y="127"/>
                      </a:lnTo>
                      <a:lnTo>
                        <a:pt x="0" y="8"/>
                      </a:lnTo>
                      <a:lnTo>
                        <a:pt x="8" y="0"/>
                      </a:lnTo>
                      <a:lnTo>
                        <a:pt x="135" y="12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0" name="Freeform 97">
                  <a:extLst>
                    <a:ext uri="{FF2B5EF4-FFF2-40B4-BE49-F238E27FC236}">
                      <a16:creationId xmlns:a16="http://schemas.microsoft.com/office/drawing/2014/main" id="{A0D3FA31-71A9-4F04-8225-E9D37A4E580D}"/>
                    </a:ext>
                  </a:extLst>
                </p:cNvPr>
                <p:cNvSpPr>
                  <a:spLocks/>
                </p:cNvSpPr>
                <p:nvPr userDrawn="1"/>
              </p:nvSpPr>
              <p:spPr bwMode="auto">
                <a:xfrm>
                  <a:off x="6266" y="1153"/>
                  <a:ext cx="129" cy="134"/>
                </a:xfrm>
                <a:custGeom>
                  <a:avLst/>
                  <a:gdLst>
                    <a:gd name="T0" fmla="*/ 127 w 129"/>
                    <a:gd name="T1" fmla="*/ 134 h 134"/>
                    <a:gd name="T2" fmla="*/ 129 w 129"/>
                    <a:gd name="T3" fmla="*/ 132 h 134"/>
                    <a:gd name="T4" fmla="*/ 9 w 129"/>
                    <a:gd name="T5" fmla="*/ 0 h 134"/>
                    <a:gd name="T6" fmla="*/ 0 w 129"/>
                    <a:gd name="T7" fmla="*/ 8 h 134"/>
                    <a:gd name="T8" fmla="*/ 127 w 129"/>
                    <a:gd name="T9" fmla="*/ 134 h 134"/>
                  </a:gdLst>
                  <a:ahLst/>
                  <a:cxnLst>
                    <a:cxn ang="0">
                      <a:pos x="T0" y="T1"/>
                    </a:cxn>
                    <a:cxn ang="0">
                      <a:pos x="T2" y="T3"/>
                    </a:cxn>
                    <a:cxn ang="0">
                      <a:pos x="T4" y="T5"/>
                    </a:cxn>
                    <a:cxn ang="0">
                      <a:pos x="T6" y="T7"/>
                    </a:cxn>
                    <a:cxn ang="0">
                      <a:pos x="T8" y="T9"/>
                    </a:cxn>
                  </a:cxnLst>
                  <a:rect l="0" t="0" r="r" b="b"/>
                  <a:pathLst>
                    <a:path w="129" h="134">
                      <a:moveTo>
                        <a:pt x="127" y="134"/>
                      </a:moveTo>
                      <a:lnTo>
                        <a:pt x="129" y="132"/>
                      </a:lnTo>
                      <a:lnTo>
                        <a:pt x="9" y="0"/>
                      </a:lnTo>
                      <a:lnTo>
                        <a:pt x="0" y="8"/>
                      </a:lnTo>
                      <a:lnTo>
                        <a:pt x="127" y="134"/>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1" name="Freeform 98">
                  <a:extLst>
                    <a:ext uri="{FF2B5EF4-FFF2-40B4-BE49-F238E27FC236}">
                      <a16:creationId xmlns:a16="http://schemas.microsoft.com/office/drawing/2014/main" id="{6CD5718C-FCD9-4EEE-9EE3-C7CE964F29E0}"/>
                    </a:ext>
                  </a:extLst>
                </p:cNvPr>
                <p:cNvSpPr>
                  <a:spLocks/>
                </p:cNvSpPr>
                <p:nvPr userDrawn="1"/>
              </p:nvSpPr>
              <p:spPr bwMode="auto">
                <a:xfrm>
                  <a:off x="6294" y="1264"/>
                  <a:ext cx="127" cy="19"/>
                </a:xfrm>
                <a:custGeom>
                  <a:avLst/>
                  <a:gdLst>
                    <a:gd name="T0" fmla="*/ 280 w 280"/>
                    <a:gd name="T1" fmla="*/ 17 h 41"/>
                    <a:gd name="T2" fmla="*/ 263 w 280"/>
                    <a:gd name="T3" fmla="*/ 0 h 41"/>
                    <a:gd name="T4" fmla="*/ 16 w 280"/>
                    <a:gd name="T5" fmla="*/ 0 h 41"/>
                    <a:gd name="T6" fmla="*/ 0 w 280"/>
                    <a:gd name="T7" fmla="*/ 17 h 41"/>
                    <a:gd name="T8" fmla="*/ 0 w 280"/>
                    <a:gd name="T9" fmla="*/ 24 h 41"/>
                    <a:gd name="T10" fmla="*/ 16 w 280"/>
                    <a:gd name="T11" fmla="*/ 41 h 41"/>
                    <a:gd name="T12" fmla="*/ 263 w 280"/>
                    <a:gd name="T13" fmla="*/ 41 h 41"/>
                    <a:gd name="T14" fmla="*/ 280 w 280"/>
                    <a:gd name="T15" fmla="*/ 24 h 41"/>
                    <a:gd name="T16" fmla="*/ 280 w 280"/>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41">
                      <a:moveTo>
                        <a:pt x="280" y="17"/>
                      </a:moveTo>
                      <a:cubicBezTo>
                        <a:pt x="280" y="8"/>
                        <a:pt x="272" y="0"/>
                        <a:pt x="263" y="0"/>
                      </a:cubicBezTo>
                      <a:cubicBezTo>
                        <a:pt x="16" y="0"/>
                        <a:pt x="16" y="0"/>
                        <a:pt x="16" y="0"/>
                      </a:cubicBezTo>
                      <a:cubicBezTo>
                        <a:pt x="7" y="0"/>
                        <a:pt x="0" y="8"/>
                        <a:pt x="0" y="17"/>
                      </a:cubicBezTo>
                      <a:cubicBezTo>
                        <a:pt x="0" y="24"/>
                        <a:pt x="0" y="24"/>
                        <a:pt x="0" y="24"/>
                      </a:cubicBezTo>
                      <a:cubicBezTo>
                        <a:pt x="0" y="33"/>
                        <a:pt x="7" y="41"/>
                        <a:pt x="16" y="41"/>
                      </a:cubicBezTo>
                      <a:cubicBezTo>
                        <a:pt x="263" y="41"/>
                        <a:pt x="263" y="41"/>
                        <a:pt x="263" y="41"/>
                      </a:cubicBezTo>
                      <a:cubicBezTo>
                        <a:pt x="272" y="41"/>
                        <a:pt x="280" y="33"/>
                        <a:pt x="280" y="24"/>
                      </a:cubicBezTo>
                      <a:lnTo>
                        <a:pt x="280" y="1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2" name="Oval 99">
                  <a:extLst>
                    <a:ext uri="{FF2B5EF4-FFF2-40B4-BE49-F238E27FC236}">
                      <a16:creationId xmlns:a16="http://schemas.microsoft.com/office/drawing/2014/main" id="{CBF33669-C732-4305-90FC-B00DE2D10C91}"/>
                    </a:ext>
                  </a:extLst>
                </p:cNvPr>
                <p:cNvSpPr>
                  <a:spLocks noChangeArrowheads="1"/>
                </p:cNvSpPr>
                <p:nvPr userDrawn="1"/>
              </p:nvSpPr>
              <p:spPr bwMode="auto">
                <a:xfrm>
                  <a:off x="6235"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3" name="Oval 100">
                  <a:extLst>
                    <a:ext uri="{FF2B5EF4-FFF2-40B4-BE49-F238E27FC236}">
                      <a16:creationId xmlns:a16="http://schemas.microsoft.com/office/drawing/2014/main" id="{F0FB1127-119D-408F-AC70-98FFC9869B7F}"/>
                    </a:ext>
                  </a:extLst>
                </p:cNvPr>
                <p:cNvSpPr>
                  <a:spLocks noChangeArrowheads="1"/>
                </p:cNvSpPr>
                <p:nvPr userDrawn="1"/>
              </p:nvSpPr>
              <p:spPr bwMode="auto">
                <a:xfrm>
                  <a:off x="6309" y="1288"/>
                  <a:ext cx="36"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4" name="Oval 101">
                  <a:extLst>
                    <a:ext uri="{FF2B5EF4-FFF2-40B4-BE49-F238E27FC236}">
                      <a16:creationId xmlns:a16="http://schemas.microsoft.com/office/drawing/2014/main" id="{A3789E18-7EEE-4921-9718-E3111D872CFC}"/>
                    </a:ext>
                  </a:extLst>
                </p:cNvPr>
                <p:cNvSpPr>
                  <a:spLocks noChangeArrowheads="1"/>
                </p:cNvSpPr>
                <p:nvPr userDrawn="1"/>
              </p:nvSpPr>
              <p:spPr bwMode="auto">
                <a:xfrm>
                  <a:off x="6364"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5" name="Freeform 102">
                  <a:extLst>
                    <a:ext uri="{FF2B5EF4-FFF2-40B4-BE49-F238E27FC236}">
                      <a16:creationId xmlns:a16="http://schemas.microsoft.com/office/drawing/2014/main" id="{CFF27981-F1C0-4141-B3F8-2B18F53E845E}"/>
                    </a:ext>
                  </a:extLst>
                </p:cNvPr>
                <p:cNvSpPr>
                  <a:spLocks/>
                </p:cNvSpPr>
                <p:nvPr userDrawn="1"/>
              </p:nvSpPr>
              <p:spPr bwMode="auto">
                <a:xfrm>
                  <a:off x="6209" y="1229"/>
                  <a:ext cx="66" cy="77"/>
                </a:xfrm>
                <a:custGeom>
                  <a:avLst/>
                  <a:gdLst>
                    <a:gd name="T0" fmla="*/ 143 w 143"/>
                    <a:gd name="T1" fmla="*/ 0 h 171"/>
                    <a:gd name="T2" fmla="*/ 38 w 143"/>
                    <a:gd name="T3" fmla="*/ 0 h 171"/>
                    <a:gd name="T4" fmla="*/ 9 w 143"/>
                    <a:gd name="T5" fmla="*/ 171 h 171"/>
                    <a:gd name="T6" fmla="*/ 114 w 143"/>
                    <a:gd name="T7" fmla="*/ 171 h 171"/>
                    <a:gd name="T8" fmla="*/ 143 w 143"/>
                    <a:gd name="T9" fmla="*/ 0 h 171"/>
                  </a:gdLst>
                  <a:ahLst/>
                  <a:cxnLst>
                    <a:cxn ang="0">
                      <a:pos x="T0" y="T1"/>
                    </a:cxn>
                    <a:cxn ang="0">
                      <a:pos x="T2" y="T3"/>
                    </a:cxn>
                    <a:cxn ang="0">
                      <a:pos x="T4" y="T5"/>
                    </a:cxn>
                    <a:cxn ang="0">
                      <a:pos x="T6" y="T7"/>
                    </a:cxn>
                    <a:cxn ang="0">
                      <a:pos x="T8" y="T9"/>
                    </a:cxn>
                  </a:cxnLst>
                  <a:rect l="0" t="0" r="r" b="b"/>
                  <a:pathLst>
                    <a:path w="143" h="171">
                      <a:moveTo>
                        <a:pt x="143" y="0"/>
                      </a:moveTo>
                      <a:cubicBezTo>
                        <a:pt x="112" y="0"/>
                        <a:pt x="56" y="0"/>
                        <a:pt x="38" y="0"/>
                      </a:cubicBezTo>
                      <a:cubicBezTo>
                        <a:pt x="0" y="44"/>
                        <a:pt x="9" y="171"/>
                        <a:pt x="9" y="171"/>
                      </a:cubicBezTo>
                      <a:cubicBezTo>
                        <a:pt x="114" y="171"/>
                        <a:pt x="114" y="171"/>
                        <a:pt x="114" y="171"/>
                      </a:cubicBezTo>
                      <a:cubicBezTo>
                        <a:pt x="114" y="171"/>
                        <a:pt x="105" y="44"/>
                        <a:pt x="143"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6" name="Freeform 103">
                  <a:extLst>
                    <a:ext uri="{FF2B5EF4-FFF2-40B4-BE49-F238E27FC236}">
                      <a16:creationId xmlns:a16="http://schemas.microsoft.com/office/drawing/2014/main" id="{18BABFF7-7DB4-4C83-8B87-E6212E8C5F36}"/>
                    </a:ext>
                  </a:extLst>
                </p:cNvPr>
                <p:cNvSpPr>
                  <a:spLocks/>
                </p:cNvSpPr>
                <p:nvPr userDrawn="1"/>
              </p:nvSpPr>
              <p:spPr bwMode="auto">
                <a:xfrm>
                  <a:off x="6274" y="128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7" name="Freeform 104">
                  <a:extLst>
                    <a:ext uri="{FF2B5EF4-FFF2-40B4-BE49-F238E27FC236}">
                      <a16:creationId xmlns:a16="http://schemas.microsoft.com/office/drawing/2014/main" id="{F4A4686F-9A33-4D75-88F0-D09C5A2FA740}"/>
                    </a:ext>
                  </a:extLst>
                </p:cNvPr>
                <p:cNvSpPr>
                  <a:spLocks/>
                </p:cNvSpPr>
                <p:nvPr userDrawn="1"/>
              </p:nvSpPr>
              <p:spPr bwMode="auto">
                <a:xfrm>
                  <a:off x="6209" y="1229"/>
                  <a:ext cx="25" cy="77"/>
                </a:xfrm>
                <a:custGeom>
                  <a:avLst/>
                  <a:gdLst>
                    <a:gd name="T0" fmla="*/ 54 w 54"/>
                    <a:gd name="T1" fmla="*/ 0 h 171"/>
                    <a:gd name="T2" fmla="*/ 39 w 54"/>
                    <a:gd name="T3" fmla="*/ 0 h 171"/>
                    <a:gd name="T4" fmla="*/ 10 w 54"/>
                    <a:gd name="T5" fmla="*/ 171 h 171"/>
                    <a:gd name="T6" fmla="*/ 25 w 54"/>
                    <a:gd name="T7" fmla="*/ 171 h 171"/>
                    <a:gd name="T8" fmla="*/ 54 w 54"/>
                    <a:gd name="T9" fmla="*/ 0 h 171"/>
                  </a:gdLst>
                  <a:ahLst/>
                  <a:cxnLst>
                    <a:cxn ang="0">
                      <a:pos x="T0" y="T1"/>
                    </a:cxn>
                    <a:cxn ang="0">
                      <a:pos x="T2" y="T3"/>
                    </a:cxn>
                    <a:cxn ang="0">
                      <a:pos x="T4" y="T5"/>
                    </a:cxn>
                    <a:cxn ang="0">
                      <a:pos x="T6" y="T7"/>
                    </a:cxn>
                    <a:cxn ang="0">
                      <a:pos x="T8" y="T9"/>
                    </a:cxn>
                  </a:cxnLst>
                  <a:rect l="0" t="0" r="r" b="b"/>
                  <a:pathLst>
                    <a:path w="54" h="171">
                      <a:moveTo>
                        <a:pt x="54" y="0"/>
                      </a:moveTo>
                      <a:cubicBezTo>
                        <a:pt x="48" y="0"/>
                        <a:pt x="43" y="0"/>
                        <a:pt x="39" y="0"/>
                      </a:cubicBezTo>
                      <a:cubicBezTo>
                        <a:pt x="0" y="44"/>
                        <a:pt x="10" y="171"/>
                        <a:pt x="10" y="171"/>
                      </a:cubicBezTo>
                      <a:cubicBezTo>
                        <a:pt x="25" y="171"/>
                        <a:pt x="25" y="171"/>
                        <a:pt x="25" y="171"/>
                      </a:cubicBezTo>
                      <a:cubicBezTo>
                        <a:pt x="25" y="171"/>
                        <a:pt x="16" y="44"/>
                        <a:pt x="54"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8" name="Freeform 105">
                  <a:extLst>
                    <a:ext uri="{FF2B5EF4-FFF2-40B4-BE49-F238E27FC236}">
                      <a16:creationId xmlns:a16="http://schemas.microsoft.com/office/drawing/2014/main" id="{67B0E895-53AA-4087-AF6F-24E4465FC07D}"/>
                    </a:ext>
                  </a:extLst>
                </p:cNvPr>
                <p:cNvSpPr>
                  <a:spLocks/>
                </p:cNvSpPr>
                <p:nvPr userDrawn="1"/>
              </p:nvSpPr>
              <p:spPr bwMode="auto">
                <a:xfrm>
                  <a:off x="6251" y="1229"/>
                  <a:ext cx="174" cy="77"/>
                </a:xfrm>
                <a:custGeom>
                  <a:avLst/>
                  <a:gdLst>
                    <a:gd name="T0" fmla="*/ 373 w 382"/>
                    <a:gd name="T1" fmla="*/ 120 h 171"/>
                    <a:gd name="T2" fmla="*/ 127 w 382"/>
                    <a:gd name="T3" fmla="*/ 120 h 171"/>
                    <a:gd name="T4" fmla="*/ 126 w 382"/>
                    <a:gd name="T5" fmla="*/ 120 h 171"/>
                    <a:gd name="T6" fmla="*/ 126 w 382"/>
                    <a:gd name="T7" fmla="*/ 0 h 171"/>
                    <a:gd name="T8" fmla="*/ 38 w 382"/>
                    <a:gd name="T9" fmla="*/ 0 h 171"/>
                    <a:gd name="T10" fmla="*/ 9 w 382"/>
                    <a:gd name="T11" fmla="*/ 171 h 171"/>
                    <a:gd name="T12" fmla="*/ 373 w 382"/>
                    <a:gd name="T13" fmla="*/ 171 h 171"/>
                    <a:gd name="T14" fmla="*/ 382 w 382"/>
                    <a:gd name="T15" fmla="*/ 163 h 171"/>
                    <a:gd name="T16" fmla="*/ 382 w 382"/>
                    <a:gd name="T17" fmla="*/ 128 h 171"/>
                    <a:gd name="T18" fmla="*/ 373 w 382"/>
                    <a:gd name="T19"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171">
                      <a:moveTo>
                        <a:pt x="373" y="120"/>
                      </a:moveTo>
                      <a:cubicBezTo>
                        <a:pt x="127" y="120"/>
                        <a:pt x="127" y="120"/>
                        <a:pt x="127" y="120"/>
                      </a:cubicBezTo>
                      <a:cubicBezTo>
                        <a:pt x="127" y="120"/>
                        <a:pt x="127" y="120"/>
                        <a:pt x="126" y="120"/>
                      </a:cubicBezTo>
                      <a:cubicBezTo>
                        <a:pt x="126" y="0"/>
                        <a:pt x="126" y="0"/>
                        <a:pt x="126" y="0"/>
                      </a:cubicBezTo>
                      <a:cubicBezTo>
                        <a:pt x="126" y="0"/>
                        <a:pt x="69" y="0"/>
                        <a:pt x="38" y="0"/>
                      </a:cubicBezTo>
                      <a:cubicBezTo>
                        <a:pt x="0" y="44"/>
                        <a:pt x="9" y="171"/>
                        <a:pt x="9" y="171"/>
                      </a:cubicBezTo>
                      <a:cubicBezTo>
                        <a:pt x="373" y="171"/>
                        <a:pt x="373" y="171"/>
                        <a:pt x="373" y="171"/>
                      </a:cubicBezTo>
                      <a:cubicBezTo>
                        <a:pt x="378" y="171"/>
                        <a:pt x="382" y="168"/>
                        <a:pt x="382" y="163"/>
                      </a:cubicBezTo>
                      <a:cubicBezTo>
                        <a:pt x="382" y="128"/>
                        <a:pt x="382" y="128"/>
                        <a:pt x="382" y="128"/>
                      </a:cubicBezTo>
                      <a:cubicBezTo>
                        <a:pt x="382" y="124"/>
                        <a:pt x="378" y="120"/>
                        <a:pt x="373" y="12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9" name="Freeform 106">
                  <a:extLst>
                    <a:ext uri="{FF2B5EF4-FFF2-40B4-BE49-F238E27FC236}">
                      <a16:creationId xmlns:a16="http://schemas.microsoft.com/office/drawing/2014/main" id="{BF97D152-F0ED-4407-BC2A-065F1304D863}"/>
                    </a:ext>
                  </a:extLst>
                </p:cNvPr>
                <p:cNvSpPr>
                  <a:spLocks/>
                </p:cNvSpPr>
                <p:nvPr userDrawn="1"/>
              </p:nvSpPr>
              <p:spPr bwMode="auto">
                <a:xfrm>
                  <a:off x="6251" y="1229"/>
                  <a:ext cx="57" cy="77"/>
                </a:xfrm>
                <a:custGeom>
                  <a:avLst/>
                  <a:gdLst>
                    <a:gd name="T0" fmla="*/ 47 w 126"/>
                    <a:gd name="T1" fmla="*/ 8 h 171"/>
                    <a:gd name="T2" fmla="*/ 126 w 126"/>
                    <a:gd name="T3" fmla="*/ 8 h 171"/>
                    <a:gd name="T4" fmla="*/ 126 w 126"/>
                    <a:gd name="T5" fmla="*/ 0 h 171"/>
                    <a:gd name="T6" fmla="*/ 38 w 126"/>
                    <a:gd name="T7" fmla="*/ 0 h 171"/>
                    <a:gd name="T8" fmla="*/ 9 w 126"/>
                    <a:gd name="T9" fmla="*/ 171 h 171"/>
                    <a:gd name="T10" fmla="*/ 17 w 126"/>
                    <a:gd name="T11" fmla="*/ 171 h 171"/>
                    <a:gd name="T12" fmla="*/ 47 w 126"/>
                    <a:gd name="T13" fmla="*/ 8 h 171"/>
                  </a:gdLst>
                  <a:ahLst/>
                  <a:cxnLst>
                    <a:cxn ang="0">
                      <a:pos x="T0" y="T1"/>
                    </a:cxn>
                    <a:cxn ang="0">
                      <a:pos x="T2" y="T3"/>
                    </a:cxn>
                    <a:cxn ang="0">
                      <a:pos x="T4" y="T5"/>
                    </a:cxn>
                    <a:cxn ang="0">
                      <a:pos x="T6" y="T7"/>
                    </a:cxn>
                    <a:cxn ang="0">
                      <a:pos x="T8" y="T9"/>
                    </a:cxn>
                    <a:cxn ang="0">
                      <a:pos x="T10" y="T11"/>
                    </a:cxn>
                    <a:cxn ang="0">
                      <a:pos x="T12" y="T13"/>
                    </a:cxn>
                  </a:cxnLst>
                  <a:rect l="0" t="0" r="r" b="b"/>
                  <a:pathLst>
                    <a:path w="126" h="171">
                      <a:moveTo>
                        <a:pt x="47" y="8"/>
                      </a:moveTo>
                      <a:cubicBezTo>
                        <a:pt x="71" y="8"/>
                        <a:pt x="109" y="8"/>
                        <a:pt x="126" y="8"/>
                      </a:cubicBezTo>
                      <a:cubicBezTo>
                        <a:pt x="126" y="0"/>
                        <a:pt x="126" y="0"/>
                        <a:pt x="126" y="0"/>
                      </a:cubicBezTo>
                      <a:cubicBezTo>
                        <a:pt x="126" y="0"/>
                        <a:pt x="69" y="0"/>
                        <a:pt x="38" y="0"/>
                      </a:cubicBezTo>
                      <a:cubicBezTo>
                        <a:pt x="0" y="44"/>
                        <a:pt x="9" y="171"/>
                        <a:pt x="9" y="171"/>
                      </a:cubicBezTo>
                      <a:cubicBezTo>
                        <a:pt x="17" y="171"/>
                        <a:pt x="17" y="171"/>
                        <a:pt x="17" y="171"/>
                      </a:cubicBezTo>
                      <a:cubicBezTo>
                        <a:pt x="16" y="142"/>
                        <a:pt x="14" y="46"/>
                        <a:pt x="47" y="8"/>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0" name="Freeform 107">
                  <a:extLst>
                    <a:ext uri="{FF2B5EF4-FFF2-40B4-BE49-F238E27FC236}">
                      <a16:creationId xmlns:a16="http://schemas.microsoft.com/office/drawing/2014/main" id="{4BCEEA36-1490-45CF-81AA-660D43F22C58}"/>
                    </a:ext>
                  </a:extLst>
                </p:cNvPr>
                <p:cNvSpPr>
                  <a:spLocks/>
                </p:cNvSpPr>
                <p:nvPr userDrawn="1"/>
              </p:nvSpPr>
              <p:spPr bwMode="auto">
                <a:xfrm>
                  <a:off x="6255" y="13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1" name="Freeform 108">
                  <a:extLst>
                    <a:ext uri="{FF2B5EF4-FFF2-40B4-BE49-F238E27FC236}">
                      <a16:creationId xmlns:a16="http://schemas.microsoft.com/office/drawing/2014/main" id="{C6D7E401-E59F-4537-B11E-3A3CB956BB2B}"/>
                    </a:ext>
                  </a:extLst>
                </p:cNvPr>
                <p:cNvSpPr>
                  <a:spLocks/>
                </p:cNvSpPr>
                <p:nvPr userDrawn="1"/>
              </p:nvSpPr>
              <p:spPr bwMode="auto">
                <a:xfrm>
                  <a:off x="6255" y="13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2" name="Freeform 109">
                  <a:extLst>
                    <a:ext uri="{FF2B5EF4-FFF2-40B4-BE49-F238E27FC236}">
                      <a16:creationId xmlns:a16="http://schemas.microsoft.com/office/drawing/2014/main" id="{84F9F9B1-3FA2-4DDB-888D-525B8B4956B7}"/>
                    </a:ext>
                  </a:extLst>
                </p:cNvPr>
                <p:cNvSpPr>
                  <a:spLocks/>
                </p:cNvSpPr>
                <p:nvPr userDrawn="1"/>
              </p:nvSpPr>
              <p:spPr bwMode="auto">
                <a:xfrm>
                  <a:off x="6255" y="13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3" name="Freeform 110">
                  <a:extLst>
                    <a:ext uri="{FF2B5EF4-FFF2-40B4-BE49-F238E27FC236}">
                      <a16:creationId xmlns:a16="http://schemas.microsoft.com/office/drawing/2014/main" id="{CAC79B52-9250-4D2A-B724-ADF1829E0418}"/>
                    </a:ext>
                  </a:extLst>
                </p:cNvPr>
                <p:cNvSpPr>
                  <a:spLocks/>
                </p:cNvSpPr>
                <p:nvPr userDrawn="1"/>
              </p:nvSpPr>
              <p:spPr bwMode="auto">
                <a:xfrm>
                  <a:off x="6255" y="130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4" name="Freeform 111">
                  <a:extLst>
                    <a:ext uri="{FF2B5EF4-FFF2-40B4-BE49-F238E27FC236}">
                      <a16:creationId xmlns:a16="http://schemas.microsoft.com/office/drawing/2014/main" id="{BEF96E31-CEBC-4932-A2C7-795E9F45A196}"/>
                    </a:ext>
                  </a:extLst>
                </p:cNvPr>
                <p:cNvSpPr>
                  <a:spLocks/>
                </p:cNvSpPr>
                <p:nvPr userDrawn="1"/>
              </p:nvSpPr>
              <p:spPr bwMode="auto">
                <a:xfrm>
                  <a:off x="6259" y="1283"/>
                  <a:ext cx="166" cy="23"/>
                </a:xfrm>
                <a:custGeom>
                  <a:avLst/>
                  <a:gdLst>
                    <a:gd name="T0" fmla="*/ 357 w 365"/>
                    <a:gd name="T1" fmla="*/ 0 h 51"/>
                    <a:gd name="T2" fmla="*/ 357 w 365"/>
                    <a:gd name="T3" fmla="*/ 32 h 51"/>
                    <a:gd name="T4" fmla="*/ 348 w 365"/>
                    <a:gd name="T5" fmla="*/ 41 h 51"/>
                    <a:gd name="T6" fmla="*/ 0 w 365"/>
                    <a:gd name="T7" fmla="*/ 41 h 51"/>
                    <a:gd name="T8" fmla="*/ 0 w 365"/>
                    <a:gd name="T9" fmla="*/ 51 h 51"/>
                    <a:gd name="T10" fmla="*/ 356 w 365"/>
                    <a:gd name="T11" fmla="*/ 51 h 51"/>
                    <a:gd name="T12" fmla="*/ 365 w 365"/>
                    <a:gd name="T13" fmla="*/ 43 h 51"/>
                    <a:gd name="T14" fmla="*/ 365 w 365"/>
                    <a:gd name="T15" fmla="*/ 8 h 51"/>
                    <a:gd name="T16" fmla="*/ 357 w 36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51">
                      <a:moveTo>
                        <a:pt x="357" y="0"/>
                      </a:moveTo>
                      <a:cubicBezTo>
                        <a:pt x="357" y="32"/>
                        <a:pt x="357" y="32"/>
                        <a:pt x="357" y="32"/>
                      </a:cubicBezTo>
                      <a:cubicBezTo>
                        <a:pt x="357" y="37"/>
                        <a:pt x="353" y="41"/>
                        <a:pt x="348" y="41"/>
                      </a:cubicBezTo>
                      <a:cubicBezTo>
                        <a:pt x="0" y="41"/>
                        <a:pt x="0" y="41"/>
                        <a:pt x="0" y="41"/>
                      </a:cubicBezTo>
                      <a:cubicBezTo>
                        <a:pt x="0" y="45"/>
                        <a:pt x="0" y="49"/>
                        <a:pt x="0" y="51"/>
                      </a:cubicBezTo>
                      <a:cubicBezTo>
                        <a:pt x="356" y="51"/>
                        <a:pt x="356" y="51"/>
                        <a:pt x="356" y="51"/>
                      </a:cubicBezTo>
                      <a:cubicBezTo>
                        <a:pt x="361" y="51"/>
                        <a:pt x="365" y="48"/>
                        <a:pt x="365" y="43"/>
                      </a:cubicBezTo>
                      <a:cubicBezTo>
                        <a:pt x="365" y="8"/>
                        <a:pt x="365" y="8"/>
                        <a:pt x="365" y="8"/>
                      </a:cubicBezTo>
                      <a:cubicBezTo>
                        <a:pt x="365" y="4"/>
                        <a:pt x="361" y="0"/>
                        <a:pt x="357"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5" name="Freeform 112">
                  <a:extLst>
                    <a:ext uri="{FF2B5EF4-FFF2-40B4-BE49-F238E27FC236}">
                      <a16:creationId xmlns:a16="http://schemas.microsoft.com/office/drawing/2014/main" id="{93B59B33-B7AA-411E-A274-9F07023088AE}"/>
                    </a:ext>
                  </a:extLst>
                </p:cNvPr>
                <p:cNvSpPr>
                  <a:spLocks/>
                </p:cNvSpPr>
                <p:nvPr userDrawn="1"/>
              </p:nvSpPr>
              <p:spPr bwMode="auto">
                <a:xfrm>
                  <a:off x="6262" y="1237"/>
                  <a:ext cx="39" cy="46"/>
                </a:xfrm>
                <a:custGeom>
                  <a:avLst/>
                  <a:gdLst>
                    <a:gd name="T0" fmla="*/ 84 w 84"/>
                    <a:gd name="T1" fmla="*/ 101 h 101"/>
                    <a:gd name="T2" fmla="*/ 84 w 84"/>
                    <a:gd name="T3" fmla="*/ 0 h 101"/>
                    <a:gd name="T4" fmla="*/ 23 w 84"/>
                    <a:gd name="T5" fmla="*/ 0 h 101"/>
                    <a:gd name="T6" fmla="*/ 0 w 84"/>
                    <a:gd name="T7" fmla="*/ 101 h 101"/>
                    <a:gd name="T8" fmla="*/ 84 w 84"/>
                    <a:gd name="T9" fmla="*/ 101 h 101"/>
                  </a:gdLst>
                  <a:ahLst/>
                  <a:cxnLst>
                    <a:cxn ang="0">
                      <a:pos x="T0" y="T1"/>
                    </a:cxn>
                    <a:cxn ang="0">
                      <a:pos x="T2" y="T3"/>
                    </a:cxn>
                    <a:cxn ang="0">
                      <a:pos x="T4" y="T5"/>
                    </a:cxn>
                    <a:cxn ang="0">
                      <a:pos x="T6" y="T7"/>
                    </a:cxn>
                    <a:cxn ang="0">
                      <a:pos x="T8" y="T9"/>
                    </a:cxn>
                  </a:cxnLst>
                  <a:rect l="0" t="0" r="r" b="b"/>
                  <a:pathLst>
                    <a:path w="84" h="101">
                      <a:moveTo>
                        <a:pt x="84" y="101"/>
                      </a:moveTo>
                      <a:cubicBezTo>
                        <a:pt x="84" y="0"/>
                        <a:pt x="84" y="0"/>
                        <a:pt x="84" y="0"/>
                      </a:cubicBezTo>
                      <a:cubicBezTo>
                        <a:pt x="84" y="0"/>
                        <a:pt x="47" y="0"/>
                        <a:pt x="23" y="0"/>
                      </a:cubicBezTo>
                      <a:cubicBezTo>
                        <a:pt x="4" y="21"/>
                        <a:pt x="0" y="69"/>
                        <a:pt x="0" y="101"/>
                      </a:cubicBezTo>
                      <a:lnTo>
                        <a:pt x="84" y="101"/>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6" name="Freeform 113">
                  <a:extLst>
                    <a:ext uri="{FF2B5EF4-FFF2-40B4-BE49-F238E27FC236}">
                      <a16:creationId xmlns:a16="http://schemas.microsoft.com/office/drawing/2014/main" id="{66567664-81A3-4153-AA7D-C97BBDD43EF3}"/>
                    </a:ext>
                  </a:extLst>
                </p:cNvPr>
                <p:cNvSpPr>
                  <a:spLocks/>
                </p:cNvSpPr>
                <p:nvPr userDrawn="1"/>
              </p:nvSpPr>
              <p:spPr bwMode="auto">
                <a:xfrm>
                  <a:off x="6262" y="1237"/>
                  <a:ext cx="39" cy="46"/>
                </a:xfrm>
                <a:custGeom>
                  <a:avLst/>
                  <a:gdLst>
                    <a:gd name="T0" fmla="*/ 84 w 84"/>
                    <a:gd name="T1" fmla="*/ 101 h 101"/>
                    <a:gd name="T2" fmla="*/ 23 w 84"/>
                    <a:gd name="T3" fmla="*/ 0 h 101"/>
                    <a:gd name="T4" fmla="*/ 0 w 84"/>
                    <a:gd name="T5" fmla="*/ 101 h 101"/>
                    <a:gd name="T6" fmla="*/ 84 w 84"/>
                    <a:gd name="T7" fmla="*/ 101 h 101"/>
                  </a:gdLst>
                  <a:ahLst/>
                  <a:cxnLst>
                    <a:cxn ang="0">
                      <a:pos x="T0" y="T1"/>
                    </a:cxn>
                    <a:cxn ang="0">
                      <a:pos x="T2" y="T3"/>
                    </a:cxn>
                    <a:cxn ang="0">
                      <a:pos x="T4" y="T5"/>
                    </a:cxn>
                    <a:cxn ang="0">
                      <a:pos x="T6" y="T7"/>
                    </a:cxn>
                  </a:cxnLst>
                  <a:rect l="0" t="0" r="r" b="b"/>
                  <a:pathLst>
                    <a:path w="84" h="101">
                      <a:moveTo>
                        <a:pt x="84" y="101"/>
                      </a:moveTo>
                      <a:cubicBezTo>
                        <a:pt x="84" y="101"/>
                        <a:pt x="49" y="42"/>
                        <a:pt x="23" y="0"/>
                      </a:cubicBezTo>
                      <a:cubicBezTo>
                        <a:pt x="4" y="21"/>
                        <a:pt x="0" y="69"/>
                        <a:pt x="0" y="101"/>
                      </a:cubicBezTo>
                      <a:lnTo>
                        <a:pt x="84" y="101"/>
                      </a:ln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7" name="Oval 114">
                  <a:extLst>
                    <a:ext uri="{FF2B5EF4-FFF2-40B4-BE49-F238E27FC236}">
                      <a16:creationId xmlns:a16="http://schemas.microsoft.com/office/drawing/2014/main" id="{06851F84-7357-4C7B-83AD-43F5999D0AAE}"/>
                    </a:ext>
                  </a:extLst>
                </p:cNvPr>
                <p:cNvSpPr>
                  <a:spLocks noChangeArrowheads="1"/>
                </p:cNvSpPr>
                <p:nvPr userDrawn="1"/>
              </p:nvSpPr>
              <p:spPr bwMode="auto">
                <a:xfrm>
                  <a:off x="6263"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8" name="Oval 115">
                  <a:extLst>
                    <a:ext uri="{FF2B5EF4-FFF2-40B4-BE49-F238E27FC236}">
                      <a16:creationId xmlns:a16="http://schemas.microsoft.com/office/drawing/2014/main" id="{D4DB6919-6B60-461F-AE0A-536B3E74DB75}"/>
                    </a:ext>
                  </a:extLst>
                </p:cNvPr>
                <p:cNvSpPr>
                  <a:spLocks noChangeArrowheads="1"/>
                </p:cNvSpPr>
                <p:nvPr userDrawn="1"/>
              </p:nvSpPr>
              <p:spPr bwMode="auto">
                <a:xfrm>
                  <a:off x="6272"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9" name="Oval 116">
                  <a:extLst>
                    <a:ext uri="{FF2B5EF4-FFF2-40B4-BE49-F238E27FC236}">
                      <a16:creationId xmlns:a16="http://schemas.microsoft.com/office/drawing/2014/main" id="{092E2051-B1D1-4067-9D38-F4025DDDC3F8}"/>
                    </a:ext>
                  </a:extLst>
                </p:cNvPr>
                <p:cNvSpPr>
                  <a:spLocks noChangeArrowheads="1"/>
                </p:cNvSpPr>
                <p:nvPr userDrawn="1"/>
              </p:nvSpPr>
              <p:spPr bwMode="auto">
                <a:xfrm>
                  <a:off x="6375"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0" name="Oval 117">
                  <a:extLst>
                    <a:ext uri="{FF2B5EF4-FFF2-40B4-BE49-F238E27FC236}">
                      <a16:creationId xmlns:a16="http://schemas.microsoft.com/office/drawing/2014/main" id="{452FF931-F74E-4502-ACE2-FEB8297BA332}"/>
                    </a:ext>
                  </a:extLst>
                </p:cNvPr>
                <p:cNvSpPr>
                  <a:spLocks noChangeArrowheads="1"/>
                </p:cNvSpPr>
                <p:nvPr userDrawn="1"/>
              </p:nvSpPr>
              <p:spPr bwMode="auto">
                <a:xfrm>
                  <a:off x="6384"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1" name="Oval 118">
                  <a:extLst>
                    <a:ext uri="{FF2B5EF4-FFF2-40B4-BE49-F238E27FC236}">
                      <a16:creationId xmlns:a16="http://schemas.microsoft.com/office/drawing/2014/main" id="{E2C235A0-E950-431D-84E7-EA34982ABEFA}"/>
                    </a:ext>
                  </a:extLst>
                </p:cNvPr>
                <p:cNvSpPr>
                  <a:spLocks noChangeArrowheads="1"/>
                </p:cNvSpPr>
                <p:nvPr userDrawn="1"/>
              </p:nvSpPr>
              <p:spPr bwMode="auto">
                <a:xfrm>
                  <a:off x="6337" y="1288"/>
                  <a:ext cx="36"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2" name="Oval 119">
                  <a:extLst>
                    <a:ext uri="{FF2B5EF4-FFF2-40B4-BE49-F238E27FC236}">
                      <a16:creationId xmlns:a16="http://schemas.microsoft.com/office/drawing/2014/main" id="{26545811-6E38-46F7-8960-BD23DBBBD590}"/>
                    </a:ext>
                  </a:extLst>
                </p:cNvPr>
                <p:cNvSpPr>
                  <a:spLocks noChangeArrowheads="1"/>
                </p:cNvSpPr>
                <p:nvPr userDrawn="1"/>
              </p:nvSpPr>
              <p:spPr bwMode="auto">
                <a:xfrm>
                  <a:off x="6345"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3" name="Freeform 120">
                  <a:extLst>
                    <a:ext uri="{FF2B5EF4-FFF2-40B4-BE49-F238E27FC236}">
                      <a16:creationId xmlns:a16="http://schemas.microsoft.com/office/drawing/2014/main" id="{E3CE0C48-64EE-415C-A1F1-9BDDAD0E3210}"/>
                    </a:ext>
                  </a:extLst>
                </p:cNvPr>
                <p:cNvSpPr>
                  <a:spLocks/>
                </p:cNvSpPr>
                <p:nvPr userDrawn="1"/>
              </p:nvSpPr>
              <p:spPr bwMode="auto">
                <a:xfrm>
                  <a:off x="6272" y="1299"/>
                  <a:ext cx="16" cy="1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4" name="Freeform 121">
                  <a:extLst>
                    <a:ext uri="{FF2B5EF4-FFF2-40B4-BE49-F238E27FC236}">
                      <a16:creationId xmlns:a16="http://schemas.microsoft.com/office/drawing/2014/main" id="{A663C3BF-53F9-4305-81F1-BCC0FE137ECE}"/>
                    </a:ext>
                  </a:extLst>
                </p:cNvPr>
                <p:cNvSpPr>
                  <a:spLocks/>
                </p:cNvSpPr>
                <p:nvPr userDrawn="1"/>
              </p:nvSpPr>
              <p:spPr bwMode="auto">
                <a:xfrm>
                  <a:off x="6345" y="1299"/>
                  <a:ext cx="17" cy="17"/>
                </a:xfrm>
                <a:custGeom>
                  <a:avLst/>
                  <a:gdLst>
                    <a:gd name="T0" fmla="*/ 22 w 37"/>
                    <a:gd name="T1" fmla="*/ 37 h 37"/>
                    <a:gd name="T2" fmla="*/ 37 w 37"/>
                    <a:gd name="T3" fmla="*/ 31 h 37"/>
                    <a:gd name="T4" fmla="*/ 7 w 37"/>
                    <a:gd name="T5" fmla="*/ 0 h 37"/>
                    <a:gd name="T6" fmla="*/ 0 w 37"/>
                    <a:gd name="T7" fmla="*/ 15 h 37"/>
                    <a:gd name="T8" fmla="*/ 22 w 37"/>
                    <a:gd name="T9" fmla="*/ 37 h 37"/>
                  </a:gdLst>
                  <a:ahLst/>
                  <a:cxnLst>
                    <a:cxn ang="0">
                      <a:pos x="T0" y="T1"/>
                    </a:cxn>
                    <a:cxn ang="0">
                      <a:pos x="T2" y="T3"/>
                    </a:cxn>
                    <a:cxn ang="0">
                      <a:pos x="T4" y="T5"/>
                    </a:cxn>
                    <a:cxn ang="0">
                      <a:pos x="T6" y="T7"/>
                    </a:cxn>
                    <a:cxn ang="0">
                      <a:pos x="T8" y="T9"/>
                    </a:cxn>
                  </a:cxnLst>
                  <a:rect l="0" t="0" r="r" b="b"/>
                  <a:pathLst>
                    <a:path w="37" h="37">
                      <a:moveTo>
                        <a:pt x="22" y="37"/>
                      </a:moveTo>
                      <a:cubicBezTo>
                        <a:pt x="28" y="37"/>
                        <a:pt x="33" y="34"/>
                        <a:pt x="37" y="31"/>
                      </a:cubicBezTo>
                      <a:cubicBezTo>
                        <a:pt x="7" y="0"/>
                        <a:pt x="7" y="0"/>
                        <a:pt x="7" y="0"/>
                      </a:cubicBezTo>
                      <a:cubicBezTo>
                        <a:pt x="3" y="4"/>
                        <a:pt x="0" y="10"/>
                        <a:pt x="0" y="15"/>
                      </a:cubicBezTo>
                      <a:cubicBezTo>
                        <a:pt x="0" y="27"/>
                        <a:pt x="10" y="37"/>
                        <a:pt x="22"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5" name="Freeform 122">
                  <a:extLst>
                    <a:ext uri="{FF2B5EF4-FFF2-40B4-BE49-F238E27FC236}">
                      <a16:creationId xmlns:a16="http://schemas.microsoft.com/office/drawing/2014/main" id="{42FA97B0-A53B-4F81-8C02-5EE6243E8F45}"/>
                    </a:ext>
                  </a:extLst>
                </p:cNvPr>
                <p:cNvSpPr>
                  <a:spLocks/>
                </p:cNvSpPr>
                <p:nvPr userDrawn="1"/>
              </p:nvSpPr>
              <p:spPr bwMode="auto">
                <a:xfrm>
                  <a:off x="6384" y="1299"/>
                  <a:ext cx="17" cy="1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6" name="Line 123">
                  <a:extLst>
                    <a:ext uri="{FF2B5EF4-FFF2-40B4-BE49-F238E27FC236}">
                      <a16:creationId xmlns:a16="http://schemas.microsoft.com/office/drawing/2014/main" id="{31DAE53E-4C88-4A9F-AE52-C5A34C5ADF67}"/>
                    </a:ext>
                  </a:extLst>
                </p:cNvPr>
                <p:cNvSpPr>
                  <a:spLocks noChangeShapeType="1"/>
                </p:cNvSpPr>
                <p:nvPr userDrawn="1"/>
              </p:nvSpPr>
              <p:spPr bwMode="auto">
                <a:xfrm>
                  <a:off x="6223" y="1291"/>
                  <a:ext cx="20" cy="0"/>
                </a:xfrm>
                <a:prstGeom prst="line">
                  <a:avLst/>
                </a:prstGeom>
                <a:noFill/>
                <a:ln w="4763" cap="rnd">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7" name="Line 124">
                  <a:extLst>
                    <a:ext uri="{FF2B5EF4-FFF2-40B4-BE49-F238E27FC236}">
                      <a16:creationId xmlns:a16="http://schemas.microsoft.com/office/drawing/2014/main" id="{1CD8F167-88CD-46D9-A951-F2B2E2852B6B}"/>
                    </a:ext>
                  </a:extLst>
                </p:cNvPr>
                <p:cNvSpPr>
                  <a:spLocks noChangeShapeType="1"/>
                </p:cNvSpPr>
                <p:nvPr userDrawn="1"/>
              </p:nvSpPr>
              <p:spPr bwMode="auto">
                <a:xfrm>
                  <a:off x="6223" y="1298"/>
                  <a:ext cx="20" cy="0"/>
                </a:xfrm>
                <a:prstGeom prst="line">
                  <a:avLst/>
                </a:prstGeom>
                <a:noFill/>
                <a:ln w="4763" cap="rnd">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8" name="Freeform 125">
                  <a:extLst>
                    <a:ext uri="{FF2B5EF4-FFF2-40B4-BE49-F238E27FC236}">
                      <a16:creationId xmlns:a16="http://schemas.microsoft.com/office/drawing/2014/main" id="{865C61AB-E40D-479F-A7BF-F43861CC03BA}"/>
                    </a:ext>
                  </a:extLst>
                </p:cNvPr>
                <p:cNvSpPr>
                  <a:spLocks/>
                </p:cNvSpPr>
                <p:nvPr userDrawn="1"/>
              </p:nvSpPr>
              <p:spPr bwMode="auto">
                <a:xfrm>
                  <a:off x="6215" y="1237"/>
                  <a:ext cx="44" cy="46"/>
                </a:xfrm>
                <a:custGeom>
                  <a:avLst/>
                  <a:gdLst>
                    <a:gd name="T0" fmla="*/ 18 w 96"/>
                    <a:gd name="T1" fmla="*/ 0 h 101"/>
                    <a:gd name="T2" fmla="*/ 0 w 96"/>
                    <a:gd name="T3" fmla="*/ 101 h 101"/>
                    <a:gd name="T4" fmla="*/ 78 w 96"/>
                    <a:gd name="T5" fmla="*/ 101 h 101"/>
                    <a:gd name="T6" fmla="*/ 96 w 96"/>
                    <a:gd name="T7" fmla="*/ 0 h 101"/>
                    <a:gd name="T8" fmla="*/ 18 w 96"/>
                    <a:gd name="T9" fmla="*/ 0 h 101"/>
                  </a:gdLst>
                  <a:ahLst/>
                  <a:cxnLst>
                    <a:cxn ang="0">
                      <a:pos x="T0" y="T1"/>
                    </a:cxn>
                    <a:cxn ang="0">
                      <a:pos x="T2" y="T3"/>
                    </a:cxn>
                    <a:cxn ang="0">
                      <a:pos x="T4" y="T5"/>
                    </a:cxn>
                    <a:cxn ang="0">
                      <a:pos x="T6" y="T7"/>
                    </a:cxn>
                    <a:cxn ang="0">
                      <a:pos x="T8" y="T9"/>
                    </a:cxn>
                  </a:cxnLst>
                  <a:rect l="0" t="0" r="r" b="b"/>
                  <a:pathLst>
                    <a:path w="96" h="101">
                      <a:moveTo>
                        <a:pt x="18" y="0"/>
                      </a:moveTo>
                      <a:cubicBezTo>
                        <a:pt x="5" y="28"/>
                        <a:pt x="1" y="69"/>
                        <a:pt x="0" y="101"/>
                      </a:cubicBezTo>
                      <a:cubicBezTo>
                        <a:pt x="78" y="101"/>
                        <a:pt x="78" y="101"/>
                        <a:pt x="78" y="101"/>
                      </a:cubicBezTo>
                      <a:cubicBezTo>
                        <a:pt x="79" y="69"/>
                        <a:pt x="83" y="28"/>
                        <a:pt x="96" y="0"/>
                      </a:cubicBezTo>
                      <a:lnTo>
                        <a:pt x="18"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9" name="Freeform 126">
                  <a:extLst>
                    <a:ext uri="{FF2B5EF4-FFF2-40B4-BE49-F238E27FC236}">
                      <a16:creationId xmlns:a16="http://schemas.microsoft.com/office/drawing/2014/main" id="{236826D5-5436-423F-B1B9-40B24B377CC5}"/>
                    </a:ext>
                  </a:extLst>
                </p:cNvPr>
                <p:cNvSpPr>
                  <a:spLocks/>
                </p:cNvSpPr>
                <p:nvPr userDrawn="1"/>
              </p:nvSpPr>
              <p:spPr bwMode="auto">
                <a:xfrm>
                  <a:off x="6215" y="1237"/>
                  <a:ext cx="36" cy="46"/>
                </a:xfrm>
                <a:custGeom>
                  <a:avLst/>
                  <a:gdLst>
                    <a:gd name="T0" fmla="*/ 18 w 79"/>
                    <a:gd name="T1" fmla="*/ 0 h 101"/>
                    <a:gd name="T2" fmla="*/ 0 w 79"/>
                    <a:gd name="T3" fmla="*/ 101 h 101"/>
                    <a:gd name="T4" fmla="*/ 78 w 79"/>
                    <a:gd name="T5" fmla="*/ 101 h 101"/>
                    <a:gd name="T6" fmla="*/ 18 w 79"/>
                    <a:gd name="T7" fmla="*/ 0 h 101"/>
                  </a:gdLst>
                  <a:ahLst/>
                  <a:cxnLst>
                    <a:cxn ang="0">
                      <a:pos x="T0" y="T1"/>
                    </a:cxn>
                    <a:cxn ang="0">
                      <a:pos x="T2" y="T3"/>
                    </a:cxn>
                    <a:cxn ang="0">
                      <a:pos x="T4" y="T5"/>
                    </a:cxn>
                    <a:cxn ang="0">
                      <a:pos x="T6" y="T7"/>
                    </a:cxn>
                  </a:cxnLst>
                  <a:rect l="0" t="0" r="r" b="b"/>
                  <a:pathLst>
                    <a:path w="79" h="101">
                      <a:moveTo>
                        <a:pt x="18" y="0"/>
                      </a:moveTo>
                      <a:cubicBezTo>
                        <a:pt x="5" y="28"/>
                        <a:pt x="1" y="69"/>
                        <a:pt x="0" y="101"/>
                      </a:cubicBezTo>
                      <a:cubicBezTo>
                        <a:pt x="78" y="101"/>
                        <a:pt x="78" y="101"/>
                        <a:pt x="78" y="101"/>
                      </a:cubicBezTo>
                      <a:cubicBezTo>
                        <a:pt x="79" y="69"/>
                        <a:pt x="18" y="0"/>
                        <a:pt x="18" y="0"/>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0" name="Line 127">
                  <a:extLst>
                    <a:ext uri="{FF2B5EF4-FFF2-40B4-BE49-F238E27FC236}">
                      <a16:creationId xmlns:a16="http://schemas.microsoft.com/office/drawing/2014/main" id="{5206F7D0-16FB-409F-89D2-9F5932A7FCEE}"/>
                    </a:ext>
                  </a:extLst>
                </p:cNvPr>
                <p:cNvSpPr>
                  <a:spLocks noChangeShapeType="1"/>
                </p:cNvSpPr>
                <p:nvPr userDrawn="1"/>
              </p:nvSpPr>
              <p:spPr bwMode="auto">
                <a:xfrm>
                  <a:off x="6174" y="1047"/>
                  <a:ext cx="0" cy="71"/>
                </a:xfrm>
                <a:prstGeom prst="line">
                  <a:avLst/>
                </a:prstGeom>
                <a:noFill/>
                <a:ln w="6350"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1" name="Line 128">
                  <a:extLst>
                    <a:ext uri="{FF2B5EF4-FFF2-40B4-BE49-F238E27FC236}">
                      <a16:creationId xmlns:a16="http://schemas.microsoft.com/office/drawing/2014/main" id="{50CBBA89-95A0-4499-9D73-4AADC3208E6D}"/>
                    </a:ext>
                  </a:extLst>
                </p:cNvPr>
                <p:cNvSpPr>
                  <a:spLocks noChangeShapeType="1"/>
                </p:cNvSpPr>
                <p:nvPr userDrawn="1"/>
              </p:nvSpPr>
              <p:spPr bwMode="auto">
                <a:xfrm flipV="1">
                  <a:off x="6264" y="1136"/>
                  <a:ext cx="25" cy="25"/>
                </a:xfrm>
                <a:prstGeom prst="line">
                  <a:avLst/>
                </a:prstGeom>
                <a:noFill/>
                <a:ln w="14288" cap="rnd">
                  <a:solidFill>
                    <a:srgbClr val="9393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2" name="Freeform 129">
                  <a:extLst>
                    <a:ext uri="{FF2B5EF4-FFF2-40B4-BE49-F238E27FC236}">
                      <a16:creationId xmlns:a16="http://schemas.microsoft.com/office/drawing/2014/main" id="{530E8EB8-BFBC-4276-89FD-D2D027C59702}"/>
                    </a:ext>
                  </a:extLst>
                </p:cNvPr>
                <p:cNvSpPr>
                  <a:spLocks/>
                </p:cNvSpPr>
                <p:nvPr userDrawn="1"/>
              </p:nvSpPr>
              <p:spPr bwMode="auto">
                <a:xfrm>
                  <a:off x="6168" y="1123"/>
                  <a:ext cx="26" cy="19"/>
                </a:xfrm>
                <a:custGeom>
                  <a:avLst/>
                  <a:gdLst>
                    <a:gd name="T0" fmla="*/ 43 w 58"/>
                    <a:gd name="T1" fmla="*/ 25 h 43"/>
                    <a:gd name="T2" fmla="*/ 25 w 58"/>
                    <a:gd name="T3" fmla="*/ 7 h 43"/>
                    <a:gd name="T4" fmla="*/ 26 w 58"/>
                    <a:gd name="T5" fmla="*/ 0 h 43"/>
                    <a:gd name="T6" fmla="*/ 3 w 58"/>
                    <a:gd name="T7" fmla="*/ 0 h 43"/>
                    <a:gd name="T8" fmla="*/ 0 w 58"/>
                    <a:gd name="T9" fmla="*/ 14 h 43"/>
                    <a:gd name="T10" fmla="*/ 29 w 58"/>
                    <a:gd name="T11" fmla="*/ 43 h 43"/>
                    <a:gd name="T12" fmla="*/ 58 w 58"/>
                    <a:gd name="T13" fmla="*/ 16 h 43"/>
                    <a:gd name="T14" fmla="*/ 43 w 58"/>
                    <a:gd name="T15" fmla="*/ 2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3">
                      <a:moveTo>
                        <a:pt x="43" y="25"/>
                      </a:moveTo>
                      <a:cubicBezTo>
                        <a:pt x="33" y="25"/>
                        <a:pt x="25" y="17"/>
                        <a:pt x="25" y="7"/>
                      </a:cubicBezTo>
                      <a:cubicBezTo>
                        <a:pt x="25" y="4"/>
                        <a:pt x="25" y="2"/>
                        <a:pt x="26" y="0"/>
                      </a:cubicBezTo>
                      <a:cubicBezTo>
                        <a:pt x="3" y="0"/>
                        <a:pt x="3" y="0"/>
                        <a:pt x="3" y="0"/>
                      </a:cubicBezTo>
                      <a:cubicBezTo>
                        <a:pt x="1" y="4"/>
                        <a:pt x="0" y="9"/>
                        <a:pt x="0" y="14"/>
                      </a:cubicBezTo>
                      <a:cubicBezTo>
                        <a:pt x="0" y="30"/>
                        <a:pt x="13" y="43"/>
                        <a:pt x="29" y="43"/>
                      </a:cubicBezTo>
                      <a:cubicBezTo>
                        <a:pt x="45" y="43"/>
                        <a:pt x="57" y="31"/>
                        <a:pt x="58" y="16"/>
                      </a:cubicBezTo>
                      <a:cubicBezTo>
                        <a:pt x="55" y="21"/>
                        <a:pt x="49" y="25"/>
                        <a:pt x="43" y="25"/>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3" name="Oval 130">
                  <a:extLst>
                    <a:ext uri="{FF2B5EF4-FFF2-40B4-BE49-F238E27FC236}">
                      <a16:creationId xmlns:a16="http://schemas.microsoft.com/office/drawing/2014/main" id="{F5AB92AD-9E1A-445B-B710-ABAF476ED5E4}"/>
                    </a:ext>
                  </a:extLst>
                </p:cNvPr>
                <p:cNvSpPr>
                  <a:spLocks noChangeArrowheads="1"/>
                </p:cNvSpPr>
                <p:nvPr userDrawn="1"/>
              </p:nvSpPr>
              <p:spPr bwMode="auto">
                <a:xfrm>
                  <a:off x="6167" y="1112"/>
                  <a:ext cx="14" cy="14"/>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4" name="Oval 131">
                  <a:extLst>
                    <a:ext uri="{FF2B5EF4-FFF2-40B4-BE49-F238E27FC236}">
                      <a16:creationId xmlns:a16="http://schemas.microsoft.com/office/drawing/2014/main" id="{39DCAFE6-F164-4232-986E-79AD419BE3F8}"/>
                    </a:ext>
                  </a:extLst>
                </p:cNvPr>
                <p:cNvSpPr>
                  <a:spLocks noChangeArrowheads="1"/>
                </p:cNvSpPr>
                <p:nvPr userDrawn="1"/>
              </p:nvSpPr>
              <p:spPr bwMode="auto">
                <a:xfrm>
                  <a:off x="6171" y="1116"/>
                  <a:ext cx="6" cy="6"/>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32">
                  <a:extLst>
                    <a:ext uri="{FF2B5EF4-FFF2-40B4-BE49-F238E27FC236}">
                      <a16:creationId xmlns:a16="http://schemas.microsoft.com/office/drawing/2014/main" id="{489AE244-82A3-44C8-B8EE-6E24E3B6012F}"/>
                    </a:ext>
                  </a:extLst>
                </p:cNvPr>
                <p:cNvSpPr>
                  <a:spLocks noChangeArrowheads="1"/>
                </p:cNvSpPr>
                <p:nvPr userDrawn="1"/>
              </p:nvSpPr>
              <p:spPr bwMode="auto">
                <a:xfrm>
                  <a:off x="6035" y="1072"/>
                  <a:ext cx="38" cy="10"/>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6" name="Rectangle 133">
                  <a:extLst>
                    <a:ext uri="{FF2B5EF4-FFF2-40B4-BE49-F238E27FC236}">
                      <a16:creationId xmlns:a16="http://schemas.microsoft.com/office/drawing/2014/main" id="{EFACC417-4684-42EA-A415-5E742E5759DF}"/>
                    </a:ext>
                  </a:extLst>
                </p:cNvPr>
                <p:cNvSpPr>
                  <a:spLocks noChangeArrowheads="1"/>
                </p:cNvSpPr>
                <p:nvPr userDrawn="1"/>
              </p:nvSpPr>
              <p:spPr bwMode="auto">
                <a:xfrm>
                  <a:off x="6035" y="1082"/>
                  <a:ext cx="38"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7" name="Freeform 134">
                  <a:extLst>
                    <a:ext uri="{FF2B5EF4-FFF2-40B4-BE49-F238E27FC236}">
                      <a16:creationId xmlns:a16="http://schemas.microsoft.com/office/drawing/2014/main" id="{76DE2179-63A6-4B68-BE59-D3415B1C5CAE}"/>
                    </a:ext>
                  </a:extLst>
                </p:cNvPr>
                <p:cNvSpPr>
                  <a:spLocks/>
                </p:cNvSpPr>
                <p:nvPr userDrawn="1"/>
              </p:nvSpPr>
              <p:spPr bwMode="auto">
                <a:xfrm>
                  <a:off x="6073" y="1160"/>
                  <a:ext cx="120" cy="52"/>
                </a:xfrm>
                <a:custGeom>
                  <a:avLst/>
                  <a:gdLst>
                    <a:gd name="T0" fmla="*/ 147 w 263"/>
                    <a:gd name="T1" fmla="*/ 116 h 116"/>
                    <a:gd name="T2" fmla="*/ 0 w 263"/>
                    <a:gd name="T3" fmla="*/ 116 h 116"/>
                    <a:gd name="T4" fmla="*/ 0 w 263"/>
                    <a:gd name="T5" fmla="*/ 0 h 116"/>
                    <a:gd name="T6" fmla="*/ 263 w 263"/>
                    <a:gd name="T7" fmla="*/ 0 h 116"/>
                    <a:gd name="T8" fmla="*/ 147 w 263"/>
                    <a:gd name="T9" fmla="*/ 116 h 116"/>
                  </a:gdLst>
                  <a:ahLst/>
                  <a:cxnLst>
                    <a:cxn ang="0">
                      <a:pos x="T0" y="T1"/>
                    </a:cxn>
                    <a:cxn ang="0">
                      <a:pos x="T2" y="T3"/>
                    </a:cxn>
                    <a:cxn ang="0">
                      <a:pos x="T4" y="T5"/>
                    </a:cxn>
                    <a:cxn ang="0">
                      <a:pos x="T6" y="T7"/>
                    </a:cxn>
                    <a:cxn ang="0">
                      <a:pos x="T8" y="T9"/>
                    </a:cxn>
                  </a:cxnLst>
                  <a:rect l="0" t="0" r="r" b="b"/>
                  <a:pathLst>
                    <a:path w="263" h="116">
                      <a:moveTo>
                        <a:pt x="147" y="116"/>
                      </a:moveTo>
                      <a:cubicBezTo>
                        <a:pt x="0" y="116"/>
                        <a:pt x="0" y="116"/>
                        <a:pt x="0" y="116"/>
                      </a:cubicBezTo>
                      <a:cubicBezTo>
                        <a:pt x="0" y="0"/>
                        <a:pt x="0" y="0"/>
                        <a:pt x="0" y="0"/>
                      </a:cubicBezTo>
                      <a:cubicBezTo>
                        <a:pt x="263" y="0"/>
                        <a:pt x="263" y="0"/>
                        <a:pt x="263" y="0"/>
                      </a:cubicBezTo>
                      <a:cubicBezTo>
                        <a:pt x="263" y="64"/>
                        <a:pt x="211" y="116"/>
                        <a:pt x="147" y="11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8" name="Freeform 135">
                  <a:extLst>
                    <a:ext uri="{FF2B5EF4-FFF2-40B4-BE49-F238E27FC236}">
                      <a16:creationId xmlns:a16="http://schemas.microsoft.com/office/drawing/2014/main" id="{EC6E9907-C10B-4E3D-8C96-9BC787D97E2A}"/>
                    </a:ext>
                  </a:extLst>
                </p:cNvPr>
                <p:cNvSpPr>
                  <a:spLocks/>
                </p:cNvSpPr>
                <p:nvPr userDrawn="1"/>
              </p:nvSpPr>
              <p:spPr bwMode="auto">
                <a:xfrm>
                  <a:off x="5848" y="1209"/>
                  <a:ext cx="311" cy="53"/>
                </a:xfrm>
                <a:custGeom>
                  <a:avLst/>
                  <a:gdLst>
                    <a:gd name="T0" fmla="*/ 565 w 682"/>
                    <a:gd name="T1" fmla="*/ 116 h 116"/>
                    <a:gd name="T2" fmla="*/ 682 w 682"/>
                    <a:gd name="T3" fmla="*/ 0 h 116"/>
                    <a:gd name="T4" fmla="*/ 0 w 682"/>
                    <a:gd name="T5" fmla="*/ 0 h 116"/>
                    <a:gd name="T6" fmla="*/ 196 w 682"/>
                    <a:gd name="T7" fmla="*/ 116 h 116"/>
                    <a:gd name="T8" fmla="*/ 565 w 682"/>
                    <a:gd name="T9" fmla="*/ 116 h 116"/>
                  </a:gdLst>
                  <a:ahLst/>
                  <a:cxnLst>
                    <a:cxn ang="0">
                      <a:pos x="T0" y="T1"/>
                    </a:cxn>
                    <a:cxn ang="0">
                      <a:pos x="T2" y="T3"/>
                    </a:cxn>
                    <a:cxn ang="0">
                      <a:pos x="T4" y="T5"/>
                    </a:cxn>
                    <a:cxn ang="0">
                      <a:pos x="T6" y="T7"/>
                    </a:cxn>
                    <a:cxn ang="0">
                      <a:pos x="T8" y="T9"/>
                    </a:cxn>
                  </a:cxnLst>
                  <a:rect l="0" t="0" r="r" b="b"/>
                  <a:pathLst>
                    <a:path w="682" h="116">
                      <a:moveTo>
                        <a:pt x="565" y="116"/>
                      </a:moveTo>
                      <a:cubicBezTo>
                        <a:pt x="630" y="116"/>
                        <a:pt x="682" y="64"/>
                        <a:pt x="682" y="0"/>
                      </a:cubicBezTo>
                      <a:cubicBezTo>
                        <a:pt x="0" y="0"/>
                        <a:pt x="0" y="0"/>
                        <a:pt x="0" y="0"/>
                      </a:cubicBezTo>
                      <a:cubicBezTo>
                        <a:pt x="196" y="116"/>
                        <a:pt x="196" y="116"/>
                        <a:pt x="196" y="116"/>
                      </a:cubicBezTo>
                      <a:lnTo>
                        <a:pt x="565" y="116"/>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9" name="Rectangle 136">
                  <a:extLst>
                    <a:ext uri="{FF2B5EF4-FFF2-40B4-BE49-F238E27FC236}">
                      <a16:creationId xmlns:a16="http://schemas.microsoft.com/office/drawing/2014/main" id="{6775BA55-9F60-40B9-81B5-0EF8E9C43304}"/>
                    </a:ext>
                  </a:extLst>
                </p:cNvPr>
                <p:cNvSpPr>
                  <a:spLocks noChangeArrowheads="1"/>
                </p:cNvSpPr>
                <p:nvPr userDrawn="1"/>
              </p:nvSpPr>
              <p:spPr bwMode="auto">
                <a:xfrm>
                  <a:off x="5848" y="1197"/>
                  <a:ext cx="311" cy="12"/>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0" name="Oval 137">
                  <a:extLst>
                    <a:ext uri="{FF2B5EF4-FFF2-40B4-BE49-F238E27FC236}">
                      <a16:creationId xmlns:a16="http://schemas.microsoft.com/office/drawing/2014/main" id="{F390185E-9237-4ED2-8991-491D38EAA929}"/>
                    </a:ext>
                  </a:extLst>
                </p:cNvPr>
                <p:cNvSpPr>
                  <a:spLocks noChangeArrowheads="1"/>
                </p:cNvSpPr>
                <p:nvPr userDrawn="1"/>
              </p:nvSpPr>
              <p:spPr bwMode="auto">
                <a:xfrm>
                  <a:off x="5945" y="1226"/>
                  <a:ext cx="14"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1" name="Oval 138">
                  <a:extLst>
                    <a:ext uri="{FF2B5EF4-FFF2-40B4-BE49-F238E27FC236}">
                      <a16:creationId xmlns:a16="http://schemas.microsoft.com/office/drawing/2014/main" id="{9C22B856-6235-4B7C-A012-781CB3DFBFA5}"/>
                    </a:ext>
                  </a:extLst>
                </p:cNvPr>
                <p:cNvSpPr>
                  <a:spLocks noChangeArrowheads="1"/>
                </p:cNvSpPr>
                <p:nvPr userDrawn="1"/>
              </p:nvSpPr>
              <p:spPr bwMode="auto">
                <a:xfrm>
                  <a:off x="5970" y="1226"/>
                  <a:ext cx="15"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2" name="Oval 139">
                  <a:extLst>
                    <a:ext uri="{FF2B5EF4-FFF2-40B4-BE49-F238E27FC236}">
                      <a16:creationId xmlns:a16="http://schemas.microsoft.com/office/drawing/2014/main" id="{64A45531-4129-4406-B9BF-08F20B00AC21}"/>
                    </a:ext>
                  </a:extLst>
                </p:cNvPr>
                <p:cNvSpPr>
                  <a:spLocks noChangeArrowheads="1"/>
                </p:cNvSpPr>
                <p:nvPr userDrawn="1"/>
              </p:nvSpPr>
              <p:spPr bwMode="auto">
                <a:xfrm>
                  <a:off x="5996" y="1226"/>
                  <a:ext cx="14"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3" name="Rectangle 140">
                  <a:extLst>
                    <a:ext uri="{FF2B5EF4-FFF2-40B4-BE49-F238E27FC236}">
                      <a16:creationId xmlns:a16="http://schemas.microsoft.com/office/drawing/2014/main" id="{E81A1503-7D98-41A9-A3CF-0E716DF3CD52}"/>
                    </a:ext>
                  </a:extLst>
                </p:cNvPr>
                <p:cNvSpPr>
                  <a:spLocks noChangeArrowheads="1"/>
                </p:cNvSpPr>
                <p:nvPr userDrawn="1"/>
              </p:nvSpPr>
              <p:spPr bwMode="auto">
                <a:xfrm>
                  <a:off x="5959" y="1160"/>
                  <a:ext cx="38" cy="3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4" name="Rectangle 141">
                  <a:extLst>
                    <a:ext uri="{FF2B5EF4-FFF2-40B4-BE49-F238E27FC236}">
                      <a16:creationId xmlns:a16="http://schemas.microsoft.com/office/drawing/2014/main" id="{23328BE3-ADE1-4760-B4A4-1FC0AE6CA4FD}"/>
                    </a:ext>
                  </a:extLst>
                </p:cNvPr>
                <p:cNvSpPr>
                  <a:spLocks noChangeArrowheads="1"/>
                </p:cNvSpPr>
                <p:nvPr userDrawn="1"/>
              </p:nvSpPr>
              <p:spPr bwMode="auto">
                <a:xfrm>
                  <a:off x="5922" y="1160"/>
                  <a:ext cx="37" cy="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5" name="Rectangle 142">
                  <a:extLst>
                    <a:ext uri="{FF2B5EF4-FFF2-40B4-BE49-F238E27FC236}">
                      <a16:creationId xmlns:a16="http://schemas.microsoft.com/office/drawing/2014/main" id="{6777874A-520B-42E2-9315-941ECC201F51}"/>
                    </a:ext>
                  </a:extLst>
                </p:cNvPr>
                <p:cNvSpPr>
                  <a:spLocks noChangeArrowheads="1"/>
                </p:cNvSpPr>
                <p:nvPr userDrawn="1"/>
              </p:nvSpPr>
              <p:spPr bwMode="auto">
                <a:xfrm>
                  <a:off x="5922" y="1122"/>
                  <a:ext cx="37" cy="38"/>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6" name="Rectangle 143">
                  <a:extLst>
                    <a:ext uri="{FF2B5EF4-FFF2-40B4-BE49-F238E27FC236}">
                      <a16:creationId xmlns:a16="http://schemas.microsoft.com/office/drawing/2014/main" id="{4D019A5D-1529-4927-81E9-CBD7F4A41ACF}"/>
                    </a:ext>
                  </a:extLst>
                </p:cNvPr>
                <p:cNvSpPr>
                  <a:spLocks noChangeArrowheads="1"/>
                </p:cNvSpPr>
                <p:nvPr userDrawn="1"/>
              </p:nvSpPr>
              <p:spPr bwMode="auto">
                <a:xfrm>
                  <a:off x="5997" y="1160"/>
                  <a:ext cx="38" cy="37"/>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7" name="Rectangle 144">
                  <a:extLst>
                    <a:ext uri="{FF2B5EF4-FFF2-40B4-BE49-F238E27FC236}">
                      <a16:creationId xmlns:a16="http://schemas.microsoft.com/office/drawing/2014/main" id="{0D01EA47-B0FA-477E-BCFB-C788C9CFB8FF}"/>
                    </a:ext>
                  </a:extLst>
                </p:cNvPr>
                <p:cNvSpPr>
                  <a:spLocks noChangeArrowheads="1"/>
                </p:cNvSpPr>
                <p:nvPr userDrawn="1"/>
              </p:nvSpPr>
              <p:spPr bwMode="auto">
                <a:xfrm>
                  <a:off x="6035" y="1160"/>
                  <a:ext cx="38" cy="3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8" name="Rectangle 145">
                  <a:extLst>
                    <a:ext uri="{FF2B5EF4-FFF2-40B4-BE49-F238E27FC236}">
                      <a16:creationId xmlns:a16="http://schemas.microsoft.com/office/drawing/2014/main" id="{08F50CD9-1785-45DA-919F-089D49E7997C}"/>
                    </a:ext>
                  </a:extLst>
                </p:cNvPr>
                <p:cNvSpPr>
                  <a:spLocks noChangeArrowheads="1"/>
                </p:cNvSpPr>
                <p:nvPr userDrawn="1"/>
              </p:nvSpPr>
              <p:spPr bwMode="auto">
                <a:xfrm>
                  <a:off x="5959" y="1122"/>
                  <a:ext cx="38" cy="38"/>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9" name="Rectangle 146">
                  <a:extLst>
                    <a:ext uri="{FF2B5EF4-FFF2-40B4-BE49-F238E27FC236}">
                      <a16:creationId xmlns:a16="http://schemas.microsoft.com/office/drawing/2014/main" id="{F130CD5F-987D-40D8-A6F3-D6FF9B6BE8D9}"/>
                    </a:ext>
                  </a:extLst>
                </p:cNvPr>
                <p:cNvSpPr>
                  <a:spLocks noChangeArrowheads="1"/>
                </p:cNvSpPr>
                <p:nvPr userDrawn="1"/>
              </p:nvSpPr>
              <p:spPr bwMode="auto">
                <a:xfrm>
                  <a:off x="5997" y="1122"/>
                  <a:ext cx="38" cy="38"/>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0" name="Rectangle 147">
                  <a:extLst>
                    <a:ext uri="{FF2B5EF4-FFF2-40B4-BE49-F238E27FC236}">
                      <a16:creationId xmlns:a16="http://schemas.microsoft.com/office/drawing/2014/main" id="{8B200253-24E1-4B23-AB41-5BEFCA51D219}"/>
                    </a:ext>
                  </a:extLst>
                </p:cNvPr>
                <p:cNvSpPr>
                  <a:spLocks noChangeArrowheads="1"/>
                </p:cNvSpPr>
                <p:nvPr userDrawn="1"/>
              </p:nvSpPr>
              <p:spPr bwMode="auto">
                <a:xfrm>
                  <a:off x="6048" y="1094"/>
                  <a:ext cx="10" cy="53"/>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1" name="Freeform 148">
                  <a:extLst>
                    <a:ext uri="{FF2B5EF4-FFF2-40B4-BE49-F238E27FC236}">
                      <a16:creationId xmlns:a16="http://schemas.microsoft.com/office/drawing/2014/main" id="{D70429FB-AA5D-4098-87FD-4012B0A0FED5}"/>
                    </a:ext>
                  </a:extLst>
                </p:cNvPr>
                <p:cNvSpPr>
                  <a:spLocks/>
                </p:cNvSpPr>
                <p:nvPr userDrawn="1"/>
              </p:nvSpPr>
              <p:spPr bwMode="auto">
                <a:xfrm>
                  <a:off x="5931" y="1251"/>
                  <a:ext cx="201" cy="12"/>
                </a:xfrm>
                <a:custGeom>
                  <a:avLst/>
                  <a:gdLst>
                    <a:gd name="T0" fmla="*/ 435 w 441"/>
                    <a:gd name="T1" fmla="*/ 0 h 26"/>
                    <a:gd name="T2" fmla="*/ 388 w 441"/>
                    <a:gd name="T3" fmla="*/ 0 h 26"/>
                    <a:gd name="T4" fmla="*/ 341 w 441"/>
                    <a:gd name="T5" fmla="*/ 0 h 26"/>
                    <a:gd name="T6" fmla="*/ 341 w 441"/>
                    <a:gd name="T7" fmla="*/ 0 h 26"/>
                    <a:gd name="T8" fmla="*/ 341 w 441"/>
                    <a:gd name="T9" fmla="*/ 0 h 26"/>
                    <a:gd name="T10" fmla="*/ 294 w 441"/>
                    <a:gd name="T11" fmla="*/ 0 h 26"/>
                    <a:gd name="T12" fmla="*/ 294 w 441"/>
                    <a:gd name="T13" fmla="*/ 0 h 26"/>
                    <a:gd name="T14" fmla="*/ 294 w 441"/>
                    <a:gd name="T15" fmla="*/ 0 h 26"/>
                    <a:gd name="T16" fmla="*/ 247 w 441"/>
                    <a:gd name="T17" fmla="*/ 0 h 26"/>
                    <a:gd name="T18" fmla="*/ 247 w 441"/>
                    <a:gd name="T19" fmla="*/ 1 h 26"/>
                    <a:gd name="T20" fmla="*/ 247 w 441"/>
                    <a:gd name="T21" fmla="*/ 0 h 26"/>
                    <a:gd name="T22" fmla="*/ 200 w 441"/>
                    <a:gd name="T23" fmla="*/ 0 h 26"/>
                    <a:gd name="T24" fmla="*/ 200 w 441"/>
                    <a:gd name="T25" fmla="*/ 1 h 26"/>
                    <a:gd name="T26" fmla="*/ 200 w 441"/>
                    <a:gd name="T27" fmla="*/ 0 h 26"/>
                    <a:gd name="T28" fmla="*/ 200 w 441"/>
                    <a:gd name="T29" fmla="*/ 0 h 26"/>
                    <a:gd name="T30" fmla="*/ 200 w 441"/>
                    <a:gd name="T31" fmla="*/ 1 h 26"/>
                    <a:gd name="T32" fmla="*/ 200 w 441"/>
                    <a:gd name="T33" fmla="*/ 0 h 26"/>
                    <a:gd name="T34" fmla="*/ 153 w 441"/>
                    <a:gd name="T35" fmla="*/ 0 h 26"/>
                    <a:gd name="T36" fmla="*/ 153 w 441"/>
                    <a:gd name="T37" fmla="*/ 1 h 26"/>
                    <a:gd name="T38" fmla="*/ 153 w 441"/>
                    <a:gd name="T39" fmla="*/ 0 h 26"/>
                    <a:gd name="T40" fmla="*/ 153 w 441"/>
                    <a:gd name="T41" fmla="*/ 1 h 26"/>
                    <a:gd name="T42" fmla="*/ 153 w 441"/>
                    <a:gd name="T43" fmla="*/ 0 h 26"/>
                    <a:gd name="T44" fmla="*/ 106 w 441"/>
                    <a:gd name="T45" fmla="*/ 0 h 26"/>
                    <a:gd name="T46" fmla="*/ 106 w 441"/>
                    <a:gd name="T47" fmla="*/ 1 h 26"/>
                    <a:gd name="T48" fmla="*/ 106 w 441"/>
                    <a:gd name="T49" fmla="*/ 0 h 26"/>
                    <a:gd name="T50" fmla="*/ 106 w 441"/>
                    <a:gd name="T51" fmla="*/ 1 h 26"/>
                    <a:gd name="T52" fmla="*/ 106 w 441"/>
                    <a:gd name="T53" fmla="*/ 0 h 26"/>
                    <a:gd name="T54" fmla="*/ 59 w 441"/>
                    <a:gd name="T55" fmla="*/ 0 h 26"/>
                    <a:gd name="T56" fmla="*/ 59 w 441"/>
                    <a:gd name="T57" fmla="*/ 1 h 26"/>
                    <a:gd name="T58" fmla="*/ 59 w 441"/>
                    <a:gd name="T59" fmla="*/ 1 h 26"/>
                    <a:gd name="T60" fmla="*/ 59 w 441"/>
                    <a:gd name="T61" fmla="*/ 0 h 26"/>
                    <a:gd name="T62" fmla="*/ 59 w 441"/>
                    <a:gd name="T63" fmla="*/ 0 h 26"/>
                    <a:gd name="T64" fmla="*/ 32 w 441"/>
                    <a:gd name="T65" fmla="*/ 17 h 26"/>
                    <a:gd name="T66" fmla="*/ 32 w 441"/>
                    <a:gd name="T67" fmla="*/ 17 h 26"/>
                    <a:gd name="T68" fmla="*/ 12 w 441"/>
                    <a:gd name="T69" fmla="*/ 0 h 26"/>
                    <a:gd name="T70" fmla="*/ 0 w 441"/>
                    <a:gd name="T71" fmla="*/ 15 h 26"/>
                    <a:gd name="T72" fmla="*/ 13 w 441"/>
                    <a:gd name="T73" fmla="*/ 26 h 26"/>
                    <a:gd name="T74" fmla="*/ 37 w 441"/>
                    <a:gd name="T75" fmla="*/ 26 h 26"/>
                    <a:gd name="T76" fmla="*/ 288 w 441"/>
                    <a:gd name="T77" fmla="*/ 26 h 26"/>
                    <a:gd name="T78" fmla="*/ 382 w 441"/>
                    <a:gd name="T79" fmla="*/ 26 h 26"/>
                    <a:gd name="T80" fmla="*/ 441 w 441"/>
                    <a:gd name="T81" fmla="*/ 10 h 26"/>
                    <a:gd name="T82" fmla="*/ 435 w 441"/>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26">
                      <a:moveTo>
                        <a:pt x="435" y="0"/>
                      </a:moveTo>
                      <a:cubicBezTo>
                        <a:pt x="428" y="23"/>
                        <a:pt x="395" y="23"/>
                        <a:pt x="388" y="0"/>
                      </a:cubicBezTo>
                      <a:cubicBezTo>
                        <a:pt x="382" y="20"/>
                        <a:pt x="343" y="26"/>
                        <a:pt x="341" y="0"/>
                      </a:cubicBezTo>
                      <a:cubicBezTo>
                        <a:pt x="341" y="0"/>
                        <a:pt x="341" y="0"/>
                        <a:pt x="341" y="0"/>
                      </a:cubicBezTo>
                      <a:cubicBezTo>
                        <a:pt x="341" y="0"/>
                        <a:pt x="341" y="0"/>
                        <a:pt x="341" y="0"/>
                      </a:cubicBezTo>
                      <a:cubicBezTo>
                        <a:pt x="334" y="23"/>
                        <a:pt x="301" y="23"/>
                        <a:pt x="294" y="0"/>
                      </a:cubicBezTo>
                      <a:cubicBezTo>
                        <a:pt x="294" y="0"/>
                        <a:pt x="294" y="0"/>
                        <a:pt x="294" y="0"/>
                      </a:cubicBezTo>
                      <a:cubicBezTo>
                        <a:pt x="294" y="0"/>
                        <a:pt x="294" y="0"/>
                        <a:pt x="294" y="0"/>
                      </a:cubicBezTo>
                      <a:cubicBezTo>
                        <a:pt x="287" y="23"/>
                        <a:pt x="254" y="23"/>
                        <a:pt x="247" y="0"/>
                      </a:cubicBezTo>
                      <a:cubicBezTo>
                        <a:pt x="247" y="1"/>
                        <a:pt x="247" y="1"/>
                        <a:pt x="247" y="1"/>
                      </a:cubicBezTo>
                      <a:cubicBezTo>
                        <a:pt x="247" y="0"/>
                        <a:pt x="247" y="0"/>
                        <a:pt x="247" y="0"/>
                      </a:cubicBezTo>
                      <a:cubicBezTo>
                        <a:pt x="240" y="23"/>
                        <a:pt x="207" y="23"/>
                        <a:pt x="200" y="0"/>
                      </a:cubicBezTo>
                      <a:cubicBezTo>
                        <a:pt x="200" y="1"/>
                        <a:pt x="200" y="1"/>
                        <a:pt x="200" y="1"/>
                      </a:cubicBezTo>
                      <a:cubicBezTo>
                        <a:pt x="200" y="0"/>
                        <a:pt x="200" y="0"/>
                        <a:pt x="200" y="0"/>
                      </a:cubicBezTo>
                      <a:cubicBezTo>
                        <a:pt x="200" y="0"/>
                        <a:pt x="200" y="0"/>
                        <a:pt x="200" y="0"/>
                      </a:cubicBezTo>
                      <a:cubicBezTo>
                        <a:pt x="200" y="1"/>
                        <a:pt x="200" y="1"/>
                        <a:pt x="200" y="1"/>
                      </a:cubicBezTo>
                      <a:cubicBezTo>
                        <a:pt x="200" y="1"/>
                        <a:pt x="200" y="1"/>
                        <a:pt x="200" y="0"/>
                      </a:cubicBezTo>
                      <a:cubicBezTo>
                        <a:pt x="193" y="23"/>
                        <a:pt x="160" y="23"/>
                        <a:pt x="153" y="0"/>
                      </a:cubicBezTo>
                      <a:cubicBezTo>
                        <a:pt x="153" y="1"/>
                        <a:pt x="153" y="1"/>
                        <a:pt x="153" y="1"/>
                      </a:cubicBezTo>
                      <a:cubicBezTo>
                        <a:pt x="153" y="0"/>
                        <a:pt x="153" y="0"/>
                        <a:pt x="153" y="0"/>
                      </a:cubicBezTo>
                      <a:cubicBezTo>
                        <a:pt x="153" y="1"/>
                        <a:pt x="153" y="1"/>
                        <a:pt x="153" y="1"/>
                      </a:cubicBezTo>
                      <a:cubicBezTo>
                        <a:pt x="153" y="1"/>
                        <a:pt x="153" y="1"/>
                        <a:pt x="153" y="0"/>
                      </a:cubicBezTo>
                      <a:cubicBezTo>
                        <a:pt x="146" y="22"/>
                        <a:pt x="113" y="23"/>
                        <a:pt x="106" y="0"/>
                      </a:cubicBezTo>
                      <a:cubicBezTo>
                        <a:pt x="106" y="0"/>
                        <a:pt x="106" y="1"/>
                        <a:pt x="106" y="1"/>
                      </a:cubicBezTo>
                      <a:cubicBezTo>
                        <a:pt x="106" y="1"/>
                        <a:pt x="106" y="1"/>
                        <a:pt x="106" y="0"/>
                      </a:cubicBezTo>
                      <a:cubicBezTo>
                        <a:pt x="106" y="1"/>
                        <a:pt x="106" y="1"/>
                        <a:pt x="106" y="1"/>
                      </a:cubicBezTo>
                      <a:cubicBezTo>
                        <a:pt x="106" y="0"/>
                        <a:pt x="106" y="0"/>
                        <a:pt x="106" y="0"/>
                      </a:cubicBezTo>
                      <a:cubicBezTo>
                        <a:pt x="99" y="23"/>
                        <a:pt x="66" y="23"/>
                        <a:pt x="59" y="0"/>
                      </a:cubicBezTo>
                      <a:cubicBezTo>
                        <a:pt x="59" y="1"/>
                        <a:pt x="59" y="1"/>
                        <a:pt x="59" y="1"/>
                      </a:cubicBezTo>
                      <a:cubicBezTo>
                        <a:pt x="59" y="1"/>
                        <a:pt x="59" y="1"/>
                        <a:pt x="59" y="1"/>
                      </a:cubicBezTo>
                      <a:cubicBezTo>
                        <a:pt x="59" y="0"/>
                        <a:pt x="59" y="0"/>
                        <a:pt x="59" y="0"/>
                      </a:cubicBezTo>
                      <a:cubicBezTo>
                        <a:pt x="59" y="0"/>
                        <a:pt x="59" y="0"/>
                        <a:pt x="59" y="0"/>
                      </a:cubicBezTo>
                      <a:cubicBezTo>
                        <a:pt x="56" y="12"/>
                        <a:pt x="44" y="19"/>
                        <a:pt x="32" y="17"/>
                      </a:cubicBezTo>
                      <a:cubicBezTo>
                        <a:pt x="32" y="17"/>
                        <a:pt x="32" y="17"/>
                        <a:pt x="32" y="17"/>
                      </a:cubicBezTo>
                      <a:cubicBezTo>
                        <a:pt x="23" y="16"/>
                        <a:pt x="15" y="9"/>
                        <a:pt x="12" y="0"/>
                      </a:cubicBezTo>
                      <a:cubicBezTo>
                        <a:pt x="10" y="7"/>
                        <a:pt x="6" y="12"/>
                        <a:pt x="0" y="15"/>
                      </a:cubicBezTo>
                      <a:cubicBezTo>
                        <a:pt x="13" y="26"/>
                        <a:pt x="13" y="26"/>
                        <a:pt x="13" y="26"/>
                      </a:cubicBezTo>
                      <a:cubicBezTo>
                        <a:pt x="37" y="26"/>
                        <a:pt x="37" y="26"/>
                        <a:pt x="37" y="26"/>
                      </a:cubicBezTo>
                      <a:cubicBezTo>
                        <a:pt x="288" y="26"/>
                        <a:pt x="288" y="26"/>
                        <a:pt x="288" y="26"/>
                      </a:cubicBezTo>
                      <a:cubicBezTo>
                        <a:pt x="382" y="26"/>
                        <a:pt x="382" y="26"/>
                        <a:pt x="382" y="26"/>
                      </a:cubicBezTo>
                      <a:cubicBezTo>
                        <a:pt x="404" y="26"/>
                        <a:pt x="423" y="20"/>
                        <a:pt x="441" y="10"/>
                      </a:cubicBezTo>
                      <a:cubicBezTo>
                        <a:pt x="438" y="7"/>
                        <a:pt x="436" y="4"/>
                        <a:pt x="435"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2" name="Freeform 149">
                  <a:extLst>
                    <a:ext uri="{FF2B5EF4-FFF2-40B4-BE49-F238E27FC236}">
                      <a16:creationId xmlns:a16="http://schemas.microsoft.com/office/drawing/2014/main" id="{B81C486D-7118-4A13-B8A1-CF10746AAD37}"/>
                    </a:ext>
                  </a:extLst>
                </p:cNvPr>
                <p:cNvSpPr>
                  <a:spLocks/>
                </p:cNvSpPr>
                <p:nvPr userDrawn="1"/>
              </p:nvSpPr>
              <p:spPr bwMode="auto">
                <a:xfrm>
                  <a:off x="6354" y="762"/>
                  <a:ext cx="18" cy="60"/>
                </a:xfrm>
                <a:custGeom>
                  <a:avLst/>
                  <a:gdLst>
                    <a:gd name="T0" fmla="*/ 18 w 18"/>
                    <a:gd name="T1" fmla="*/ 60 h 60"/>
                    <a:gd name="T2" fmla="*/ 0 w 18"/>
                    <a:gd name="T3" fmla="*/ 60 h 60"/>
                    <a:gd name="T4" fmla="*/ 9 w 18"/>
                    <a:gd name="T5" fmla="*/ 0 h 60"/>
                    <a:gd name="T6" fmla="*/ 18 w 18"/>
                    <a:gd name="T7" fmla="*/ 60 h 60"/>
                  </a:gdLst>
                  <a:ahLst/>
                  <a:cxnLst>
                    <a:cxn ang="0">
                      <a:pos x="T0" y="T1"/>
                    </a:cxn>
                    <a:cxn ang="0">
                      <a:pos x="T2" y="T3"/>
                    </a:cxn>
                    <a:cxn ang="0">
                      <a:pos x="T4" y="T5"/>
                    </a:cxn>
                    <a:cxn ang="0">
                      <a:pos x="T6" y="T7"/>
                    </a:cxn>
                  </a:cxnLst>
                  <a:rect l="0" t="0" r="r" b="b"/>
                  <a:pathLst>
                    <a:path w="18" h="60">
                      <a:moveTo>
                        <a:pt x="18" y="60"/>
                      </a:moveTo>
                      <a:lnTo>
                        <a:pt x="0" y="60"/>
                      </a:lnTo>
                      <a:lnTo>
                        <a:pt x="9" y="0"/>
                      </a:lnTo>
                      <a:lnTo>
                        <a:pt x="18" y="6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3" name="Freeform 150">
                  <a:extLst>
                    <a:ext uri="{FF2B5EF4-FFF2-40B4-BE49-F238E27FC236}">
                      <a16:creationId xmlns:a16="http://schemas.microsoft.com/office/drawing/2014/main" id="{450F7E0E-00B3-4FE4-BBCD-14A66F5EA688}"/>
                    </a:ext>
                  </a:extLst>
                </p:cNvPr>
                <p:cNvSpPr>
                  <a:spLocks/>
                </p:cNvSpPr>
                <p:nvPr userDrawn="1"/>
              </p:nvSpPr>
              <p:spPr bwMode="auto">
                <a:xfrm>
                  <a:off x="6333" y="841"/>
                  <a:ext cx="61" cy="168"/>
                </a:xfrm>
                <a:custGeom>
                  <a:avLst/>
                  <a:gdLst>
                    <a:gd name="T0" fmla="*/ 128 w 134"/>
                    <a:gd name="T1" fmla="*/ 0 h 372"/>
                    <a:gd name="T2" fmla="*/ 117 w 134"/>
                    <a:gd name="T3" fmla="*/ 0 h 372"/>
                    <a:gd name="T4" fmla="*/ 16 w 134"/>
                    <a:gd name="T5" fmla="*/ 0 h 372"/>
                    <a:gd name="T6" fmla="*/ 6 w 134"/>
                    <a:gd name="T7" fmla="*/ 0 h 372"/>
                    <a:gd name="T8" fmla="*/ 0 w 134"/>
                    <a:gd name="T9" fmla="*/ 5 h 372"/>
                    <a:gd name="T10" fmla="*/ 0 w 134"/>
                    <a:gd name="T11" fmla="*/ 372 h 372"/>
                    <a:gd name="T12" fmla="*/ 16 w 134"/>
                    <a:gd name="T13" fmla="*/ 372 h 372"/>
                    <a:gd name="T14" fmla="*/ 117 w 134"/>
                    <a:gd name="T15" fmla="*/ 372 h 372"/>
                    <a:gd name="T16" fmla="*/ 134 w 134"/>
                    <a:gd name="T17" fmla="*/ 372 h 372"/>
                    <a:gd name="T18" fmla="*/ 134 w 134"/>
                    <a:gd name="T19" fmla="*/ 5 h 372"/>
                    <a:gd name="T20" fmla="*/ 128 w 134"/>
                    <a:gd name="T2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72">
                      <a:moveTo>
                        <a:pt x="128" y="0"/>
                      </a:moveTo>
                      <a:cubicBezTo>
                        <a:pt x="117" y="0"/>
                        <a:pt x="117" y="0"/>
                        <a:pt x="117" y="0"/>
                      </a:cubicBezTo>
                      <a:cubicBezTo>
                        <a:pt x="16" y="0"/>
                        <a:pt x="16" y="0"/>
                        <a:pt x="16" y="0"/>
                      </a:cubicBezTo>
                      <a:cubicBezTo>
                        <a:pt x="6" y="0"/>
                        <a:pt x="6" y="0"/>
                        <a:pt x="6" y="0"/>
                      </a:cubicBezTo>
                      <a:cubicBezTo>
                        <a:pt x="3" y="0"/>
                        <a:pt x="0" y="2"/>
                        <a:pt x="0" y="5"/>
                      </a:cubicBezTo>
                      <a:cubicBezTo>
                        <a:pt x="0" y="372"/>
                        <a:pt x="0" y="372"/>
                        <a:pt x="0" y="372"/>
                      </a:cubicBezTo>
                      <a:cubicBezTo>
                        <a:pt x="16" y="372"/>
                        <a:pt x="16" y="372"/>
                        <a:pt x="16" y="372"/>
                      </a:cubicBezTo>
                      <a:cubicBezTo>
                        <a:pt x="117" y="372"/>
                        <a:pt x="117" y="372"/>
                        <a:pt x="117" y="372"/>
                      </a:cubicBezTo>
                      <a:cubicBezTo>
                        <a:pt x="134" y="372"/>
                        <a:pt x="134" y="372"/>
                        <a:pt x="134" y="372"/>
                      </a:cubicBezTo>
                      <a:cubicBezTo>
                        <a:pt x="134" y="5"/>
                        <a:pt x="134" y="5"/>
                        <a:pt x="134" y="5"/>
                      </a:cubicBezTo>
                      <a:cubicBezTo>
                        <a:pt x="134" y="2"/>
                        <a:pt x="131" y="0"/>
                        <a:pt x="1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4" name="Freeform 151">
                  <a:extLst>
                    <a:ext uri="{FF2B5EF4-FFF2-40B4-BE49-F238E27FC236}">
                      <a16:creationId xmlns:a16="http://schemas.microsoft.com/office/drawing/2014/main" id="{3B972431-3A82-4495-BD4F-4A9E18872D2F}"/>
                    </a:ext>
                  </a:extLst>
                </p:cNvPr>
                <p:cNvSpPr>
                  <a:spLocks/>
                </p:cNvSpPr>
                <p:nvPr userDrawn="1"/>
              </p:nvSpPr>
              <p:spPr bwMode="auto">
                <a:xfrm>
                  <a:off x="6345" y="822"/>
                  <a:ext cx="36" cy="19"/>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5" name="Freeform 152">
                  <a:extLst>
                    <a:ext uri="{FF2B5EF4-FFF2-40B4-BE49-F238E27FC236}">
                      <a16:creationId xmlns:a16="http://schemas.microsoft.com/office/drawing/2014/main" id="{777CB8F9-8FD8-4BAA-B293-BDA7BFB97AEF}"/>
                    </a:ext>
                  </a:extLst>
                </p:cNvPr>
                <p:cNvSpPr>
                  <a:spLocks/>
                </p:cNvSpPr>
                <p:nvPr userDrawn="1"/>
              </p:nvSpPr>
              <p:spPr bwMode="auto">
                <a:xfrm>
                  <a:off x="6345" y="822"/>
                  <a:ext cx="36" cy="19"/>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6" name="Rectangle 153">
                  <a:extLst>
                    <a:ext uri="{FF2B5EF4-FFF2-40B4-BE49-F238E27FC236}">
                      <a16:creationId xmlns:a16="http://schemas.microsoft.com/office/drawing/2014/main" id="{78C14686-A269-4EE7-BCBA-1F5B297125CE}"/>
                    </a:ext>
                  </a:extLst>
                </p:cNvPr>
                <p:cNvSpPr>
                  <a:spLocks noChangeArrowheads="1"/>
                </p:cNvSpPr>
                <p:nvPr userDrawn="1"/>
              </p:nvSpPr>
              <p:spPr bwMode="auto">
                <a:xfrm>
                  <a:off x="634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7" name="Rectangle 154">
                  <a:extLst>
                    <a:ext uri="{FF2B5EF4-FFF2-40B4-BE49-F238E27FC236}">
                      <a16:creationId xmlns:a16="http://schemas.microsoft.com/office/drawing/2014/main" id="{61657171-6EC4-4C1D-9D94-3E84FF8EB235}"/>
                    </a:ext>
                  </a:extLst>
                </p:cNvPr>
                <p:cNvSpPr>
                  <a:spLocks noChangeArrowheads="1"/>
                </p:cNvSpPr>
                <p:nvPr userDrawn="1"/>
              </p:nvSpPr>
              <p:spPr bwMode="auto">
                <a:xfrm>
                  <a:off x="6348" y="851"/>
                  <a:ext cx="3"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8" name="Rectangle 155">
                  <a:extLst>
                    <a:ext uri="{FF2B5EF4-FFF2-40B4-BE49-F238E27FC236}">
                      <a16:creationId xmlns:a16="http://schemas.microsoft.com/office/drawing/2014/main" id="{80C043C6-1C27-4DFA-B82D-688E7C50B01B}"/>
                    </a:ext>
                  </a:extLst>
                </p:cNvPr>
                <p:cNvSpPr>
                  <a:spLocks noChangeArrowheads="1"/>
                </p:cNvSpPr>
                <p:nvPr userDrawn="1"/>
              </p:nvSpPr>
              <p:spPr bwMode="auto">
                <a:xfrm>
                  <a:off x="6354"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9" name="Rectangle 156">
                  <a:extLst>
                    <a:ext uri="{FF2B5EF4-FFF2-40B4-BE49-F238E27FC236}">
                      <a16:creationId xmlns:a16="http://schemas.microsoft.com/office/drawing/2014/main" id="{A7097C74-69A7-4F36-A7B9-49FB61D14B26}"/>
                    </a:ext>
                  </a:extLst>
                </p:cNvPr>
                <p:cNvSpPr>
                  <a:spLocks noChangeArrowheads="1"/>
                </p:cNvSpPr>
                <p:nvPr userDrawn="1"/>
              </p:nvSpPr>
              <p:spPr bwMode="auto">
                <a:xfrm>
                  <a:off x="636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0" name="Rectangle 157">
                  <a:extLst>
                    <a:ext uri="{FF2B5EF4-FFF2-40B4-BE49-F238E27FC236}">
                      <a16:creationId xmlns:a16="http://schemas.microsoft.com/office/drawing/2014/main" id="{A7040A78-E4B7-472F-8A23-6B60CCC6AA67}"/>
                    </a:ext>
                  </a:extLst>
                </p:cNvPr>
                <p:cNvSpPr>
                  <a:spLocks noChangeArrowheads="1"/>
                </p:cNvSpPr>
                <p:nvPr userDrawn="1"/>
              </p:nvSpPr>
              <p:spPr bwMode="auto">
                <a:xfrm>
                  <a:off x="6368"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1" name="Rectangle 158">
                  <a:extLst>
                    <a:ext uri="{FF2B5EF4-FFF2-40B4-BE49-F238E27FC236}">
                      <a16:creationId xmlns:a16="http://schemas.microsoft.com/office/drawing/2014/main" id="{4290B9EF-0B7B-45F6-97DE-1829C4D45471}"/>
                    </a:ext>
                  </a:extLst>
                </p:cNvPr>
                <p:cNvSpPr>
                  <a:spLocks noChangeArrowheads="1"/>
                </p:cNvSpPr>
                <p:nvPr userDrawn="1"/>
              </p:nvSpPr>
              <p:spPr bwMode="auto">
                <a:xfrm>
                  <a:off x="6375"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2" name="Rectangle 159">
                  <a:extLst>
                    <a:ext uri="{FF2B5EF4-FFF2-40B4-BE49-F238E27FC236}">
                      <a16:creationId xmlns:a16="http://schemas.microsoft.com/office/drawing/2014/main" id="{96132D21-A192-4806-8FDC-22EFC867F217}"/>
                    </a:ext>
                  </a:extLst>
                </p:cNvPr>
                <p:cNvSpPr>
                  <a:spLocks noChangeArrowheads="1"/>
                </p:cNvSpPr>
                <p:nvPr userDrawn="1"/>
              </p:nvSpPr>
              <p:spPr bwMode="auto">
                <a:xfrm>
                  <a:off x="638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3" name="Freeform 160">
                  <a:extLst>
                    <a:ext uri="{FF2B5EF4-FFF2-40B4-BE49-F238E27FC236}">
                      <a16:creationId xmlns:a16="http://schemas.microsoft.com/office/drawing/2014/main" id="{47F46071-0D9A-4DE2-A75B-1FE6B164335F}"/>
                    </a:ext>
                  </a:extLst>
                </p:cNvPr>
                <p:cNvSpPr>
                  <a:spLocks noEditPoints="1"/>
                </p:cNvSpPr>
                <p:nvPr userDrawn="1"/>
              </p:nvSpPr>
              <p:spPr bwMode="auto">
                <a:xfrm>
                  <a:off x="6260" y="839"/>
                  <a:ext cx="73" cy="170"/>
                </a:xfrm>
                <a:custGeom>
                  <a:avLst/>
                  <a:gdLst>
                    <a:gd name="T0" fmla="*/ 67 w 73"/>
                    <a:gd name="T1" fmla="*/ 26 h 170"/>
                    <a:gd name="T2" fmla="*/ 38 w 73"/>
                    <a:gd name="T3" fmla="*/ 10 h 170"/>
                    <a:gd name="T4" fmla="*/ 35 w 73"/>
                    <a:gd name="T5" fmla="*/ 0 h 170"/>
                    <a:gd name="T6" fmla="*/ 6 w 73"/>
                    <a:gd name="T7" fmla="*/ 26 h 170"/>
                    <a:gd name="T8" fmla="*/ 73 w 73"/>
                    <a:gd name="T9" fmla="*/ 170 h 170"/>
                    <a:gd name="T10" fmla="*/ 54 w 73"/>
                    <a:gd name="T11" fmla="*/ 54 h 170"/>
                    <a:gd name="T12" fmla="*/ 54 w 73"/>
                    <a:gd name="T13" fmla="*/ 65 h 170"/>
                    <a:gd name="T14" fmla="*/ 46 w 73"/>
                    <a:gd name="T15" fmla="*/ 83 h 170"/>
                    <a:gd name="T16" fmla="*/ 46 w 73"/>
                    <a:gd name="T17" fmla="*/ 83 h 170"/>
                    <a:gd name="T18" fmla="*/ 46 w 73"/>
                    <a:gd name="T19" fmla="*/ 116 h 170"/>
                    <a:gd name="T20" fmla="*/ 14 w 73"/>
                    <a:gd name="T21" fmla="*/ 54 h 170"/>
                    <a:gd name="T22" fmla="*/ 14 w 73"/>
                    <a:gd name="T23" fmla="*/ 65 h 170"/>
                    <a:gd name="T24" fmla="*/ 6 w 73"/>
                    <a:gd name="T25" fmla="*/ 83 h 170"/>
                    <a:gd name="T26" fmla="*/ 6 w 73"/>
                    <a:gd name="T27" fmla="*/ 83 h 170"/>
                    <a:gd name="T28" fmla="*/ 6 w 73"/>
                    <a:gd name="T29" fmla="*/ 116 h 170"/>
                    <a:gd name="T30" fmla="*/ 14 w 73"/>
                    <a:gd name="T31" fmla="*/ 134 h 170"/>
                    <a:gd name="T32" fmla="*/ 6 w 73"/>
                    <a:gd name="T33" fmla="*/ 165 h 170"/>
                    <a:gd name="T34" fmla="*/ 15 w 73"/>
                    <a:gd name="T35" fmla="*/ 165 h 170"/>
                    <a:gd name="T36" fmla="*/ 15 w 73"/>
                    <a:gd name="T37" fmla="*/ 165 h 170"/>
                    <a:gd name="T38" fmla="*/ 21 w 73"/>
                    <a:gd name="T39" fmla="*/ 145 h 170"/>
                    <a:gd name="T40" fmla="*/ 24 w 73"/>
                    <a:gd name="T41" fmla="*/ 145 h 170"/>
                    <a:gd name="T42" fmla="*/ 20 w 73"/>
                    <a:gd name="T43" fmla="*/ 134 h 170"/>
                    <a:gd name="T44" fmla="*/ 27 w 73"/>
                    <a:gd name="T45" fmla="*/ 116 h 170"/>
                    <a:gd name="T46" fmla="*/ 27 w 73"/>
                    <a:gd name="T47" fmla="*/ 116 h 170"/>
                    <a:gd name="T48" fmla="*/ 27 w 73"/>
                    <a:gd name="T49" fmla="*/ 83 h 170"/>
                    <a:gd name="T50" fmla="*/ 20 w 73"/>
                    <a:gd name="T51" fmla="*/ 65 h 170"/>
                    <a:gd name="T52" fmla="*/ 20 w 73"/>
                    <a:gd name="T53" fmla="*/ 54 h 170"/>
                    <a:gd name="T54" fmla="*/ 32 w 73"/>
                    <a:gd name="T55" fmla="*/ 165 h 170"/>
                    <a:gd name="T56" fmla="*/ 32 w 73"/>
                    <a:gd name="T57" fmla="*/ 165 h 170"/>
                    <a:gd name="T58" fmla="*/ 38 w 73"/>
                    <a:gd name="T59" fmla="*/ 145 h 170"/>
                    <a:gd name="T60" fmla="*/ 33 w 73"/>
                    <a:gd name="T61" fmla="*/ 120 h 170"/>
                    <a:gd name="T62" fmla="*/ 33 w 73"/>
                    <a:gd name="T63" fmla="*/ 116 h 170"/>
                    <a:gd name="T64" fmla="*/ 41 w 73"/>
                    <a:gd name="T65" fmla="*/ 98 h 170"/>
                    <a:gd name="T66" fmla="*/ 41 w 73"/>
                    <a:gd name="T67" fmla="*/ 98 h 170"/>
                    <a:gd name="T68" fmla="*/ 41 w 73"/>
                    <a:gd name="T69" fmla="*/ 65 h 170"/>
                    <a:gd name="T70" fmla="*/ 33 w 73"/>
                    <a:gd name="T71" fmla="*/ 40 h 170"/>
                    <a:gd name="T72" fmla="*/ 41 w 73"/>
                    <a:gd name="T73" fmla="*/ 165 h 170"/>
                    <a:gd name="T74" fmla="*/ 46 w 73"/>
                    <a:gd name="T75" fmla="*/ 120 h 170"/>
                    <a:gd name="T76" fmla="*/ 46 w 73"/>
                    <a:gd name="T77" fmla="*/ 120 h 170"/>
                    <a:gd name="T78" fmla="*/ 50 w 73"/>
                    <a:gd name="T79" fmla="*/ 145 h 170"/>
                    <a:gd name="T80" fmla="*/ 52 w 73"/>
                    <a:gd name="T81" fmla="*/ 145 h 170"/>
                    <a:gd name="T82" fmla="*/ 58 w 73"/>
                    <a:gd name="T83" fmla="*/ 165 h 170"/>
                    <a:gd name="T84" fmla="*/ 67 w 73"/>
                    <a:gd name="T85" fmla="*/ 165 h 170"/>
                    <a:gd name="T86" fmla="*/ 67 w 73"/>
                    <a:gd name="T87" fmla="*/ 165 h 170"/>
                    <a:gd name="T88" fmla="*/ 67 w 73"/>
                    <a:gd name="T89" fmla="*/ 120 h 170"/>
                    <a:gd name="T90" fmla="*/ 59 w 73"/>
                    <a:gd name="T91" fmla="*/ 101 h 170"/>
                    <a:gd name="T92" fmla="*/ 59 w 73"/>
                    <a:gd name="T93" fmla="*/ 98 h 170"/>
                    <a:gd name="T94" fmla="*/ 67 w 73"/>
                    <a:gd name="T95" fmla="*/ 80 h 170"/>
                    <a:gd name="T96" fmla="*/ 67 w 73"/>
                    <a:gd name="T97" fmla="*/ 80 h 170"/>
                    <a:gd name="T98" fmla="*/ 67 w 73"/>
                    <a:gd name="T99" fmla="*/ 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3" h="170">
                      <a:moveTo>
                        <a:pt x="73" y="37"/>
                      </a:moveTo>
                      <a:lnTo>
                        <a:pt x="73" y="32"/>
                      </a:lnTo>
                      <a:lnTo>
                        <a:pt x="67" y="32"/>
                      </a:lnTo>
                      <a:lnTo>
                        <a:pt x="67" y="26"/>
                      </a:lnTo>
                      <a:lnTo>
                        <a:pt x="61" y="26"/>
                      </a:lnTo>
                      <a:lnTo>
                        <a:pt x="61" y="20"/>
                      </a:lnTo>
                      <a:lnTo>
                        <a:pt x="38" y="20"/>
                      </a:lnTo>
                      <a:lnTo>
                        <a:pt x="38" y="10"/>
                      </a:lnTo>
                      <a:lnTo>
                        <a:pt x="49" y="10"/>
                      </a:lnTo>
                      <a:lnTo>
                        <a:pt x="38" y="2"/>
                      </a:lnTo>
                      <a:lnTo>
                        <a:pt x="38" y="0"/>
                      </a:lnTo>
                      <a:lnTo>
                        <a:pt x="35" y="0"/>
                      </a:lnTo>
                      <a:lnTo>
                        <a:pt x="35" y="20"/>
                      </a:lnTo>
                      <a:lnTo>
                        <a:pt x="12" y="20"/>
                      </a:lnTo>
                      <a:lnTo>
                        <a:pt x="12" y="26"/>
                      </a:lnTo>
                      <a:lnTo>
                        <a:pt x="6" y="26"/>
                      </a:lnTo>
                      <a:lnTo>
                        <a:pt x="6" y="32"/>
                      </a:lnTo>
                      <a:lnTo>
                        <a:pt x="0" y="32"/>
                      </a:lnTo>
                      <a:lnTo>
                        <a:pt x="0" y="170"/>
                      </a:lnTo>
                      <a:lnTo>
                        <a:pt x="73" y="170"/>
                      </a:lnTo>
                      <a:lnTo>
                        <a:pt x="73" y="37"/>
                      </a:lnTo>
                      <a:close/>
                      <a:moveTo>
                        <a:pt x="46" y="40"/>
                      </a:moveTo>
                      <a:lnTo>
                        <a:pt x="54" y="40"/>
                      </a:lnTo>
                      <a:lnTo>
                        <a:pt x="54" y="54"/>
                      </a:lnTo>
                      <a:lnTo>
                        <a:pt x="46" y="54"/>
                      </a:lnTo>
                      <a:lnTo>
                        <a:pt x="46" y="40"/>
                      </a:lnTo>
                      <a:close/>
                      <a:moveTo>
                        <a:pt x="46" y="65"/>
                      </a:moveTo>
                      <a:lnTo>
                        <a:pt x="54" y="65"/>
                      </a:lnTo>
                      <a:lnTo>
                        <a:pt x="54" y="80"/>
                      </a:lnTo>
                      <a:lnTo>
                        <a:pt x="46" y="80"/>
                      </a:lnTo>
                      <a:lnTo>
                        <a:pt x="46" y="65"/>
                      </a:lnTo>
                      <a:close/>
                      <a:moveTo>
                        <a:pt x="46" y="83"/>
                      </a:moveTo>
                      <a:lnTo>
                        <a:pt x="54" y="83"/>
                      </a:lnTo>
                      <a:lnTo>
                        <a:pt x="54" y="98"/>
                      </a:lnTo>
                      <a:lnTo>
                        <a:pt x="46" y="98"/>
                      </a:lnTo>
                      <a:lnTo>
                        <a:pt x="46" y="83"/>
                      </a:lnTo>
                      <a:close/>
                      <a:moveTo>
                        <a:pt x="46" y="101"/>
                      </a:moveTo>
                      <a:lnTo>
                        <a:pt x="54" y="101"/>
                      </a:lnTo>
                      <a:lnTo>
                        <a:pt x="54" y="116"/>
                      </a:lnTo>
                      <a:lnTo>
                        <a:pt x="46" y="116"/>
                      </a:lnTo>
                      <a:lnTo>
                        <a:pt x="46" y="101"/>
                      </a:lnTo>
                      <a:close/>
                      <a:moveTo>
                        <a:pt x="6" y="40"/>
                      </a:moveTo>
                      <a:lnTo>
                        <a:pt x="14" y="40"/>
                      </a:lnTo>
                      <a:lnTo>
                        <a:pt x="14" y="54"/>
                      </a:lnTo>
                      <a:lnTo>
                        <a:pt x="6" y="54"/>
                      </a:lnTo>
                      <a:lnTo>
                        <a:pt x="6" y="40"/>
                      </a:lnTo>
                      <a:close/>
                      <a:moveTo>
                        <a:pt x="6" y="65"/>
                      </a:moveTo>
                      <a:lnTo>
                        <a:pt x="14" y="65"/>
                      </a:lnTo>
                      <a:lnTo>
                        <a:pt x="14" y="80"/>
                      </a:lnTo>
                      <a:lnTo>
                        <a:pt x="6" y="80"/>
                      </a:lnTo>
                      <a:lnTo>
                        <a:pt x="6" y="65"/>
                      </a:lnTo>
                      <a:close/>
                      <a:moveTo>
                        <a:pt x="6" y="83"/>
                      </a:moveTo>
                      <a:lnTo>
                        <a:pt x="14" y="83"/>
                      </a:lnTo>
                      <a:lnTo>
                        <a:pt x="14" y="98"/>
                      </a:lnTo>
                      <a:lnTo>
                        <a:pt x="6" y="98"/>
                      </a:lnTo>
                      <a:lnTo>
                        <a:pt x="6" y="83"/>
                      </a:lnTo>
                      <a:close/>
                      <a:moveTo>
                        <a:pt x="6" y="101"/>
                      </a:moveTo>
                      <a:lnTo>
                        <a:pt x="14" y="101"/>
                      </a:lnTo>
                      <a:lnTo>
                        <a:pt x="14" y="116"/>
                      </a:lnTo>
                      <a:lnTo>
                        <a:pt x="6" y="116"/>
                      </a:lnTo>
                      <a:lnTo>
                        <a:pt x="6" y="101"/>
                      </a:lnTo>
                      <a:close/>
                      <a:moveTo>
                        <a:pt x="6" y="120"/>
                      </a:moveTo>
                      <a:lnTo>
                        <a:pt x="14" y="120"/>
                      </a:lnTo>
                      <a:lnTo>
                        <a:pt x="14" y="134"/>
                      </a:lnTo>
                      <a:lnTo>
                        <a:pt x="6" y="134"/>
                      </a:lnTo>
                      <a:lnTo>
                        <a:pt x="6" y="120"/>
                      </a:lnTo>
                      <a:close/>
                      <a:moveTo>
                        <a:pt x="9" y="165"/>
                      </a:moveTo>
                      <a:lnTo>
                        <a:pt x="6" y="165"/>
                      </a:lnTo>
                      <a:lnTo>
                        <a:pt x="6" y="145"/>
                      </a:lnTo>
                      <a:lnTo>
                        <a:pt x="9" y="145"/>
                      </a:lnTo>
                      <a:lnTo>
                        <a:pt x="9" y="165"/>
                      </a:lnTo>
                      <a:close/>
                      <a:moveTo>
                        <a:pt x="15" y="165"/>
                      </a:moveTo>
                      <a:lnTo>
                        <a:pt x="12" y="165"/>
                      </a:lnTo>
                      <a:lnTo>
                        <a:pt x="12" y="145"/>
                      </a:lnTo>
                      <a:lnTo>
                        <a:pt x="15" y="145"/>
                      </a:lnTo>
                      <a:lnTo>
                        <a:pt x="15" y="165"/>
                      </a:lnTo>
                      <a:close/>
                      <a:moveTo>
                        <a:pt x="21" y="165"/>
                      </a:moveTo>
                      <a:lnTo>
                        <a:pt x="18" y="165"/>
                      </a:lnTo>
                      <a:lnTo>
                        <a:pt x="18" y="145"/>
                      </a:lnTo>
                      <a:lnTo>
                        <a:pt x="21" y="145"/>
                      </a:lnTo>
                      <a:lnTo>
                        <a:pt x="21" y="165"/>
                      </a:lnTo>
                      <a:close/>
                      <a:moveTo>
                        <a:pt x="26" y="165"/>
                      </a:moveTo>
                      <a:lnTo>
                        <a:pt x="24" y="165"/>
                      </a:lnTo>
                      <a:lnTo>
                        <a:pt x="24" y="145"/>
                      </a:lnTo>
                      <a:lnTo>
                        <a:pt x="26" y="145"/>
                      </a:lnTo>
                      <a:lnTo>
                        <a:pt x="26" y="165"/>
                      </a:lnTo>
                      <a:close/>
                      <a:moveTo>
                        <a:pt x="27" y="134"/>
                      </a:moveTo>
                      <a:lnTo>
                        <a:pt x="20" y="134"/>
                      </a:lnTo>
                      <a:lnTo>
                        <a:pt x="20" y="120"/>
                      </a:lnTo>
                      <a:lnTo>
                        <a:pt x="27" y="120"/>
                      </a:lnTo>
                      <a:lnTo>
                        <a:pt x="27" y="134"/>
                      </a:lnTo>
                      <a:close/>
                      <a:moveTo>
                        <a:pt x="27" y="116"/>
                      </a:moveTo>
                      <a:lnTo>
                        <a:pt x="20" y="116"/>
                      </a:lnTo>
                      <a:lnTo>
                        <a:pt x="20" y="101"/>
                      </a:lnTo>
                      <a:lnTo>
                        <a:pt x="27" y="101"/>
                      </a:lnTo>
                      <a:lnTo>
                        <a:pt x="27" y="116"/>
                      </a:lnTo>
                      <a:close/>
                      <a:moveTo>
                        <a:pt x="27" y="98"/>
                      </a:moveTo>
                      <a:lnTo>
                        <a:pt x="20" y="98"/>
                      </a:lnTo>
                      <a:lnTo>
                        <a:pt x="20" y="83"/>
                      </a:lnTo>
                      <a:lnTo>
                        <a:pt x="27" y="83"/>
                      </a:lnTo>
                      <a:lnTo>
                        <a:pt x="27" y="98"/>
                      </a:lnTo>
                      <a:close/>
                      <a:moveTo>
                        <a:pt x="27" y="80"/>
                      </a:moveTo>
                      <a:lnTo>
                        <a:pt x="20" y="80"/>
                      </a:lnTo>
                      <a:lnTo>
                        <a:pt x="20" y="65"/>
                      </a:lnTo>
                      <a:lnTo>
                        <a:pt x="27" y="65"/>
                      </a:lnTo>
                      <a:lnTo>
                        <a:pt x="27" y="80"/>
                      </a:lnTo>
                      <a:close/>
                      <a:moveTo>
                        <a:pt x="27" y="54"/>
                      </a:moveTo>
                      <a:lnTo>
                        <a:pt x="20" y="54"/>
                      </a:lnTo>
                      <a:lnTo>
                        <a:pt x="20" y="40"/>
                      </a:lnTo>
                      <a:lnTo>
                        <a:pt x="27" y="40"/>
                      </a:lnTo>
                      <a:lnTo>
                        <a:pt x="27" y="54"/>
                      </a:lnTo>
                      <a:close/>
                      <a:moveTo>
                        <a:pt x="32" y="165"/>
                      </a:moveTo>
                      <a:lnTo>
                        <a:pt x="29" y="165"/>
                      </a:lnTo>
                      <a:lnTo>
                        <a:pt x="29" y="145"/>
                      </a:lnTo>
                      <a:lnTo>
                        <a:pt x="32" y="145"/>
                      </a:lnTo>
                      <a:lnTo>
                        <a:pt x="32" y="165"/>
                      </a:lnTo>
                      <a:close/>
                      <a:moveTo>
                        <a:pt x="38" y="165"/>
                      </a:moveTo>
                      <a:lnTo>
                        <a:pt x="35" y="165"/>
                      </a:lnTo>
                      <a:lnTo>
                        <a:pt x="35" y="145"/>
                      </a:lnTo>
                      <a:lnTo>
                        <a:pt x="38" y="145"/>
                      </a:lnTo>
                      <a:lnTo>
                        <a:pt x="38" y="165"/>
                      </a:lnTo>
                      <a:close/>
                      <a:moveTo>
                        <a:pt x="41" y="134"/>
                      </a:moveTo>
                      <a:lnTo>
                        <a:pt x="33" y="134"/>
                      </a:lnTo>
                      <a:lnTo>
                        <a:pt x="33" y="120"/>
                      </a:lnTo>
                      <a:lnTo>
                        <a:pt x="41" y="120"/>
                      </a:lnTo>
                      <a:lnTo>
                        <a:pt x="41" y="134"/>
                      </a:lnTo>
                      <a:close/>
                      <a:moveTo>
                        <a:pt x="41" y="116"/>
                      </a:moveTo>
                      <a:lnTo>
                        <a:pt x="33" y="116"/>
                      </a:lnTo>
                      <a:lnTo>
                        <a:pt x="33" y="101"/>
                      </a:lnTo>
                      <a:lnTo>
                        <a:pt x="41" y="101"/>
                      </a:lnTo>
                      <a:lnTo>
                        <a:pt x="41" y="116"/>
                      </a:lnTo>
                      <a:close/>
                      <a:moveTo>
                        <a:pt x="41" y="98"/>
                      </a:moveTo>
                      <a:lnTo>
                        <a:pt x="33" y="98"/>
                      </a:lnTo>
                      <a:lnTo>
                        <a:pt x="33" y="83"/>
                      </a:lnTo>
                      <a:lnTo>
                        <a:pt x="41" y="83"/>
                      </a:lnTo>
                      <a:lnTo>
                        <a:pt x="41" y="98"/>
                      </a:lnTo>
                      <a:close/>
                      <a:moveTo>
                        <a:pt x="41" y="80"/>
                      </a:moveTo>
                      <a:lnTo>
                        <a:pt x="33" y="80"/>
                      </a:lnTo>
                      <a:lnTo>
                        <a:pt x="33" y="65"/>
                      </a:lnTo>
                      <a:lnTo>
                        <a:pt x="41" y="65"/>
                      </a:lnTo>
                      <a:lnTo>
                        <a:pt x="41" y="80"/>
                      </a:lnTo>
                      <a:close/>
                      <a:moveTo>
                        <a:pt x="41" y="54"/>
                      </a:moveTo>
                      <a:lnTo>
                        <a:pt x="33" y="54"/>
                      </a:lnTo>
                      <a:lnTo>
                        <a:pt x="33" y="40"/>
                      </a:lnTo>
                      <a:lnTo>
                        <a:pt x="41" y="40"/>
                      </a:lnTo>
                      <a:lnTo>
                        <a:pt x="41" y="54"/>
                      </a:lnTo>
                      <a:close/>
                      <a:moveTo>
                        <a:pt x="44" y="165"/>
                      </a:moveTo>
                      <a:lnTo>
                        <a:pt x="41" y="165"/>
                      </a:lnTo>
                      <a:lnTo>
                        <a:pt x="41" y="145"/>
                      </a:lnTo>
                      <a:lnTo>
                        <a:pt x="44" y="145"/>
                      </a:lnTo>
                      <a:lnTo>
                        <a:pt x="44" y="165"/>
                      </a:lnTo>
                      <a:close/>
                      <a:moveTo>
                        <a:pt x="46" y="120"/>
                      </a:moveTo>
                      <a:lnTo>
                        <a:pt x="54" y="120"/>
                      </a:lnTo>
                      <a:lnTo>
                        <a:pt x="54" y="134"/>
                      </a:lnTo>
                      <a:lnTo>
                        <a:pt x="46" y="134"/>
                      </a:lnTo>
                      <a:lnTo>
                        <a:pt x="46" y="120"/>
                      </a:lnTo>
                      <a:close/>
                      <a:moveTo>
                        <a:pt x="50" y="165"/>
                      </a:moveTo>
                      <a:lnTo>
                        <a:pt x="47" y="165"/>
                      </a:lnTo>
                      <a:lnTo>
                        <a:pt x="47" y="145"/>
                      </a:lnTo>
                      <a:lnTo>
                        <a:pt x="50" y="145"/>
                      </a:lnTo>
                      <a:lnTo>
                        <a:pt x="50" y="165"/>
                      </a:lnTo>
                      <a:close/>
                      <a:moveTo>
                        <a:pt x="55" y="165"/>
                      </a:moveTo>
                      <a:lnTo>
                        <a:pt x="52" y="165"/>
                      </a:lnTo>
                      <a:lnTo>
                        <a:pt x="52" y="145"/>
                      </a:lnTo>
                      <a:lnTo>
                        <a:pt x="55" y="145"/>
                      </a:lnTo>
                      <a:lnTo>
                        <a:pt x="55" y="165"/>
                      </a:lnTo>
                      <a:close/>
                      <a:moveTo>
                        <a:pt x="61" y="165"/>
                      </a:moveTo>
                      <a:lnTo>
                        <a:pt x="58" y="165"/>
                      </a:lnTo>
                      <a:lnTo>
                        <a:pt x="58" y="145"/>
                      </a:lnTo>
                      <a:lnTo>
                        <a:pt x="61" y="145"/>
                      </a:lnTo>
                      <a:lnTo>
                        <a:pt x="61" y="165"/>
                      </a:lnTo>
                      <a:close/>
                      <a:moveTo>
                        <a:pt x="67" y="165"/>
                      </a:moveTo>
                      <a:lnTo>
                        <a:pt x="64" y="165"/>
                      </a:lnTo>
                      <a:lnTo>
                        <a:pt x="64" y="145"/>
                      </a:lnTo>
                      <a:lnTo>
                        <a:pt x="67" y="145"/>
                      </a:lnTo>
                      <a:lnTo>
                        <a:pt x="67" y="165"/>
                      </a:lnTo>
                      <a:close/>
                      <a:moveTo>
                        <a:pt x="67" y="134"/>
                      </a:moveTo>
                      <a:lnTo>
                        <a:pt x="59" y="134"/>
                      </a:lnTo>
                      <a:lnTo>
                        <a:pt x="59" y="120"/>
                      </a:lnTo>
                      <a:lnTo>
                        <a:pt x="67" y="120"/>
                      </a:lnTo>
                      <a:lnTo>
                        <a:pt x="67" y="134"/>
                      </a:lnTo>
                      <a:close/>
                      <a:moveTo>
                        <a:pt x="67" y="116"/>
                      </a:moveTo>
                      <a:lnTo>
                        <a:pt x="59" y="116"/>
                      </a:lnTo>
                      <a:lnTo>
                        <a:pt x="59" y="101"/>
                      </a:lnTo>
                      <a:lnTo>
                        <a:pt x="67" y="101"/>
                      </a:lnTo>
                      <a:lnTo>
                        <a:pt x="67" y="116"/>
                      </a:lnTo>
                      <a:close/>
                      <a:moveTo>
                        <a:pt x="67" y="98"/>
                      </a:moveTo>
                      <a:lnTo>
                        <a:pt x="59" y="98"/>
                      </a:lnTo>
                      <a:lnTo>
                        <a:pt x="59" y="83"/>
                      </a:lnTo>
                      <a:lnTo>
                        <a:pt x="67" y="83"/>
                      </a:lnTo>
                      <a:lnTo>
                        <a:pt x="67" y="98"/>
                      </a:lnTo>
                      <a:close/>
                      <a:moveTo>
                        <a:pt x="67" y="80"/>
                      </a:moveTo>
                      <a:lnTo>
                        <a:pt x="59" y="80"/>
                      </a:lnTo>
                      <a:lnTo>
                        <a:pt x="59" y="65"/>
                      </a:lnTo>
                      <a:lnTo>
                        <a:pt x="67" y="65"/>
                      </a:lnTo>
                      <a:lnTo>
                        <a:pt x="67" y="80"/>
                      </a:lnTo>
                      <a:close/>
                      <a:moveTo>
                        <a:pt x="67" y="54"/>
                      </a:moveTo>
                      <a:lnTo>
                        <a:pt x="59" y="54"/>
                      </a:lnTo>
                      <a:lnTo>
                        <a:pt x="59" y="40"/>
                      </a:lnTo>
                      <a:lnTo>
                        <a:pt x="67" y="40"/>
                      </a:lnTo>
                      <a:lnTo>
                        <a:pt x="67" y="54"/>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4" name="Rectangle 161">
                  <a:extLst>
                    <a:ext uri="{FF2B5EF4-FFF2-40B4-BE49-F238E27FC236}">
                      <a16:creationId xmlns:a16="http://schemas.microsoft.com/office/drawing/2014/main" id="{9D2C3F28-402A-448E-80E7-103F3B2E1851}"/>
                    </a:ext>
                  </a:extLst>
                </p:cNvPr>
                <p:cNvSpPr>
                  <a:spLocks noChangeArrowheads="1"/>
                </p:cNvSpPr>
                <p:nvPr userDrawn="1"/>
              </p:nvSpPr>
              <p:spPr bwMode="auto">
                <a:xfrm>
                  <a:off x="6394" y="869"/>
                  <a:ext cx="66" cy="14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5" name="Rectangle 162">
                  <a:extLst>
                    <a:ext uri="{FF2B5EF4-FFF2-40B4-BE49-F238E27FC236}">
                      <a16:creationId xmlns:a16="http://schemas.microsoft.com/office/drawing/2014/main" id="{23B4C09C-5FA1-4E00-A015-75900EC1CD86}"/>
                    </a:ext>
                  </a:extLst>
                </p:cNvPr>
                <p:cNvSpPr>
                  <a:spLocks noChangeArrowheads="1"/>
                </p:cNvSpPr>
                <p:nvPr userDrawn="1"/>
              </p:nvSpPr>
              <p:spPr bwMode="auto">
                <a:xfrm>
                  <a:off x="6400" y="863"/>
                  <a:ext cx="5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6" name="Rectangle 163">
                  <a:extLst>
                    <a:ext uri="{FF2B5EF4-FFF2-40B4-BE49-F238E27FC236}">
                      <a16:creationId xmlns:a16="http://schemas.microsoft.com/office/drawing/2014/main" id="{2408A2FC-747F-4183-B8FA-59F0C3F9DAAC}"/>
                    </a:ext>
                  </a:extLst>
                </p:cNvPr>
                <p:cNvSpPr>
                  <a:spLocks noChangeArrowheads="1"/>
                </p:cNvSpPr>
                <p:nvPr userDrawn="1"/>
              </p:nvSpPr>
              <p:spPr bwMode="auto">
                <a:xfrm>
                  <a:off x="6405" y="857"/>
                  <a:ext cx="44" cy="6"/>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7" name="Freeform 164">
                  <a:extLst>
                    <a:ext uri="{FF2B5EF4-FFF2-40B4-BE49-F238E27FC236}">
                      <a16:creationId xmlns:a16="http://schemas.microsoft.com/office/drawing/2014/main" id="{679C7B11-CA11-4CB3-8597-65C9C1A5A7E4}"/>
                    </a:ext>
                  </a:extLst>
                </p:cNvPr>
                <p:cNvSpPr>
                  <a:spLocks/>
                </p:cNvSpPr>
                <p:nvPr userDrawn="1"/>
              </p:nvSpPr>
              <p:spPr bwMode="auto">
                <a:xfrm>
                  <a:off x="6399" y="906"/>
                  <a:ext cx="6" cy="9"/>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8" name="Freeform 165">
                  <a:extLst>
                    <a:ext uri="{FF2B5EF4-FFF2-40B4-BE49-F238E27FC236}">
                      <a16:creationId xmlns:a16="http://schemas.microsoft.com/office/drawing/2014/main" id="{1F1BBECA-9622-4EC7-86C9-72D6AE96312E}"/>
                    </a:ext>
                  </a:extLst>
                </p:cNvPr>
                <p:cNvSpPr>
                  <a:spLocks/>
                </p:cNvSpPr>
                <p:nvPr userDrawn="1"/>
              </p:nvSpPr>
              <p:spPr bwMode="auto">
                <a:xfrm>
                  <a:off x="640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9" name="Freeform 166">
                  <a:extLst>
                    <a:ext uri="{FF2B5EF4-FFF2-40B4-BE49-F238E27FC236}">
                      <a16:creationId xmlns:a16="http://schemas.microsoft.com/office/drawing/2014/main" id="{F99D4FA5-0E7E-48C4-9328-8B7351C6D884}"/>
                    </a:ext>
                  </a:extLst>
                </p:cNvPr>
                <p:cNvSpPr>
                  <a:spLocks/>
                </p:cNvSpPr>
                <p:nvPr userDrawn="1"/>
              </p:nvSpPr>
              <p:spPr bwMode="auto">
                <a:xfrm>
                  <a:off x="641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0" name="Freeform 167">
                  <a:extLst>
                    <a:ext uri="{FF2B5EF4-FFF2-40B4-BE49-F238E27FC236}">
                      <a16:creationId xmlns:a16="http://schemas.microsoft.com/office/drawing/2014/main" id="{A3A57459-B048-422D-A742-52FEE8DF0B09}"/>
                    </a:ext>
                  </a:extLst>
                </p:cNvPr>
                <p:cNvSpPr>
                  <a:spLocks/>
                </p:cNvSpPr>
                <p:nvPr userDrawn="1"/>
              </p:nvSpPr>
              <p:spPr bwMode="auto">
                <a:xfrm>
                  <a:off x="642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1" name="Freeform 168">
                  <a:extLst>
                    <a:ext uri="{FF2B5EF4-FFF2-40B4-BE49-F238E27FC236}">
                      <a16:creationId xmlns:a16="http://schemas.microsoft.com/office/drawing/2014/main" id="{28FCF87A-894E-4398-9607-D303D17440AD}"/>
                    </a:ext>
                  </a:extLst>
                </p:cNvPr>
                <p:cNvSpPr>
                  <a:spLocks/>
                </p:cNvSpPr>
                <p:nvPr userDrawn="1"/>
              </p:nvSpPr>
              <p:spPr bwMode="auto">
                <a:xfrm>
                  <a:off x="643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2" name="Freeform 169">
                  <a:extLst>
                    <a:ext uri="{FF2B5EF4-FFF2-40B4-BE49-F238E27FC236}">
                      <a16:creationId xmlns:a16="http://schemas.microsoft.com/office/drawing/2014/main" id="{0D4423C7-51D8-495C-B2BA-B7D86A58EFF5}"/>
                    </a:ext>
                  </a:extLst>
                </p:cNvPr>
                <p:cNvSpPr>
                  <a:spLocks/>
                </p:cNvSpPr>
                <p:nvPr userDrawn="1"/>
              </p:nvSpPr>
              <p:spPr bwMode="auto">
                <a:xfrm>
                  <a:off x="644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3" name="Freeform 170">
                  <a:extLst>
                    <a:ext uri="{FF2B5EF4-FFF2-40B4-BE49-F238E27FC236}">
                      <a16:creationId xmlns:a16="http://schemas.microsoft.com/office/drawing/2014/main" id="{FC0944EF-AFE5-4AE6-8DE1-0FB96683D619}"/>
                    </a:ext>
                  </a:extLst>
                </p:cNvPr>
                <p:cNvSpPr>
                  <a:spLocks/>
                </p:cNvSpPr>
                <p:nvPr userDrawn="1"/>
              </p:nvSpPr>
              <p:spPr bwMode="auto">
                <a:xfrm>
                  <a:off x="6399" y="918"/>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4" name="Freeform 171">
                  <a:extLst>
                    <a:ext uri="{FF2B5EF4-FFF2-40B4-BE49-F238E27FC236}">
                      <a16:creationId xmlns:a16="http://schemas.microsoft.com/office/drawing/2014/main" id="{CD6B0CAC-4685-4E7C-9356-B8E78F6C6B69}"/>
                    </a:ext>
                  </a:extLst>
                </p:cNvPr>
                <p:cNvSpPr>
                  <a:spLocks/>
                </p:cNvSpPr>
                <p:nvPr userDrawn="1"/>
              </p:nvSpPr>
              <p:spPr bwMode="auto">
                <a:xfrm>
                  <a:off x="640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5" name="Freeform 172">
                  <a:extLst>
                    <a:ext uri="{FF2B5EF4-FFF2-40B4-BE49-F238E27FC236}">
                      <a16:creationId xmlns:a16="http://schemas.microsoft.com/office/drawing/2014/main" id="{FAB0DDDF-5FE1-4047-99FC-3045CEEB168B}"/>
                    </a:ext>
                  </a:extLst>
                </p:cNvPr>
                <p:cNvSpPr>
                  <a:spLocks/>
                </p:cNvSpPr>
                <p:nvPr userDrawn="1"/>
              </p:nvSpPr>
              <p:spPr bwMode="auto">
                <a:xfrm>
                  <a:off x="641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6" name="Freeform 173">
                  <a:extLst>
                    <a:ext uri="{FF2B5EF4-FFF2-40B4-BE49-F238E27FC236}">
                      <a16:creationId xmlns:a16="http://schemas.microsoft.com/office/drawing/2014/main" id="{73DF7C07-AF51-4CAC-A687-BF497D7F3531}"/>
                    </a:ext>
                  </a:extLst>
                </p:cNvPr>
                <p:cNvSpPr>
                  <a:spLocks/>
                </p:cNvSpPr>
                <p:nvPr userDrawn="1"/>
              </p:nvSpPr>
              <p:spPr bwMode="auto">
                <a:xfrm>
                  <a:off x="642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7" name="Freeform 174">
                  <a:extLst>
                    <a:ext uri="{FF2B5EF4-FFF2-40B4-BE49-F238E27FC236}">
                      <a16:creationId xmlns:a16="http://schemas.microsoft.com/office/drawing/2014/main" id="{AB1C6424-84E5-48A3-9906-6F5E1EBFE3FB}"/>
                    </a:ext>
                  </a:extLst>
                </p:cNvPr>
                <p:cNvSpPr>
                  <a:spLocks/>
                </p:cNvSpPr>
                <p:nvPr userDrawn="1"/>
              </p:nvSpPr>
              <p:spPr bwMode="auto">
                <a:xfrm>
                  <a:off x="643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8" name="Freeform 175">
                  <a:extLst>
                    <a:ext uri="{FF2B5EF4-FFF2-40B4-BE49-F238E27FC236}">
                      <a16:creationId xmlns:a16="http://schemas.microsoft.com/office/drawing/2014/main" id="{218DD677-8A14-4222-90AB-57CCDD022934}"/>
                    </a:ext>
                  </a:extLst>
                </p:cNvPr>
                <p:cNvSpPr>
                  <a:spLocks/>
                </p:cNvSpPr>
                <p:nvPr userDrawn="1"/>
              </p:nvSpPr>
              <p:spPr bwMode="auto">
                <a:xfrm>
                  <a:off x="644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9" name="Freeform 176">
                  <a:extLst>
                    <a:ext uri="{FF2B5EF4-FFF2-40B4-BE49-F238E27FC236}">
                      <a16:creationId xmlns:a16="http://schemas.microsoft.com/office/drawing/2014/main" id="{D262A6D4-B8B1-4342-8A2F-E6425A819FD9}"/>
                    </a:ext>
                  </a:extLst>
                </p:cNvPr>
                <p:cNvSpPr>
                  <a:spLocks/>
                </p:cNvSpPr>
                <p:nvPr userDrawn="1"/>
              </p:nvSpPr>
              <p:spPr bwMode="auto">
                <a:xfrm>
                  <a:off x="6399" y="931"/>
                  <a:ext cx="6" cy="8"/>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0" name="Freeform 177">
                  <a:extLst>
                    <a:ext uri="{FF2B5EF4-FFF2-40B4-BE49-F238E27FC236}">
                      <a16:creationId xmlns:a16="http://schemas.microsoft.com/office/drawing/2014/main" id="{44942FD4-4F3C-4759-8484-7BA592A27A2B}"/>
                    </a:ext>
                  </a:extLst>
                </p:cNvPr>
                <p:cNvSpPr>
                  <a:spLocks/>
                </p:cNvSpPr>
                <p:nvPr userDrawn="1"/>
              </p:nvSpPr>
              <p:spPr bwMode="auto">
                <a:xfrm>
                  <a:off x="640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1" name="Freeform 178">
                  <a:extLst>
                    <a:ext uri="{FF2B5EF4-FFF2-40B4-BE49-F238E27FC236}">
                      <a16:creationId xmlns:a16="http://schemas.microsoft.com/office/drawing/2014/main" id="{E3D733AF-E2C8-4E8D-9EE8-C3576471BD16}"/>
                    </a:ext>
                  </a:extLst>
                </p:cNvPr>
                <p:cNvSpPr>
                  <a:spLocks/>
                </p:cNvSpPr>
                <p:nvPr userDrawn="1"/>
              </p:nvSpPr>
              <p:spPr bwMode="auto">
                <a:xfrm>
                  <a:off x="641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2" name="Freeform 179">
                  <a:extLst>
                    <a:ext uri="{FF2B5EF4-FFF2-40B4-BE49-F238E27FC236}">
                      <a16:creationId xmlns:a16="http://schemas.microsoft.com/office/drawing/2014/main" id="{80DC24C8-3F8F-4CDA-B2C4-40B72CA271EB}"/>
                    </a:ext>
                  </a:extLst>
                </p:cNvPr>
                <p:cNvSpPr>
                  <a:spLocks/>
                </p:cNvSpPr>
                <p:nvPr userDrawn="1"/>
              </p:nvSpPr>
              <p:spPr bwMode="auto">
                <a:xfrm>
                  <a:off x="642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3" name="Freeform 180">
                  <a:extLst>
                    <a:ext uri="{FF2B5EF4-FFF2-40B4-BE49-F238E27FC236}">
                      <a16:creationId xmlns:a16="http://schemas.microsoft.com/office/drawing/2014/main" id="{ABAF1B29-78E8-4607-A004-95890153B80E}"/>
                    </a:ext>
                  </a:extLst>
                </p:cNvPr>
                <p:cNvSpPr>
                  <a:spLocks/>
                </p:cNvSpPr>
                <p:nvPr userDrawn="1"/>
              </p:nvSpPr>
              <p:spPr bwMode="auto">
                <a:xfrm>
                  <a:off x="643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4" name="Freeform 181">
                  <a:extLst>
                    <a:ext uri="{FF2B5EF4-FFF2-40B4-BE49-F238E27FC236}">
                      <a16:creationId xmlns:a16="http://schemas.microsoft.com/office/drawing/2014/main" id="{E62D81F8-55F6-4951-927D-79A99F747824}"/>
                    </a:ext>
                  </a:extLst>
                </p:cNvPr>
                <p:cNvSpPr>
                  <a:spLocks/>
                </p:cNvSpPr>
                <p:nvPr userDrawn="1"/>
              </p:nvSpPr>
              <p:spPr bwMode="auto">
                <a:xfrm>
                  <a:off x="644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5" name="Freeform 182">
                  <a:extLst>
                    <a:ext uri="{FF2B5EF4-FFF2-40B4-BE49-F238E27FC236}">
                      <a16:creationId xmlns:a16="http://schemas.microsoft.com/office/drawing/2014/main" id="{94D26A18-2EC5-4410-B3F4-F4935EECD78D}"/>
                    </a:ext>
                  </a:extLst>
                </p:cNvPr>
                <p:cNvSpPr>
                  <a:spLocks/>
                </p:cNvSpPr>
                <p:nvPr userDrawn="1"/>
              </p:nvSpPr>
              <p:spPr bwMode="auto">
                <a:xfrm>
                  <a:off x="6399" y="943"/>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6" name="Freeform 183">
                  <a:extLst>
                    <a:ext uri="{FF2B5EF4-FFF2-40B4-BE49-F238E27FC236}">
                      <a16:creationId xmlns:a16="http://schemas.microsoft.com/office/drawing/2014/main" id="{5E418A97-2F14-4E14-AA4B-9689B06A0C78}"/>
                    </a:ext>
                  </a:extLst>
                </p:cNvPr>
                <p:cNvSpPr>
                  <a:spLocks/>
                </p:cNvSpPr>
                <p:nvPr userDrawn="1"/>
              </p:nvSpPr>
              <p:spPr bwMode="auto">
                <a:xfrm>
                  <a:off x="640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7" name="Freeform 184">
                  <a:extLst>
                    <a:ext uri="{FF2B5EF4-FFF2-40B4-BE49-F238E27FC236}">
                      <a16:creationId xmlns:a16="http://schemas.microsoft.com/office/drawing/2014/main" id="{7BF275DA-47FD-4E1E-AEC4-D5A35C7B718F}"/>
                    </a:ext>
                  </a:extLst>
                </p:cNvPr>
                <p:cNvSpPr>
                  <a:spLocks/>
                </p:cNvSpPr>
                <p:nvPr userDrawn="1"/>
              </p:nvSpPr>
              <p:spPr bwMode="auto">
                <a:xfrm>
                  <a:off x="641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8" name="Freeform 185">
                  <a:extLst>
                    <a:ext uri="{FF2B5EF4-FFF2-40B4-BE49-F238E27FC236}">
                      <a16:creationId xmlns:a16="http://schemas.microsoft.com/office/drawing/2014/main" id="{0806447E-FB2C-4132-AFC5-7710853F8B3E}"/>
                    </a:ext>
                  </a:extLst>
                </p:cNvPr>
                <p:cNvSpPr>
                  <a:spLocks/>
                </p:cNvSpPr>
                <p:nvPr userDrawn="1"/>
              </p:nvSpPr>
              <p:spPr bwMode="auto">
                <a:xfrm>
                  <a:off x="642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9" name="Freeform 186">
                  <a:extLst>
                    <a:ext uri="{FF2B5EF4-FFF2-40B4-BE49-F238E27FC236}">
                      <a16:creationId xmlns:a16="http://schemas.microsoft.com/office/drawing/2014/main" id="{5704FEE6-53A0-41F8-8E39-860816986856}"/>
                    </a:ext>
                  </a:extLst>
                </p:cNvPr>
                <p:cNvSpPr>
                  <a:spLocks/>
                </p:cNvSpPr>
                <p:nvPr userDrawn="1"/>
              </p:nvSpPr>
              <p:spPr bwMode="auto">
                <a:xfrm>
                  <a:off x="643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0" name="Freeform 187">
                  <a:extLst>
                    <a:ext uri="{FF2B5EF4-FFF2-40B4-BE49-F238E27FC236}">
                      <a16:creationId xmlns:a16="http://schemas.microsoft.com/office/drawing/2014/main" id="{2B2FCC14-0241-4326-8A71-17D952532204}"/>
                    </a:ext>
                  </a:extLst>
                </p:cNvPr>
                <p:cNvSpPr>
                  <a:spLocks/>
                </p:cNvSpPr>
                <p:nvPr userDrawn="1"/>
              </p:nvSpPr>
              <p:spPr bwMode="auto">
                <a:xfrm>
                  <a:off x="644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1" name="Freeform 188">
                  <a:extLst>
                    <a:ext uri="{FF2B5EF4-FFF2-40B4-BE49-F238E27FC236}">
                      <a16:creationId xmlns:a16="http://schemas.microsoft.com/office/drawing/2014/main" id="{1B462744-07BA-471E-997E-BC712489374D}"/>
                    </a:ext>
                  </a:extLst>
                </p:cNvPr>
                <p:cNvSpPr>
                  <a:spLocks/>
                </p:cNvSpPr>
                <p:nvPr userDrawn="1"/>
              </p:nvSpPr>
              <p:spPr bwMode="auto">
                <a:xfrm>
                  <a:off x="6399" y="956"/>
                  <a:ext cx="6" cy="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2" name="Freeform 189">
                  <a:extLst>
                    <a:ext uri="{FF2B5EF4-FFF2-40B4-BE49-F238E27FC236}">
                      <a16:creationId xmlns:a16="http://schemas.microsoft.com/office/drawing/2014/main" id="{CDBBFF47-AE9F-4523-BBEC-61E7013BA31E}"/>
                    </a:ext>
                  </a:extLst>
                </p:cNvPr>
                <p:cNvSpPr>
                  <a:spLocks/>
                </p:cNvSpPr>
                <p:nvPr userDrawn="1"/>
              </p:nvSpPr>
              <p:spPr bwMode="auto">
                <a:xfrm>
                  <a:off x="640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3" name="Freeform 190">
                  <a:extLst>
                    <a:ext uri="{FF2B5EF4-FFF2-40B4-BE49-F238E27FC236}">
                      <a16:creationId xmlns:a16="http://schemas.microsoft.com/office/drawing/2014/main" id="{E5DB62A5-30D7-4D49-8F71-BDAAB0405C6B}"/>
                    </a:ext>
                  </a:extLst>
                </p:cNvPr>
                <p:cNvSpPr>
                  <a:spLocks/>
                </p:cNvSpPr>
                <p:nvPr userDrawn="1"/>
              </p:nvSpPr>
              <p:spPr bwMode="auto">
                <a:xfrm>
                  <a:off x="641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4" name="Freeform 191">
                  <a:extLst>
                    <a:ext uri="{FF2B5EF4-FFF2-40B4-BE49-F238E27FC236}">
                      <a16:creationId xmlns:a16="http://schemas.microsoft.com/office/drawing/2014/main" id="{A2ECCF62-1BB5-4022-AD7D-62F9333D078C}"/>
                    </a:ext>
                  </a:extLst>
                </p:cNvPr>
                <p:cNvSpPr>
                  <a:spLocks/>
                </p:cNvSpPr>
                <p:nvPr userDrawn="1"/>
              </p:nvSpPr>
              <p:spPr bwMode="auto">
                <a:xfrm>
                  <a:off x="642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5" name="Freeform 192">
                  <a:extLst>
                    <a:ext uri="{FF2B5EF4-FFF2-40B4-BE49-F238E27FC236}">
                      <a16:creationId xmlns:a16="http://schemas.microsoft.com/office/drawing/2014/main" id="{20D848C9-9B4E-4805-8B7B-E8C6C0A60A3F}"/>
                    </a:ext>
                  </a:extLst>
                </p:cNvPr>
                <p:cNvSpPr>
                  <a:spLocks/>
                </p:cNvSpPr>
                <p:nvPr userDrawn="1"/>
              </p:nvSpPr>
              <p:spPr bwMode="auto">
                <a:xfrm>
                  <a:off x="643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6" name="Freeform 193">
                  <a:extLst>
                    <a:ext uri="{FF2B5EF4-FFF2-40B4-BE49-F238E27FC236}">
                      <a16:creationId xmlns:a16="http://schemas.microsoft.com/office/drawing/2014/main" id="{DF79A1B7-4C66-498E-8A20-5B12F1E0613C}"/>
                    </a:ext>
                  </a:extLst>
                </p:cNvPr>
                <p:cNvSpPr>
                  <a:spLocks/>
                </p:cNvSpPr>
                <p:nvPr userDrawn="1"/>
              </p:nvSpPr>
              <p:spPr bwMode="auto">
                <a:xfrm>
                  <a:off x="644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7" name="Freeform 194">
                  <a:extLst>
                    <a:ext uri="{FF2B5EF4-FFF2-40B4-BE49-F238E27FC236}">
                      <a16:creationId xmlns:a16="http://schemas.microsoft.com/office/drawing/2014/main" id="{E6A9F2C6-6DFF-4588-9C51-538264191B09}"/>
                    </a:ext>
                  </a:extLst>
                </p:cNvPr>
                <p:cNvSpPr>
                  <a:spLocks/>
                </p:cNvSpPr>
                <p:nvPr userDrawn="1"/>
              </p:nvSpPr>
              <p:spPr bwMode="auto">
                <a:xfrm>
                  <a:off x="6399" y="969"/>
                  <a:ext cx="6" cy="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8" name="Freeform 195">
                  <a:extLst>
                    <a:ext uri="{FF2B5EF4-FFF2-40B4-BE49-F238E27FC236}">
                      <a16:creationId xmlns:a16="http://schemas.microsoft.com/office/drawing/2014/main" id="{FB8FB081-7CAA-4EC9-9CFE-EC102F62BE77}"/>
                    </a:ext>
                  </a:extLst>
                </p:cNvPr>
                <p:cNvSpPr>
                  <a:spLocks/>
                </p:cNvSpPr>
                <p:nvPr userDrawn="1"/>
              </p:nvSpPr>
              <p:spPr bwMode="auto">
                <a:xfrm>
                  <a:off x="640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9" name="Freeform 196">
                  <a:extLst>
                    <a:ext uri="{FF2B5EF4-FFF2-40B4-BE49-F238E27FC236}">
                      <a16:creationId xmlns:a16="http://schemas.microsoft.com/office/drawing/2014/main" id="{265B30BE-498A-4548-BC77-26188F760DDC}"/>
                    </a:ext>
                  </a:extLst>
                </p:cNvPr>
                <p:cNvSpPr>
                  <a:spLocks/>
                </p:cNvSpPr>
                <p:nvPr userDrawn="1"/>
              </p:nvSpPr>
              <p:spPr bwMode="auto">
                <a:xfrm>
                  <a:off x="641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0" name="Freeform 197">
                  <a:extLst>
                    <a:ext uri="{FF2B5EF4-FFF2-40B4-BE49-F238E27FC236}">
                      <a16:creationId xmlns:a16="http://schemas.microsoft.com/office/drawing/2014/main" id="{0E73DC51-FA30-4D9B-B6D9-C32E6B3A257A}"/>
                    </a:ext>
                  </a:extLst>
                </p:cNvPr>
                <p:cNvSpPr>
                  <a:spLocks/>
                </p:cNvSpPr>
                <p:nvPr userDrawn="1"/>
              </p:nvSpPr>
              <p:spPr bwMode="auto">
                <a:xfrm>
                  <a:off x="642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1" name="Freeform 198">
                  <a:extLst>
                    <a:ext uri="{FF2B5EF4-FFF2-40B4-BE49-F238E27FC236}">
                      <a16:creationId xmlns:a16="http://schemas.microsoft.com/office/drawing/2014/main" id="{7F5C1F66-2DBD-4D18-BADA-580084E80B65}"/>
                    </a:ext>
                  </a:extLst>
                </p:cNvPr>
                <p:cNvSpPr>
                  <a:spLocks/>
                </p:cNvSpPr>
                <p:nvPr userDrawn="1"/>
              </p:nvSpPr>
              <p:spPr bwMode="auto">
                <a:xfrm>
                  <a:off x="643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2" name="Freeform 199">
                  <a:extLst>
                    <a:ext uri="{FF2B5EF4-FFF2-40B4-BE49-F238E27FC236}">
                      <a16:creationId xmlns:a16="http://schemas.microsoft.com/office/drawing/2014/main" id="{073880C2-946E-4FB5-858E-27D379660148}"/>
                    </a:ext>
                  </a:extLst>
                </p:cNvPr>
                <p:cNvSpPr>
                  <a:spLocks/>
                </p:cNvSpPr>
                <p:nvPr userDrawn="1"/>
              </p:nvSpPr>
              <p:spPr bwMode="auto">
                <a:xfrm>
                  <a:off x="644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3" name="Freeform 200">
                  <a:extLst>
                    <a:ext uri="{FF2B5EF4-FFF2-40B4-BE49-F238E27FC236}">
                      <a16:creationId xmlns:a16="http://schemas.microsoft.com/office/drawing/2014/main" id="{24836996-1F73-499D-AABF-99DCEE64E55E}"/>
                    </a:ext>
                  </a:extLst>
                </p:cNvPr>
                <p:cNvSpPr>
                  <a:spLocks/>
                </p:cNvSpPr>
                <p:nvPr userDrawn="1"/>
              </p:nvSpPr>
              <p:spPr bwMode="auto">
                <a:xfrm>
                  <a:off x="6399" y="981"/>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4" name="Freeform 201">
                  <a:extLst>
                    <a:ext uri="{FF2B5EF4-FFF2-40B4-BE49-F238E27FC236}">
                      <a16:creationId xmlns:a16="http://schemas.microsoft.com/office/drawing/2014/main" id="{33E19F03-DC55-48B6-909B-255F58C2FDDA}"/>
                    </a:ext>
                  </a:extLst>
                </p:cNvPr>
                <p:cNvSpPr>
                  <a:spLocks/>
                </p:cNvSpPr>
                <p:nvPr userDrawn="1"/>
              </p:nvSpPr>
              <p:spPr bwMode="auto">
                <a:xfrm>
                  <a:off x="640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5" name="Freeform 202">
                  <a:extLst>
                    <a:ext uri="{FF2B5EF4-FFF2-40B4-BE49-F238E27FC236}">
                      <a16:creationId xmlns:a16="http://schemas.microsoft.com/office/drawing/2014/main" id="{BA3D9E32-EFF6-470C-A5D3-47F0C4820E1A}"/>
                    </a:ext>
                  </a:extLst>
                </p:cNvPr>
                <p:cNvSpPr>
                  <a:spLocks/>
                </p:cNvSpPr>
                <p:nvPr userDrawn="1"/>
              </p:nvSpPr>
              <p:spPr bwMode="auto">
                <a:xfrm>
                  <a:off x="641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6" name="Freeform 203">
                  <a:extLst>
                    <a:ext uri="{FF2B5EF4-FFF2-40B4-BE49-F238E27FC236}">
                      <a16:creationId xmlns:a16="http://schemas.microsoft.com/office/drawing/2014/main" id="{BF734E77-C8D7-414B-9932-1BAF4398AFC3}"/>
                    </a:ext>
                  </a:extLst>
                </p:cNvPr>
                <p:cNvSpPr>
                  <a:spLocks/>
                </p:cNvSpPr>
                <p:nvPr userDrawn="1"/>
              </p:nvSpPr>
              <p:spPr bwMode="auto">
                <a:xfrm>
                  <a:off x="642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7" name="Freeform 204">
                  <a:extLst>
                    <a:ext uri="{FF2B5EF4-FFF2-40B4-BE49-F238E27FC236}">
                      <a16:creationId xmlns:a16="http://schemas.microsoft.com/office/drawing/2014/main" id="{EC59CC30-763E-45F8-8F0A-902F4E7B07BB}"/>
                    </a:ext>
                  </a:extLst>
                </p:cNvPr>
                <p:cNvSpPr>
                  <a:spLocks/>
                </p:cNvSpPr>
                <p:nvPr userDrawn="1"/>
              </p:nvSpPr>
              <p:spPr bwMode="auto">
                <a:xfrm>
                  <a:off x="643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8" name="Freeform 206">
                <a:extLst>
                  <a:ext uri="{FF2B5EF4-FFF2-40B4-BE49-F238E27FC236}">
                    <a16:creationId xmlns:a16="http://schemas.microsoft.com/office/drawing/2014/main" id="{3DC29407-1B2B-4EA1-9B7C-0361E7C95F0E}"/>
                  </a:ext>
                </a:extLst>
              </p:cNvPr>
              <p:cNvSpPr>
                <a:spLocks/>
              </p:cNvSpPr>
              <p:nvPr userDrawn="1"/>
            </p:nvSpPr>
            <p:spPr bwMode="auto">
              <a:xfrm>
                <a:off x="644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 name="Freeform 207">
                <a:extLst>
                  <a:ext uri="{FF2B5EF4-FFF2-40B4-BE49-F238E27FC236}">
                    <a16:creationId xmlns:a16="http://schemas.microsoft.com/office/drawing/2014/main" id="{34A5EEA8-273D-4DDE-AF4E-980CE389B441}"/>
                  </a:ext>
                </a:extLst>
              </p:cNvPr>
              <p:cNvSpPr>
                <a:spLocks/>
              </p:cNvSpPr>
              <p:nvPr userDrawn="1"/>
            </p:nvSpPr>
            <p:spPr bwMode="auto">
              <a:xfrm>
                <a:off x="6399" y="994"/>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 name="Freeform 208">
                <a:extLst>
                  <a:ext uri="{FF2B5EF4-FFF2-40B4-BE49-F238E27FC236}">
                    <a16:creationId xmlns:a16="http://schemas.microsoft.com/office/drawing/2014/main" id="{C6B5AAB3-1562-4CB3-A945-2B1D8E16C239}"/>
                  </a:ext>
                </a:extLst>
              </p:cNvPr>
              <p:cNvSpPr>
                <a:spLocks/>
              </p:cNvSpPr>
              <p:nvPr userDrawn="1"/>
            </p:nvSpPr>
            <p:spPr bwMode="auto">
              <a:xfrm>
                <a:off x="640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209">
                <a:extLst>
                  <a:ext uri="{FF2B5EF4-FFF2-40B4-BE49-F238E27FC236}">
                    <a16:creationId xmlns:a16="http://schemas.microsoft.com/office/drawing/2014/main" id="{ACD033BD-0BDB-4767-A4AD-F6A52EA47DFF}"/>
                  </a:ext>
                </a:extLst>
              </p:cNvPr>
              <p:cNvSpPr>
                <a:spLocks/>
              </p:cNvSpPr>
              <p:nvPr userDrawn="1"/>
            </p:nvSpPr>
            <p:spPr bwMode="auto">
              <a:xfrm>
                <a:off x="641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 name="Freeform 210">
                <a:extLst>
                  <a:ext uri="{FF2B5EF4-FFF2-40B4-BE49-F238E27FC236}">
                    <a16:creationId xmlns:a16="http://schemas.microsoft.com/office/drawing/2014/main" id="{8263A67C-5E43-41AA-83EF-2042051F9ECE}"/>
                  </a:ext>
                </a:extLst>
              </p:cNvPr>
              <p:cNvSpPr>
                <a:spLocks/>
              </p:cNvSpPr>
              <p:nvPr userDrawn="1"/>
            </p:nvSpPr>
            <p:spPr bwMode="auto">
              <a:xfrm>
                <a:off x="642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211">
                <a:extLst>
                  <a:ext uri="{FF2B5EF4-FFF2-40B4-BE49-F238E27FC236}">
                    <a16:creationId xmlns:a16="http://schemas.microsoft.com/office/drawing/2014/main" id="{A722E5B7-E7D7-4F98-8565-8637B05C6D57}"/>
                  </a:ext>
                </a:extLst>
              </p:cNvPr>
              <p:cNvSpPr>
                <a:spLocks/>
              </p:cNvSpPr>
              <p:nvPr userDrawn="1"/>
            </p:nvSpPr>
            <p:spPr bwMode="auto">
              <a:xfrm>
                <a:off x="643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212">
                <a:extLst>
                  <a:ext uri="{FF2B5EF4-FFF2-40B4-BE49-F238E27FC236}">
                    <a16:creationId xmlns:a16="http://schemas.microsoft.com/office/drawing/2014/main" id="{9B114B29-778E-4A03-87BC-69C1B9B1D57F}"/>
                  </a:ext>
                </a:extLst>
              </p:cNvPr>
              <p:cNvSpPr>
                <a:spLocks/>
              </p:cNvSpPr>
              <p:nvPr userDrawn="1"/>
            </p:nvSpPr>
            <p:spPr bwMode="auto">
              <a:xfrm>
                <a:off x="644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213">
                <a:extLst>
                  <a:ext uri="{FF2B5EF4-FFF2-40B4-BE49-F238E27FC236}">
                    <a16:creationId xmlns:a16="http://schemas.microsoft.com/office/drawing/2014/main" id="{AF49776E-1818-4148-BB56-20D88120F413}"/>
                  </a:ext>
                </a:extLst>
              </p:cNvPr>
              <p:cNvSpPr>
                <a:spLocks/>
              </p:cNvSpPr>
              <p:nvPr userDrawn="1"/>
            </p:nvSpPr>
            <p:spPr bwMode="auto">
              <a:xfrm>
                <a:off x="6399" y="880"/>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214">
                <a:extLst>
                  <a:ext uri="{FF2B5EF4-FFF2-40B4-BE49-F238E27FC236}">
                    <a16:creationId xmlns:a16="http://schemas.microsoft.com/office/drawing/2014/main" id="{56E40CF7-81FF-4AEF-A691-6972050B9A90}"/>
                  </a:ext>
                </a:extLst>
              </p:cNvPr>
              <p:cNvSpPr>
                <a:spLocks/>
              </p:cNvSpPr>
              <p:nvPr userDrawn="1"/>
            </p:nvSpPr>
            <p:spPr bwMode="auto">
              <a:xfrm>
                <a:off x="640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215">
                <a:extLst>
                  <a:ext uri="{FF2B5EF4-FFF2-40B4-BE49-F238E27FC236}">
                    <a16:creationId xmlns:a16="http://schemas.microsoft.com/office/drawing/2014/main" id="{FBAFE93B-0BA6-4911-999C-CD34138653E3}"/>
                  </a:ext>
                </a:extLst>
              </p:cNvPr>
              <p:cNvSpPr>
                <a:spLocks/>
              </p:cNvSpPr>
              <p:nvPr userDrawn="1"/>
            </p:nvSpPr>
            <p:spPr bwMode="auto">
              <a:xfrm>
                <a:off x="641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 name="Freeform 216">
                <a:extLst>
                  <a:ext uri="{FF2B5EF4-FFF2-40B4-BE49-F238E27FC236}">
                    <a16:creationId xmlns:a16="http://schemas.microsoft.com/office/drawing/2014/main" id="{8F093229-7736-4224-8D46-7609B017E144}"/>
                  </a:ext>
                </a:extLst>
              </p:cNvPr>
              <p:cNvSpPr>
                <a:spLocks/>
              </p:cNvSpPr>
              <p:nvPr userDrawn="1"/>
            </p:nvSpPr>
            <p:spPr bwMode="auto">
              <a:xfrm>
                <a:off x="642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217">
                <a:extLst>
                  <a:ext uri="{FF2B5EF4-FFF2-40B4-BE49-F238E27FC236}">
                    <a16:creationId xmlns:a16="http://schemas.microsoft.com/office/drawing/2014/main" id="{62B31CDA-AD40-44D0-A705-E8D7474D0ABE}"/>
                  </a:ext>
                </a:extLst>
              </p:cNvPr>
              <p:cNvSpPr>
                <a:spLocks/>
              </p:cNvSpPr>
              <p:nvPr userDrawn="1"/>
            </p:nvSpPr>
            <p:spPr bwMode="auto">
              <a:xfrm>
                <a:off x="643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218">
                <a:extLst>
                  <a:ext uri="{FF2B5EF4-FFF2-40B4-BE49-F238E27FC236}">
                    <a16:creationId xmlns:a16="http://schemas.microsoft.com/office/drawing/2014/main" id="{76C13460-5895-48E4-8BA0-BC795AD1152D}"/>
                  </a:ext>
                </a:extLst>
              </p:cNvPr>
              <p:cNvSpPr>
                <a:spLocks/>
              </p:cNvSpPr>
              <p:nvPr userDrawn="1"/>
            </p:nvSpPr>
            <p:spPr bwMode="auto">
              <a:xfrm>
                <a:off x="644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219">
                <a:extLst>
                  <a:ext uri="{FF2B5EF4-FFF2-40B4-BE49-F238E27FC236}">
                    <a16:creationId xmlns:a16="http://schemas.microsoft.com/office/drawing/2014/main" id="{7E786016-D613-4516-AF0D-48603C33B7CA}"/>
                  </a:ext>
                </a:extLst>
              </p:cNvPr>
              <p:cNvSpPr>
                <a:spLocks/>
              </p:cNvSpPr>
              <p:nvPr userDrawn="1"/>
            </p:nvSpPr>
            <p:spPr bwMode="auto">
              <a:xfrm>
                <a:off x="6399" y="893"/>
                <a:ext cx="6" cy="9"/>
              </a:xfrm>
              <a:custGeom>
                <a:avLst/>
                <a:gdLst>
                  <a:gd name="T0" fmla="*/ 6 w 13"/>
                  <a:gd name="T1" fmla="*/ 0 h 20"/>
                  <a:gd name="T2" fmla="*/ 0 w 13"/>
                  <a:gd name="T3" fmla="*/ 7 h 20"/>
                  <a:gd name="T4" fmla="*/ 0 w 13"/>
                  <a:gd name="T5" fmla="*/ 20 h 20"/>
                  <a:gd name="T6" fmla="*/ 13 w 13"/>
                  <a:gd name="T7" fmla="*/ 20 h 20"/>
                  <a:gd name="T8" fmla="*/ 13 w 13"/>
                  <a:gd name="T9" fmla="*/ 7 h 20"/>
                  <a:gd name="T10" fmla="*/ 6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6" y="0"/>
                    </a:moveTo>
                    <a:cubicBezTo>
                      <a:pt x="3" y="0"/>
                      <a:pt x="0" y="4"/>
                      <a:pt x="0" y="7"/>
                    </a:cubicBezTo>
                    <a:cubicBezTo>
                      <a:pt x="0" y="20"/>
                      <a:pt x="0" y="20"/>
                      <a:pt x="0" y="20"/>
                    </a:cubicBezTo>
                    <a:cubicBezTo>
                      <a:pt x="13" y="20"/>
                      <a:pt x="13" y="20"/>
                      <a:pt x="13" y="20"/>
                    </a:cubicBezTo>
                    <a:cubicBezTo>
                      <a:pt x="13" y="7"/>
                      <a:pt x="13" y="7"/>
                      <a:pt x="13" y="7"/>
                    </a:cubicBezTo>
                    <a:cubicBezTo>
                      <a:pt x="13" y="4"/>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220">
                <a:extLst>
                  <a:ext uri="{FF2B5EF4-FFF2-40B4-BE49-F238E27FC236}">
                    <a16:creationId xmlns:a16="http://schemas.microsoft.com/office/drawing/2014/main" id="{4897311A-FE1D-49DE-8D2A-CAE00B3CC095}"/>
                  </a:ext>
                </a:extLst>
              </p:cNvPr>
              <p:cNvSpPr>
                <a:spLocks/>
              </p:cNvSpPr>
              <p:nvPr userDrawn="1"/>
            </p:nvSpPr>
            <p:spPr bwMode="auto">
              <a:xfrm>
                <a:off x="640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221">
                <a:extLst>
                  <a:ext uri="{FF2B5EF4-FFF2-40B4-BE49-F238E27FC236}">
                    <a16:creationId xmlns:a16="http://schemas.microsoft.com/office/drawing/2014/main" id="{C293EE50-CDA7-4D9B-A1A4-D7398BE82EB1}"/>
                  </a:ext>
                </a:extLst>
              </p:cNvPr>
              <p:cNvSpPr>
                <a:spLocks/>
              </p:cNvSpPr>
              <p:nvPr userDrawn="1"/>
            </p:nvSpPr>
            <p:spPr bwMode="auto">
              <a:xfrm>
                <a:off x="641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Freeform 222">
                <a:extLst>
                  <a:ext uri="{FF2B5EF4-FFF2-40B4-BE49-F238E27FC236}">
                    <a16:creationId xmlns:a16="http://schemas.microsoft.com/office/drawing/2014/main" id="{6E5D1E79-E226-4B2E-A02D-F11BD248B514}"/>
                  </a:ext>
                </a:extLst>
              </p:cNvPr>
              <p:cNvSpPr>
                <a:spLocks/>
              </p:cNvSpPr>
              <p:nvPr userDrawn="1"/>
            </p:nvSpPr>
            <p:spPr bwMode="auto">
              <a:xfrm>
                <a:off x="642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223">
                <a:extLst>
                  <a:ext uri="{FF2B5EF4-FFF2-40B4-BE49-F238E27FC236}">
                    <a16:creationId xmlns:a16="http://schemas.microsoft.com/office/drawing/2014/main" id="{43AEF585-9B7A-43C0-A886-880443CF6D9B}"/>
                  </a:ext>
                </a:extLst>
              </p:cNvPr>
              <p:cNvSpPr>
                <a:spLocks/>
              </p:cNvSpPr>
              <p:nvPr userDrawn="1"/>
            </p:nvSpPr>
            <p:spPr bwMode="auto">
              <a:xfrm>
                <a:off x="643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224">
                <a:extLst>
                  <a:ext uri="{FF2B5EF4-FFF2-40B4-BE49-F238E27FC236}">
                    <a16:creationId xmlns:a16="http://schemas.microsoft.com/office/drawing/2014/main" id="{7A92C03C-C5EC-4E63-8424-244DAE73CB26}"/>
                  </a:ext>
                </a:extLst>
              </p:cNvPr>
              <p:cNvSpPr>
                <a:spLocks/>
              </p:cNvSpPr>
              <p:nvPr userDrawn="1"/>
            </p:nvSpPr>
            <p:spPr bwMode="auto">
              <a:xfrm>
                <a:off x="644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4"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Rectangle 225">
                <a:extLst>
                  <a:ext uri="{FF2B5EF4-FFF2-40B4-BE49-F238E27FC236}">
                    <a16:creationId xmlns:a16="http://schemas.microsoft.com/office/drawing/2014/main" id="{905DE5E0-EA09-4D4C-9314-6E0BAE3E5AAA}"/>
                  </a:ext>
                </a:extLst>
              </p:cNvPr>
              <p:cNvSpPr>
                <a:spLocks noChangeArrowheads="1"/>
              </p:cNvSpPr>
              <p:nvPr userDrawn="1"/>
            </p:nvSpPr>
            <p:spPr bwMode="auto">
              <a:xfrm>
                <a:off x="6327" y="1129"/>
                <a:ext cx="11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Rectangle 226">
                <a:extLst>
                  <a:ext uri="{FF2B5EF4-FFF2-40B4-BE49-F238E27FC236}">
                    <a16:creationId xmlns:a16="http://schemas.microsoft.com/office/drawing/2014/main" id="{0EABE4B7-EE29-40A9-AAEC-D62F22F7745F}"/>
                  </a:ext>
                </a:extLst>
              </p:cNvPr>
              <p:cNvSpPr>
                <a:spLocks noChangeArrowheads="1"/>
              </p:cNvSpPr>
              <p:nvPr userDrawn="1"/>
            </p:nvSpPr>
            <p:spPr bwMode="auto">
              <a:xfrm>
                <a:off x="6327" y="1142"/>
                <a:ext cx="11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Rectangle 227">
                <a:extLst>
                  <a:ext uri="{FF2B5EF4-FFF2-40B4-BE49-F238E27FC236}">
                    <a16:creationId xmlns:a16="http://schemas.microsoft.com/office/drawing/2014/main" id="{C35B4B54-C665-4E48-8744-BC8C27EA6CF0}"/>
                  </a:ext>
                </a:extLst>
              </p:cNvPr>
              <p:cNvSpPr>
                <a:spLocks noChangeArrowheads="1"/>
              </p:cNvSpPr>
              <p:nvPr userDrawn="1"/>
            </p:nvSpPr>
            <p:spPr bwMode="auto">
              <a:xfrm>
                <a:off x="6327" y="1136"/>
                <a:ext cx="110"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Rectangle 228">
                <a:extLst>
                  <a:ext uri="{FF2B5EF4-FFF2-40B4-BE49-F238E27FC236}">
                    <a16:creationId xmlns:a16="http://schemas.microsoft.com/office/drawing/2014/main" id="{2799DDFC-7890-477C-AE3F-9D2D397C1A31}"/>
                  </a:ext>
                </a:extLst>
              </p:cNvPr>
              <p:cNvSpPr>
                <a:spLocks noChangeArrowheads="1"/>
              </p:cNvSpPr>
              <p:nvPr userDrawn="1"/>
            </p:nvSpPr>
            <p:spPr bwMode="auto">
              <a:xfrm>
                <a:off x="6403" y="1075"/>
                <a:ext cx="21"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Rectangle 229">
                <a:extLst>
                  <a:ext uri="{FF2B5EF4-FFF2-40B4-BE49-F238E27FC236}">
                    <a16:creationId xmlns:a16="http://schemas.microsoft.com/office/drawing/2014/main" id="{9DFA028E-0CC0-4325-8077-F3420E89B15E}"/>
                  </a:ext>
                </a:extLst>
              </p:cNvPr>
              <p:cNvSpPr>
                <a:spLocks noChangeArrowheads="1"/>
              </p:cNvSpPr>
              <p:nvPr userDrawn="1"/>
            </p:nvSpPr>
            <p:spPr bwMode="auto">
              <a:xfrm>
                <a:off x="6418"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Rectangle 230">
                <a:extLst>
                  <a:ext uri="{FF2B5EF4-FFF2-40B4-BE49-F238E27FC236}">
                    <a16:creationId xmlns:a16="http://schemas.microsoft.com/office/drawing/2014/main" id="{C4A0E2E0-AFA2-49DA-9F5E-B5EA47A05466}"/>
                  </a:ext>
                </a:extLst>
              </p:cNvPr>
              <p:cNvSpPr>
                <a:spLocks noChangeArrowheads="1"/>
              </p:cNvSpPr>
              <p:nvPr userDrawn="1"/>
            </p:nvSpPr>
            <p:spPr bwMode="auto">
              <a:xfrm>
                <a:off x="6372" y="1075"/>
                <a:ext cx="20"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Rectangle 231">
                <a:extLst>
                  <a:ext uri="{FF2B5EF4-FFF2-40B4-BE49-F238E27FC236}">
                    <a16:creationId xmlns:a16="http://schemas.microsoft.com/office/drawing/2014/main" id="{AF2E8786-F9EE-4DF9-8CFD-713BCE5301AE}"/>
                  </a:ext>
                </a:extLst>
              </p:cNvPr>
              <p:cNvSpPr>
                <a:spLocks noChangeArrowheads="1"/>
              </p:cNvSpPr>
              <p:nvPr userDrawn="1"/>
            </p:nvSpPr>
            <p:spPr bwMode="auto">
              <a:xfrm>
                <a:off x="6386"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Rectangle 232">
                <a:extLst>
                  <a:ext uri="{FF2B5EF4-FFF2-40B4-BE49-F238E27FC236}">
                    <a16:creationId xmlns:a16="http://schemas.microsoft.com/office/drawing/2014/main" id="{64DEEA46-F1BC-4FF6-88F6-BE5954DD0DAC}"/>
                  </a:ext>
                </a:extLst>
              </p:cNvPr>
              <p:cNvSpPr>
                <a:spLocks noChangeArrowheads="1"/>
              </p:cNvSpPr>
              <p:nvPr userDrawn="1"/>
            </p:nvSpPr>
            <p:spPr bwMode="auto">
              <a:xfrm>
                <a:off x="6341" y="1075"/>
                <a:ext cx="20"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Rectangle 233">
                <a:extLst>
                  <a:ext uri="{FF2B5EF4-FFF2-40B4-BE49-F238E27FC236}">
                    <a16:creationId xmlns:a16="http://schemas.microsoft.com/office/drawing/2014/main" id="{46EF07B2-DC3D-4F4F-802E-A216B4C6E1AD}"/>
                  </a:ext>
                </a:extLst>
              </p:cNvPr>
              <p:cNvSpPr>
                <a:spLocks noChangeArrowheads="1"/>
              </p:cNvSpPr>
              <p:nvPr userDrawn="1"/>
            </p:nvSpPr>
            <p:spPr bwMode="auto">
              <a:xfrm>
                <a:off x="6355"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Rectangle 234">
                <a:extLst>
                  <a:ext uri="{FF2B5EF4-FFF2-40B4-BE49-F238E27FC236}">
                    <a16:creationId xmlns:a16="http://schemas.microsoft.com/office/drawing/2014/main" id="{E99E1D74-FF85-4585-B3FC-1E3ED6B02898}"/>
                  </a:ext>
                </a:extLst>
              </p:cNvPr>
              <p:cNvSpPr>
                <a:spLocks noChangeArrowheads="1"/>
              </p:cNvSpPr>
              <p:nvPr userDrawn="1"/>
            </p:nvSpPr>
            <p:spPr bwMode="auto">
              <a:xfrm>
                <a:off x="6341" y="1081"/>
                <a:ext cx="14"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Rectangle 235">
                <a:extLst>
                  <a:ext uri="{FF2B5EF4-FFF2-40B4-BE49-F238E27FC236}">
                    <a16:creationId xmlns:a16="http://schemas.microsoft.com/office/drawing/2014/main" id="{45108875-5304-42B1-A994-7CBD40387FDB}"/>
                  </a:ext>
                </a:extLst>
              </p:cNvPr>
              <p:cNvSpPr>
                <a:spLocks noChangeArrowheads="1"/>
              </p:cNvSpPr>
              <p:nvPr userDrawn="1"/>
            </p:nvSpPr>
            <p:spPr bwMode="auto">
              <a:xfrm>
                <a:off x="6372" y="1081"/>
                <a:ext cx="14"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Rectangle 236">
                <a:extLst>
                  <a:ext uri="{FF2B5EF4-FFF2-40B4-BE49-F238E27FC236}">
                    <a16:creationId xmlns:a16="http://schemas.microsoft.com/office/drawing/2014/main" id="{2F2033C9-0F69-4265-AD2F-AC06896377A4}"/>
                  </a:ext>
                </a:extLst>
              </p:cNvPr>
              <p:cNvSpPr>
                <a:spLocks noChangeArrowheads="1"/>
              </p:cNvSpPr>
              <p:nvPr userDrawn="1"/>
            </p:nvSpPr>
            <p:spPr bwMode="auto">
              <a:xfrm>
                <a:off x="6403" y="1081"/>
                <a:ext cx="15"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237">
                <a:extLst>
                  <a:ext uri="{FF2B5EF4-FFF2-40B4-BE49-F238E27FC236}">
                    <a16:creationId xmlns:a16="http://schemas.microsoft.com/office/drawing/2014/main" id="{057E6B48-D98F-4418-8C14-62384D60FD9E}"/>
                  </a:ext>
                </a:extLst>
              </p:cNvPr>
              <p:cNvSpPr>
                <a:spLocks/>
              </p:cNvSpPr>
              <p:nvPr userDrawn="1"/>
            </p:nvSpPr>
            <p:spPr bwMode="auto">
              <a:xfrm>
                <a:off x="6327" y="1040"/>
                <a:ext cx="110" cy="41"/>
              </a:xfrm>
              <a:custGeom>
                <a:avLst/>
                <a:gdLst>
                  <a:gd name="T0" fmla="*/ 110 w 110"/>
                  <a:gd name="T1" fmla="*/ 41 h 41"/>
                  <a:gd name="T2" fmla="*/ 0 w 110"/>
                  <a:gd name="T3" fmla="*/ 41 h 41"/>
                  <a:gd name="T4" fmla="*/ 55 w 110"/>
                  <a:gd name="T5" fmla="*/ 0 h 41"/>
                  <a:gd name="T6" fmla="*/ 110 w 110"/>
                  <a:gd name="T7" fmla="*/ 41 h 41"/>
                </a:gdLst>
                <a:ahLst/>
                <a:cxnLst>
                  <a:cxn ang="0">
                    <a:pos x="T0" y="T1"/>
                  </a:cxn>
                  <a:cxn ang="0">
                    <a:pos x="T2" y="T3"/>
                  </a:cxn>
                  <a:cxn ang="0">
                    <a:pos x="T4" y="T5"/>
                  </a:cxn>
                  <a:cxn ang="0">
                    <a:pos x="T6" y="T7"/>
                  </a:cxn>
                </a:cxnLst>
                <a:rect l="0" t="0" r="r" b="b"/>
                <a:pathLst>
                  <a:path w="110" h="41">
                    <a:moveTo>
                      <a:pt x="110" y="41"/>
                    </a:moveTo>
                    <a:lnTo>
                      <a:pt x="0" y="41"/>
                    </a:lnTo>
                    <a:lnTo>
                      <a:pt x="55" y="0"/>
                    </a:lnTo>
                    <a:lnTo>
                      <a:pt x="11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238">
                <a:extLst>
                  <a:ext uri="{FF2B5EF4-FFF2-40B4-BE49-F238E27FC236}">
                    <a16:creationId xmlns:a16="http://schemas.microsoft.com/office/drawing/2014/main" id="{E3C0E190-D3D8-4436-A38E-7956FBB901E1}"/>
                  </a:ext>
                </a:extLst>
              </p:cNvPr>
              <p:cNvSpPr>
                <a:spLocks/>
              </p:cNvSpPr>
              <p:nvPr userDrawn="1"/>
            </p:nvSpPr>
            <p:spPr bwMode="auto">
              <a:xfrm>
                <a:off x="6377" y="1040"/>
                <a:ext cx="60" cy="41"/>
              </a:xfrm>
              <a:custGeom>
                <a:avLst/>
                <a:gdLst>
                  <a:gd name="T0" fmla="*/ 5 w 60"/>
                  <a:gd name="T1" fmla="*/ 0 h 41"/>
                  <a:gd name="T2" fmla="*/ 0 w 60"/>
                  <a:gd name="T3" fmla="*/ 4 h 41"/>
                  <a:gd name="T4" fmla="*/ 32 w 60"/>
                  <a:gd name="T5" fmla="*/ 41 h 41"/>
                  <a:gd name="T6" fmla="*/ 60 w 60"/>
                  <a:gd name="T7" fmla="*/ 41 h 41"/>
                  <a:gd name="T8" fmla="*/ 5 w 60"/>
                  <a:gd name="T9" fmla="*/ 0 h 41"/>
                </a:gdLst>
                <a:ahLst/>
                <a:cxnLst>
                  <a:cxn ang="0">
                    <a:pos x="T0" y="T1"/>
                  </a:cxn>
                  <a:cxn ang="0">
                    <a:pos x="T2" y="T3"/>
                  </a:cxn>
                  <a:cxn ang="0">
                    <a:pos x="T4" y="T5"/>
                  </a:cxn>
                  <a:cxn ang="0">
                    <a:pos x="T6" y="T7"/>
                  </a:cxn>
                  <a:cxn ang="0">
                    <a:pos x="T8" y="T9"/>
                  </a:cxn>
                </a:cxnLst>
                <a:rect l="0" t="0" r="r" b="b"/>
                <a:pathLst>
                  <a:path w="60" h="41">
                    <a:moveTo>
                      <a:pt x="5" y="0"/>
                    </a:moveTo>
                    <a:lnTo>
                      <a:pt x="0" y="4"/>
                    </a:lnTo>
                    <a:lnTo>
                      <a:pt x="32" y="41"/>
                    </a:lnTo>
                    <a:lnTo>
                      <a:pt x="60" y="41"/>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239">
                <a:extLst>
                  <a:ext uri="{FF2B5EF4-FFF2-40B4-BE49-F238E27FC236}">
                    <a16:creationId xmlns:a16="http://schemas.microsoft.com/office/drawing/2014/main" id="{4D1C808F-C1DB-4940-B28B-D3C1659955E3}"/>
                  </a:ext>
                </a:extLst>
              </p:cNvPr>
              <p:cNvSpPr>
                <a:spLocks/>
              </p:cNvSpPr>
              <p:nvPr userDrawn="1"/>
            </p:nvSpPr>
            <p:spPr bwMode="auto">
              <a:xfrm>
                <a:off x="6453" y="1043"/>
                <a:ext cx="142" cy="40"/>
              </a:xfrm>
              <a:custGeom>
                <a:avLst/>
                <a:gdLst>
                  <a:gd name="T0" fmla="*/ 274 w 311"/>
                  <a:gd name="T1" fmla="*/ 0 h 89"/>
                  <a:gd name="T2" fmla="*/ 281 w 311"/>
                  <a:gd name="T3" fmla="*/ 24 h 89"/>
                  <a:gd name="T4" fmla="*/ 261 w 311"/>
                  <a:gd name="T5" fmla="*/ 62 h 89"/>
                  <a:gd name="T6" fmla="*/ 236 w 311"/>
                  <a:gd name="T7" fmla="*/ 69 h 89"/>
                  <a:gd name="T8" fmla="*/ 15 w 311"/>
                  <a:gd name="T9" fmla="*/ 69 h 89"/>
                  <a:gd name="T10" fmla="*/ 0 w 311"/>
                  <a:gd name="T11" fmla="*/ 67 h 89"/>
                  <a:gd name="T12" fmla="*/ 45 w 311"/>
                  <a:gd name="T13" fmla="*/ 89 h 89"/>
                  <a:gd name="T14" fmla="*/ 266 w 311"/>
                  <a:gd name="T15" fmla="*/ 89 h 89"/>
                  <a:gd name="T16" fmla="*/ 290 w 311"/>
                  <a:gd name="T17" fmla="*/ 82 h 89"/>
                  <a:gd name="T18" fmla="*/ 311 w 311"/>
                  <a:gd name="T19" fmla="*/ 44 h 89"/>
                  <a:gd name="T20" fmla="*/ 274 w 311"/>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89">
                    <a:moveTo>
                      <a:pt x="274" y="0"/>
                    </a:moveTo>
                    <a:cubicBezTo>
                      <a:pt x="279" y="7"/>
                      <a:pt x="281" y="15"/>
                      <a:pt x="281" y="24"/>
                    </a:cubicBezTo>
                    <a:cubicBezTo>
                      <a:pt x="281" y="40"/>
                      <a:pt x="273" y="54"/>
                      <a:pt x="261" y="62"/>
                    </a:cubicBezTo>
                    <a:cubicBezTo>
                      <a:pt x="253" y="66"/>
                      <a:pt x="245" y="69"/>
                      <a:pt x="236" y="69"/>
                    </a:cubicBezTo>
                    <a:cubicBezTo>
                      <a:pt x="15" y="69"/>
                      <a:pt x="15" y="69"/>
                      <a:pt x="15" y="69"/>
                    </a:cubicBezTo>
                    <a:cubicBezTo>
                      <a:pt x="10" y="69"/>
                      <a:pt x="4" y="68"/>
                      <a:pt x="0" y="67"/>
                    </a:cubicBezTo>
                    <a:cubicBezTo>
                      <a:pt x="10" y="81"/>
                      <a:pt x="26" y="89"/>
                      <a:pt x="45" y="89"/>
                    </a:cubicBezTo>
                    <a:cubicBezTo>
                      <a:pt x="266" y="89"/>
                      <a:pt x="266" y="89"/>
                      <a:pt x="266" y="89"/>
                    </a:cubicBezTo>
                    <a:cubicBezTo>
                      <a:pt x="275" y="89"/>
                      <a:pt x="283" y="87"/>
                      <a:pt x="290" y="82"/>
                    </a:cubicBezTo>
                    <a:cubicBezTo>
                      <a:pt x="303" y="74"/>
                      <a:pt x="311" y="60"/>
                      <a:pt x="311" y="44"/>
                    </a:cubicBezTo>
                    <a:cubicBezTo>
                      <a:pt x="311" y="22"/>
                      <a:pt x="295" y="4"/>
                      <a:pt x="274"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240">
                <a:extLst>
                  <a:ext uri="{FF2B5EF4-FFF2-40B4-BE49-F238E27FC236}">
                    <a16:creationId xmlns:a16="http://schemas.microsoft.com/office/drawing/2014/main" id="{AB12E6C6-C2F7-4E0E-B229-7A35BAB8165B}"/>
                  </a:ext>
                </a:extLst>
              </p:cNvPr>
              <p:cNvSpPr>
                <a:spLocks/>
              </p:cNvSpPr>
              <p:nvPr userDrawn="1"/>
            </p:nvSpPr>
            <p:spPr bwMode="auto">
              <a:xfrm>
                <a:off x="6448" y="1001"/>
                <a:ext cx="134" cy="73"/>
              </a:xfrm>
              <a:custGeom>
                <a:avLst/>
                <a:gdLst>
                  <a:gd name="T0" fmla="*/ 286 w 293"/>
                  <a:gd name="T1" fmla="*/ 93 h 162"/>
                  <a:gd name="T2" fmla="*/ 280 w 293"/>
                  <a:gd name="T3" fmla="*/ 85 h 162"/>
                  <a:gd name="T4" fmla="*/ 280 w 293"/>
                  <a:gd name="T5" fmla="*/ 81 h 162"/>
                  <a:gd name="T6" fmla="*/ 239 w 293"/>
                  <a:gd name="T7" fmla="*/ 26 h 162"/>
                  <a:gd name="T8" fmla="*/ 223 w 293"/>
                  <a:gd name="T9" fmla="*/ 24 h 162"/>
                  <a:gd name="T10" fmla="*/ 190 w 293"/>
                  <a:gd name="T11" fmla="*/ 35 h 162"/>
                  <a:gd name="T12" fmla="*/ 166 w 293"/>
                  <a:gd name="T13" fmla="*/ 11 h 162"/>
                  <a:gd name="T14" fmla="*/ 152 w 293"/>
                  <a:gd name="T15" fmla="*/ 4 h 162"/>
                  <a:gd name="T16" fmla="*/ 128 w 293"/>
                  <a:gd name="T17" fmla="*/ 0 h 162"/>
                  <a:gd name="T18" fmla="*/ 57 w 293"/>
                  <a:gd name="T19" fmla="*/ 68 h 162"/>
                  <a:gd name="T20" fmla="*/ 57 w 293"/>
                  <a:gd name="T21" fmla="*/ 69 h 162"/>
                  <a:gd name="T22" fmla="*/ 57 w 293"/>
                  <a:gd name="T23" fmla="*/ 69 h 162"/>
                  <a:gd name="T24" fmla="*/ 0 w 293"/>
                  <a:gd name="T25" fmla="*/ 126 h 162"/>
                  <a:gd name="T26" fmla="*/ 12 w 293"/>
                  <a:gd name="T27" fmla="*/ 160 h 162"/>
                  <a:gd name="T28" fmla="*/ 27 w 293"/>
                  <a:gd name="T29" fmla="*/ 162 h 162"/>
                  <a:gd name="T30" fmla="*/ 248 w 293"/>
                  <a:gd name="T31" fmla="*/ 162 h 162"/>
                  <a:gd name="T32" fmla="*/ 273 w 293"/>
                  <a:gd name="T33" fmla="*/ 155 h 162"/>
                  <a:gd name="T34" fmla="*/ 293 w 293"/>
                  <a:gd name="T35" fmla="*/ 117 h 162"/>
                  <a:gd name="T36" fmla="*/ 286 w 293"/>
                  <a:gd name="T37" fmla="*/ 9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2">
                    <a:moveTo>
                      <a:pt x="286" y="93"/>
                    </a:moveTo>
                    <a:cubicBezTo>
                      <a:pt x="284" y="90"/>
                      <a:pt x="282" y="87"/>
                      <a:pt x="280" y="85"/>
                    </a:cubicBezTo>
                    <a:cubicBezTo>
                      <a:pt x="280" y="84"/>
                      <a:pt x="280" y="82"/>
                      <a:pt x="280" y="81"/>
                    </a:cubicBezTo>
                    <a:cubicBezTo>
                      <a:pt x="280" y="55"/>
                      <a:pt x="262" y="33"/>
                      <a:pt x="239" y="26"/>
                    </a:cubicBezTo>
                    <a:cubicBezTo>
                      <a:pt x="234" y="25"/>
                      <a:pt x="229" y="24"/>
                      <a:pt x="223" y="24"/>
                    </a:cubicBezTo>
                    <a:cubicBezTo>
                      <a:pt x="211" y="24"/>
                      <a:pt x="199" y="28"/>
                      <a:pt x="190" y="35"/>
                    </a:cubicBezTo>
                    <a:cubicBezTo>
                      <a:pt x="184" y="25"/>
                      <a:pt x="176" y="17"/>
                      <a:pt x="166" y="11"/>
                    </a:cubicBezTo>
                    <a:cubicBezTo>
                      <a:pt x="162" y="8"/>
                      <a:pt x="157" y="6"/>
                      <a:pt x="152" y="4"/>
                    </a:cubicBezTo>
                    <a:cubicBezTo>
                      <a:pt x="144" y="1"/>
                      <a:pt x="137" y="0"/>
                      <a:pt x="128" y="0"/>
                    </a:cubicBezTo>
                    <a:cubicBezTo>
                      <a:pt x="90" y="0"/>
                      <a:pt x="59" y="30"/>
                      <a:pt x="57" y="68"/>
                    </a:cubicBezTo>
                    <a:cubicBezTo>
                      <a:pt x="57" y="68"/>
                      <a:pt x="57" y="69"/>
                      <a:pt x="57" y="69"/>
                    </a:cubicBezTo>
                    <a:cubicBezTo>
                      <a:pt x="57" y="69"/>
                      <a:pt x="57" y="69"/>
                      <a:pt x="57" y="69"/>
                    </a:cubicBezTo>
                    <a:cubicBezTo>
                      <a:pt x="25" y="69"/>
                      <a:pt x="0" y="95"/>
                      <a:pt x="0" y="126"/>
                    </a:cubicBezTo>
                    <a:cubicBezTo>
                      <a:pt x="0" y="139"/>
                      <a:pt x="4" y="151"/>
                      <a:pt x="12" y="160"/>
                    </a:cubicBezTo>
                    <a:cubicBezTo>
                      <a:pt x="16" y="161"/>
                      <a:pt x="22" y="162"/>
                      <a:pt x="27" y="162"/>
                    </a:cubicBezTo>
                    <a:cubicBezTo>
                      <a:pt x="248" y="162"/>
                      <a:pt x="248" y="162"/>
                      <a:pt x="248" y="162"/>
                    </a:cubicBezTo>
                    <a:cubicBezTo>
                      <a:pt x="257" y="162"/>
                      <a:pt x="265" y="159"/>
                      <a:pt x="273" y="155"/>
                    </a:cubicBezTo>
                    <a:cubicBezTo>
                      <a:pt x="285" y="147"/>
                      <a:pt x="293" y="133"/>
                      <a:pt x="293" y="117"/>
                    </a:cubicBezTo>
                    <a:cubicBezTo>
                      <a:pt x="293" y="108"/>
                      <a:pt x="291" y="100"/>
                      <a:pt x="2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241">
                <a:extLst>
                  <a:ext uri="{FF2B5EF4-FFF2-40B4-BE49-F238E27FC236}">
                    <a16:creationId xmlns:a16="http://schemas.microsoft.com/office/drawing/2014/main" id="{9D524DDA-6DBC-435E-A3BB-499C403C02D3}"/>
                  </a:ext>
                </a:extLst>
              </p:cNvPr>
              <p:cNvSpPr>
                <a:spLocks/>
              </p:cNvSpPr>
              <p:nvPr userDrawn="1"/>
            </p:nvSpPr>
            <p:spPr bwMode="auto">
              <a:xfrm>
                <a:off x="5808" y="1121"/>
                <a:ext cx="104" cy="30"/>
              </a:xfrm>
              <a:custGeom>
                <a:avLst/>
                <a:gdLst>
                  <a:gd name="T0" fmla="*/ 201 w 228"/>
                  <a:gd name="T1" fmla="*/ 0 h 66"/>
                  <a:gd name="T2" fmla="*/ 206 w 228"/>
                  <a:gd name="T3" fmla="*/ 18 h 66"/>
                  <a:gd name="T4" fmla="*/ 191 w 228"/>
                  <a:gd name="T5" fmla="*/ 46 h 66"/>
                  <a:gd name="T6" fmla="*/ 173 w 228"/>
                  <a:gd name="T7" fmla="*/ 51 h 66"/>
                  <a:gd name="T8" fmla="*/ 11 w 228"/>
                  <a:gd name="T9" fmla="*/ 51 h 66"/>
                  <a:gd name="T10" fmla="*/ 0 w 228"/>
                  <a:gd name="T11" fmla="*/ 49 h 66"/>
                  <a:gd name="T12" fmla="*/ 33 w 228"/>
                  <a:gd name="T13" fmla="*/ 66 h 66"/>
                  <a:gd name="T14" fmla="*/ 195 w 228"/>
                  <a:gd name="T15" fmla="*/ 66 h 66"/>
                  <a:gd name="T16" fmla="*/ 213 w 228"/>
                  <a:gd name="T17" fmla="*/ 60 h 66"/>
                  <a:gd name="T18" fmla="*/ 228 w 228"/>
                  <a:gd name="T19" fmla="*/ 33 h 66"/>
                  <a:gd name="T20" fmla="*/ 201 w 22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66">
                    <a:moveTo>
                      <a:pt x="201" y="0"/>
                    </a:moveTo>
                    <a:cubicBezTo>
                      <a:pt x="204" y="5"/>
                      <a:pt x="206" y="11"/>
                      <a:pt x="206" y="18"/>
                    </a:cubicBezTo>
                    <a:cubicBezTo>
                      <a:pt x="206" y="29"/>
                      <a:pt x="200" y="40"/>
                      <a:pt x="191" y="46"/>
                    </a:cubicBezTo>
                    <a:cubicBezTo>
                      <a:pt x="186" y="49"/>
                      <a:pt x="180" y="51"/>
                      <a:pt x="173" y="51"/>
                    </a:cubicBezTo>
                    <a:cubicBezTo>
                      <a:pt x="11" y="51"/>
                      <a:pt x="11" y="51"/>
                      <a:pt x="11" y="51"/>
                    </a:cubicBezTo>
                    <a:cubicBezTo>
                      <a:pt x="7" y="51"/>
                      <a:pt x="3" y="50"/>
                      <a:pt x="0" y="49"/>
                    </a:cubicBezTo>
                    <a:cubicBezTo>
                      <a:pt x="7" y="59"/>
                      <a:pt x="19" y="66"/>
                      <a:pt x="33" y="66"/>
                    </a:cubicBezTo>
                    <a:cubicBezTo>
                      <a:pt x="195" y="66"/>
                      <a:pt x="195" y="66"/>
                      <a:pt x="195" y="66"/>
                    </a:cubicBezTo>
                    <a:cubicBezTo>
                      <a:pt x="202" y="66"/>
                      <a:pt x="208" y="64"/>
                      <a:pt x="213" y="60"/>
                    </a:cubicBezTo>
                    <a:cubicBezTo>
                      <a:pt x="222" y="55"/>
                      <a:pt x="228" y="44"/>
                      <a:pt x="228" y="33"/>
                    </a:cubicBezTo>
                    <a:cubicBezTo>
                      <a:pt x="228" y="16"/>
                      <a:pt x="216" y="3"/>
                      <a:pt x="20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242">
                <a:extLst>
                  <a:ext uri="{FF2B5EF4-FFF2-40B4-BE49-F238E27FC236}">
                    <a16:creationId xmlns:a16="http://schemas.microsoft.com/office/drawing/2014/main" id="{DB28202D-099F-4221-B93C-A1D1AA2ABE06}"/>
                  </a:ext>
                </a:extLst>
              </p:cNvPr>
              <p:cNvSpPr>
                <a:spLocks/>
              </p:cNvSpPr>
              <p:nvPr userDrawn="1"/>
            </p:nvSpPr>
            <p:spPr bwMode="auto">
              <a:xfrm>
                <a:off x="5804" y="1090"/>
                <a:ext cx="98" cy="54"/>
              </a:xfrm>
              <a:custGeom>
                <a:avLst/>
                <a:gdLst>
                  <a:gd name="T0" fmla="*/ 210 w 215"/>
                  <a:gd name="T1" fmla="*/ 68 h 119"/>
                  <a:gd name="T2" fmla="*/ 205 w 215"/>
                  <a:gd name="T3" fmla="*/ 62 h 119"/>
                  <a:gd name="T4" fmla="*/ 205 w 215"/>
                  <a:gd name="T5" fmla="*/ 59 h 119"/>
                  <a:gd name="T6" fmla="*/ 175 w 215"/>
                  <a:gd name="T7" fmla="*/ 19 h 119"/>
                  <a:gd name="T8" fmla="*/ 164 w 215"/>
                  <a:gd name="T9" fmla="*/ 18 h 119"/>
                  <a:gd name="T10" fmla="*/ 139 w 215"/>
                  <a:gd name="T11" fmla="*/ 26 h 119"/>
                  <a:gd name="T12" fmla="*/ 122 w 215"/>
                  <a:gd name="T13" fmla="*/ 8 h 119"/>
                  <a:gd name="T14" fmla="*/ 111 w 215"/>
                  <a:gd name="T15" fmla="*/ 3 h 119"/>
                  <a:gd name="T16" fmla="*/ 94 w 215"/>
                  <a:gd name="T17" fmla="*/ 0 h 119"/>
                  <a:gd name="T18" fmla="*/ 42 w 215"/>
                  <a:gd name="T19" fmla="*/ 50 h 119"/>
                  <a:gd name="T20" fmla="*/ 42 w 215"/>
                  <a:gd name="T21" fmla="*/ 51 h 119"/>
                  <a:gd name="T22" fmla="*/ 42 w 215"/>
                  <a:gd name="T23" fmla="*/ 51 h 119"/>
                  <a:gd name="T24" fmla="*/ 0 w 215"/>
                  <a:gd name="T25" fmla="*/ 92 h 119"/>
                  <a:gd name="T26" fmla="*/ 9 w 215"/>
                  <a:gd name="T27" fmla="*/ 117 h 119"/>
                  <a:gd name="T28" fmla="*/ 20 w 215"/>
                  <a:gd name="T29" fmla="*/ 119 h 119"/>
                  <a:gd name="T30" fmla="*/ 182 w 215"/>
                  <a:gd name="T31" fmla="*/ 119 h 119"/>
                  <a:gd name="T32" fmla="*/ 200 w 215"/>
                  <a:gd name="T33" fmla="*/ 114 h 119"/>
                  <a:gd name="T34" fmla="*/ 215 w 215"/>
                  <a:gd name="T35" fmla="*/ 86 h 119"/>
                  <a:gd name="T36" fmla="*/ 210 w 215"/>
                  <a:gd name="T3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19">
                    <a:moveTo>
                      <a:pt x="210" y="68"/>
                    </a:moveTo>
                    <a:cubicBezTo>
                      <a:pt x="209" y="66"/>
                      <a:pt x="207" y="64"/>
                      <a:pt x="205" y="62"/>
                    </a:cubicBezTo>
                    <a:cubicBezTo>
                      <a:pt x="205" y="61"/>
                      <a:pt x="205" y="60"/>
                      <a:pt x="205" y="59"/>
                    </a:cubicBezTo>
                    <a:cubicBezTo>
                      <a:pt x="205" y="40"/>
                      <a:pt x="193" y="24"/>
                      <a:pt x="175" y="19"/>
                    </a:cubicBezTo>
                    <a:cubicBezTo>
                      <a:pt x="172" y="18"/>
                      <a:pt x="168" y="18"/>
                      <a:pt x="164" y="18"/>
                    </a:cubicBezTo>
                    <a:cubicBezTo>
                      <a:pt x="155" y="18"/>
                      <a:pt x="146" y="21"/>
                      <a:pt x="139" y="26"/>
                    </a:cubicBezTo>
                    <a:cubicBezTo>
                      <a:pt x="135" y="19"/>
                      <a:pt x="129" y="12"/>
                      <a:pt x="122" y="8"/>
                    </a:cubicBezTo>
                    <a:cubicBezTo>
                      <a:pt x="119" y="6"/>
                      <a:pt x="115" y="4"/>
                      <a:pt x="111" y="3"/>
                    </a:cubicBezTo>
                    <a:cubicBezTo>
                      <a:pt x="106" y="1"/>
                      <a:pt x="100" y="0"/>
                      <a:pt x="94" y="0"/>
                    </a:cubicBezTo>
                    <a:cubicBezTo>
                      <a:pt x="66" y="0"/>
                      <a:pt x="43" y="22"/>
                      <a:pt x="42" y="50"/>
                    </a:cubicBezTo>
                    <a:cubicBezTo>
                      <a:pt x="42" y="50"/>
                      <a:pt x="42" y="51"/>
                      <a:pt x="42" y="51"/>
                    </a:cubicBezTo>
                    <a:cubicBezTo>
                      <a:pt x="42" y="51"/>
                      <a:pt x="42" y="51"/>
                      <a:pt x="42" y="51"/>
                    </a:cubicBezTo>
                    <a:cubicBezTo>
                      <a:pt x="19" y="51"/>
                      <a:pt x="0" y="69"/>
                      <a:pt x="0" y="92"/>
                    </a:cubicBezTo>
                    <a:cubicBezTo>
                      <a:pt x="0" y="102"/>
                      <a:pt x="3" y="110"/>
                      <a:pt x="9" y="117"/>
                    </a:cubicBezTo>
                    <a:cubicBezTo>
                      <a:pt x="12" y="118"/>
                      <a:pt x="16" y="119"/>
                      <a:pt x="20" y="119"/>
                    </a:cubicBezTo>
                    <a:cubicBezTo>
                      <a:pt x="182" y="119"/>
                      <a:pt x="182" y="119"/>
                      <a:pt x="182" y="119"/>
                    </a:cubicBezTo>
                    <a:cubicBezTo>
                      <a:pt x="189" y="119"/>
                      <a:pt x="195" y="117"/>
                      <a:pt x="200" y="114"/>
                    </a:cubicBezTo>
                    <a:cubicBezTo>
                      <a:pt x="209" y="108"/>
                      <a:pt x="215" y="97"/>
                      <a:pt x="215" y="86"/>
                    </a:cubicBezTo>
                    <a:cubicBezTo>
                      <a:pt x="215" y="79"/>
                      <a:pt x="213" y="73"/>
                      <a:pt x="21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243">
                <a:extLst>
                  <a:ext uri="{FF2B5EF4-FFF2-40B4-BE49-F238E27FC236}">
                    <a16:creationId xmlns:a16="http://schemas.microsoft.com/office/drawing/2014/main" id="{641A4A6A-901C-4B88-9B91-777E7B1D5D38}"/>
                  </a:ext>
                </a:extLst>
              </p:cNvPr>
              <p:cNvSpPr>
                <a:spLocks/>
              </p:cNvSpPr>
              <p:nvPr userDrawn="1"/>
            </p:nvSpPr>
            <p:spPr bwMode="auto">
              <a:xfrm>
                <a:off x="5928" y="688"/>
                <a:ext cx="83" cy="23"/>
              </a:xfrm>
              <a:custGeom>
                <a:avLst/>
                <a:gdLst>
                  <a:gd name="T0" fmla="*/ 161 w 183"/>
                  <a:gd name="T1" fmla="*/ 0 h 52"/>
                  <a:gd name="T2" fmla="*/ 165 w 183"/>
                  <a:gd name="T3" fmla="*/ 14 h 52"/>
                  <a:gd name="T4" fmla="*/ 153 w 183"/>
                  <a:gd name="T5" fmla="*/ 36 h 52"/>
                  <a:gd name="T6" fmla="*/ 139 w 183"/>
                  <a:gd name="T7" fmla="*/ 41 h 52"/>
                  <a:gd name="T8" fmla="*/ 9 w 183"/>
                  <a:gd name="T9" fmla="*/ 41 h 52"/>
                  <a:gd name="T10" fmla="*/ 0 w 183"/>
                  <a:gd name="T11" fmla="*/ 39 h 52"/>
                  <a:gd name="T12" fmla="*/ 27 w 183"/>
                  <a:gd name="T13" fmla="*/ 52 h 52"/>
                  <a:gd name="T14" fmla="*/ 156 w 183"/>
                  <a:gd name="T15" fmla="*/ 52 h 52"/>
                  <a:gd name="T16" fmla="*/ 171 w 183"/>
                  <a:gd name="T17" fmla="*/ 48 h 52"/>
                  <a:gd name="T18" fmla="*/ 183 w 183"/>
                  <a:gd name="T19" fmla="*/ 26 h 52"/>
                  <a:gd name="T20" fmla="*/ 161 w 18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52">
                    <a:moveTo>
                      <a:pt x="161" y="0"/>
                    </a:moveTo>
                    <a:cubicBezTo>
                      <a:pt x="164" y="4"/>
                      <a:pt x="165" y="9"/>
                      <a:pt x="165" y="14"/>
                    </a:cubicBezTo>
                    <a:cubicBezTo>
                      <a:pt x="165" y="23"/>
                      <a:pt x="161" y="31"/>
                      <a:pt x="153" y="36"/>
                    </a:cubicBezTo>
                    <a:cubicBezTo>
                      <a:pt x="149" y="39"/>
                      <a:pt x="144" y="41"/>
                      <a:pt x="139" y="41"/>
                    </a:cubicBezTo>
                    <a:cubicBezTo>
                      <a:pt x="9" y="41"/>
                      <a:pt x="9" y="41"/>
                      <a:pt x="9" y="41"/>
                    </a:cubicBezTo>
                    <a:cubicBezTo>
                      <a:pt x="6" y="41"/>
                      <a:pt x="3" y="40"/>
                      <a:pt x="0" y="39"/>
                    </a:cubicBezTo>
                    <a:cubicBezTo>
                      <a:pt x="6" y="47"/>
                      <a:pt x="16" y="52"/>
                      <a:pt x="27" y="52"/>
                    </a:cubicBezTo>
                    <a:cubicBezTo>
                      <a:pt x="156" y="52"/>
                      <a:pt x="156" y="52"/>
                      <a:pt x="156" y="52"/>
                    </a:cubicBezTo>
                    <a:cubicBezTo>
                      <a:pt x="162" y="52"/>
                      <a:pt x="167" y="51"/>
                      <a:pt x="171" y="48"/>
                    </a:cubicBezTo>
                    <a:cubicBezTo>
                      <a:pt x="178" y="43"/>
                      <a:pt x="183" y="35"/>
                      <a:pt x="183" y="26"/>
                    </a:cubicBezTo>
                    <a:cubicBezTo>
                      <a:pt x="183" y="13"/>
                      <a:pt x="174" y="2"/>
                      <a:pt x="1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244">
                <a:extLst>
                  <a:ext uri="{FF2B5EF4-FFF2-40B4-BE49-F238E27FC236}">
                    <a16:creationId xmlns:a16="http://schemas.microsoft.com/office/drawing/2014/main" id="{8759466C-6C58-486D-BF35-615BC5380F68}"/>
                  </a:ext>
                </a:extLst>
              </p:cNvPr>
              <p:cNvSpPr>
                <a:spLocks/>
              </p:cNvSpPr>
              <p:nvPr userDrawn="1"/>
            </p:nvSpPr>
            <p:spPr bwMode="auto">
              <a:xfrm>
                <a:off x="5925" y="663"/>
                <a:ext cx="78" cy="43"/>
              </a:xfrm>
              <a:custGeom>
                <a:avLst/>
                <a:gdLst>
                  <a:gd name="T0" fmla="*/ 167 w 171"/>
                  <a:gd name="T1" fmla="*/ 55 h 96"/>
                  <a:gd name="T2" fmla="*/ 163 w 171"/>
                  <a:gd name="T3" fmla="*/ 50 h 96"/>
                  <a:gd name="T4" fmla="*/ 164 w 171"/>
                  <a:gd name="T5" fmla="*/ 48 h 96"/>
                  <a:gd name="T6" fmla="*/ 139 w 171"/>
                  <a:gd name="T7" fmla="*/ 16 h 96"/>
                  <a:gd name="T8" fmla="*/ 130 w 171"/>
                  <a:gd name="T9" fmla="*/ 15 h 96"/>
                  <a:gd name="T10" fmla="*/ 111 w 171"/>
                  <a:gd name="T11" fmla="*/ 21 h 96"/>
                  <a:gd name="T12" fmla="*/ 97 w 171"/>
                  <a:gd name="T13" fmla="*/ 7 h 96"/>
                  <a:gd name="T14" fmla="*/ 89 w 171"/>
                  <a:gd name="T15" fmla="*/ 3 h 96"/>
                  <a:gd name="T16" fmla="*/ 75 w 171"/>
                  <a:gd name="T17" fmla="*/ 0 h 96"/>
                  <a:gd name="T18" fmla="*/ 33 w 171"/>
                  <a:gd name="T19" fmla="*/ 40 h 96"/>
                  <a:gd name="T20" fmla="*/ 33 w 171"/>
                  <a:gd name="T21" fmla="*/ 41 h 96"/>
                  <a:gd name="T22" fmla="*/ 33 w 171"/>
                  <a:gd name="T23" fmla="*/ 41 h 96"/>
                  <a:gd name="T24" fmla="*/ 0 w 171"/>
                  <a:gd name="T25" fmla="*/ 74 h 96"/>
                  <a:gd name="T26" fmla="*/ 6 w 171"/>
                  <a:gd name="T27" fmla="*/ 94 h 96"/>
                  <a:gd name="T28" fmla="*/ 15 w 171"/>
                  <a:gd name="T29" fmla="*/ 96 h 96"/>
                  <a:gd name="T30" fmla="*/ 145 w 171"/>
                  <a:gd name="T31" fmla="*/ 96 h 96"/>
                  <a:gd name="T32" fmla="*/ 159 w 171"/>
                  <a:gd name="T33" fmla="*/ 91 h 96"/>
                  <a:gd name="T34" fmla="*/ 171 w 171"/>
                  <a:gd name="T35" fmla="*/ 69 h 96"/>
                  <a:gd name="T36" fmla="*/ 167 w 171"/>
                  <a:gd name="T3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96">
                    <a:moveTo>
                      <a:pt x="167" y="55"/>
                    </a:moveTo>
                    <a:cubicBezTo>
                      <a:pt x="166" y="53"/>
                      <a:pt x="165" y="52"/>
                      <a:pt x="163" y="50"/>
                    </a:cubicBezTo>
                    <a:cubicBezTo>
                      <a:pt x="164" y="49"/>
                      <a:pt x="164" y="49"/>
                      <a:pt x="164" y="48"/>
                    </a:cubicBezTo>
                    <a:cubicBezTo>
                      <a:pt x="164" y="33"/>
                      <a:pt x="153" y="20"/>
                      <a:pt x="139" y="16"/>
                    </a:cubicBezTo>
                    <a:cubicBezTo>
                      <a:pt x="136" y="15"/>
                      <a:pt x="134" y="15"/>
                      <a:pt x="130" y="15"/>
                    </a:cubicBezTo>
                    <a:cubicBezTo>
                      <a:pt x="123" y="15"/>
                      <a:pt x="116" y="17"/>
                      <a:pt x="111" y="21"/>
                    </a:cubicBezTo>
                    <a:cubicBezTo>
                      <a:pt x="107" y="15"/>
                      <a:pt x="103" y="10"/>
                      <a:pt x="97" y="7"/>
                    </a:cubicBezTo>
                    <a:cubicBezTo>
                      <a:pt x="94" y="5"/>
                      <a:pt x="92" y="4"/>
                      <a:pt x="89" y="3"/>
                    </a:cubicBezTo>
                    <a:cubicBezTo>
                      <a:pt x="84" y="1"/>
                      <a:pt x="80" y="0"/>
                      <a:pt x="75" y="0"/>
                    </a:cubicBezTo>
                    <a:cubicBezTo>
                      <a:pt x="52" y="0"/>
                      <a:pt x="34" y="18"/>
                      <a:pt x="33" y="40"/>
                    </a:cubicBezTo>
                    <a:cubicBezTo>
                      <a:pt x="33" y="41"/>
                      <a:pt x="33" y="41"/>
                      <a:pt x="33" y="41"/>
                    </a:cubicBezTo>
                    <a:cubicBezTo>
                      <a:pt x="33" y="41"/>
                      <a:pt x="33" y="41"/>
                      <a:pt x="33" y="41"/>
                    </a:cubicBezTo>
                    <a:cubicBezTo>
                      <a:pt x="14" y="41"/>
                      <a:pt x="0" y="56"/>
                      <a:pt x="0" y="74"/>
                    </a:cubicBezTo>
                    <a:cubicBezTo>
                      <a:pt x="0" y="82"/>
                      <a:pt x="2" y="89"/>
                      <a:pt x="6" y="94"/>
                    </a:cubicBezTo>
                    <a:cubicBezTo>
                      <a:pt x="9" y="95"/>
                      <a:pt x="12" y="96"/>
                      <a:pt x="15" y="96"/>
                    </a:cubicBezTo>
                    <a:cubicBezTo>
                      <a:pt x="145" y="96"/>
                      <a:pt x="145" y="96"/>
                      <a:pt x="145" y="96"/>
                    </a:cubicBezTo>
                    <a:cubicBezTo>
                      <a:pt x="150" y="96"/>
                      <a:pt x="155" y="94"/>
                      <a:pt x="159" y="91"/>
                    </a:cubicBezTo>
                    <a:cubicBezTo>
                      <a:pt x="167" y="86"/>
                      <a:pt x="171" y="78"/>
                      <a:pt x="171" y="69"/>
                    </a:cubicBezTo>
                    <a:cubicBezTo>
                      <a:pt x="171" y="64"/>
                      <a:pt x="170" y="59"/>
                      <a:pt x="1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3088976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89648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266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78D7"/>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08536"/>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72066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1" y="1"/>
            <a:ext cx="11925080" cy="756465"/>
          </a:xfrm>
        </p:spPr>
        <p:txBody>
          <a:bodyPr lIns="91440" tIns="91440" rIns="0"/>
          <a:lstStyle>
            <a:lvl1pPr>
              <a:defRPr sz="2157">
                <a:solidFill>
                  <a:schemeClr val="bg2"/>
                </a:solidFill>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FF57A33A-3D8F-4CA0-9CBC-4D552F0603A6}"/>
              </a:ext>
            </a:extLst>
          </p:cNvPr>
          <p:cNvSpPr/>
          <p:nvPr userDrawn="1"/>
        </p:nvSpPr>
        <p:spPr>
          <a:xfrm>
            <a:off x="10665090" y="6597848"/>
            <a:ext cx="1353368" cy="233871"/>
          </a:xfrm>
          <a:prstGeom prst="rect">
            <a:avLst/>
          </a:prstGeom>
        </p:spPr>
        <p:txBody>
          <a:bodyPr wrap="none">
            <a:spAutoFit/>
          </a:bodyPr>
          <a:lstStyle/>
          <a:p>
            <a:pPr algn="r"/>
            <a:r>
              <a:rPr lang="en-US" sz="931">
                <a:solidFill>
                  <a:schemeClr val="bg1"/>
                </a:solidFill>
                <a:effectLst/>
                <a:latin typeface="Segoe UI" panose="020B0502040204020203" pitchFamily="34" charset="0"/>
                <a:ea typeface="PMingLiU" panose="02020500000000000000" pitchFamily="18" charset="-120"/>
                <a:cs typeface="Segoe UI" panose="020B0502040204020203" pitchFamily="34" charset="0"/>
              </a:rPr>
              <a:t>Microsoft Confidential</a:t>
            </a:r>
            <a:endParaRPr lang="en-US" sz="93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378843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40" y="179310"/>
            <a:ext cx="5737837" cy="756465"/>
          </a:xfrm>
        </p:spPr>
        <p:txBody>
          <a:bodyPr lIns="0" tIns="91440" rIns="0" bIns="0"/>
          <a:lstStyle>
            <a:lvl1pPr>
              <a:lnSpc>
                <a:spcPct val="110000"/>
              </a:lnSpc>
              <a:spcBef>
                <a:spcPts val="1176"/>
              </a:spcBef>
              <a:spcAft>
                <a:spcPts val="1176"/>
              </a:spcAft>
              <a:defRPr sz="2157">
                <a:solidFill>
                  <a:schemeClr val="bg2"/>
                </a:solidFill>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FF57A33A-3D8F-4CA0-9CBC-4D552F0603A6}"/>
              </a:ext>
            </a:extLst>
          </p:cNvPr>
          <p:cNvSpPr/>
          <p:nvPr userDrawn="1"/>
        </p:nvSpPr>
        <p:spPr>
          <a:xfrm>
            <a:off x="10665090" y="6597848"/>
            <a:ext cx="1353368" cy="233871"/>
          </a:xfrm>
          <a:prstGeom prst="rect">
            <a:avLst/>
          </a:prstGeom>
        </p:spPr>
        <p:txBody>
          <a:bodyPr wrap="none">
            <a:spAutoFit/>
          </a:bodyPr>
          <a:lstStyle/>
          <a:p>
            <a:pPr algn="r"/>
            <a:r>
              <a:rPr lang="en-US" sz="931">
                <a:solidFill>
                  <a:schemeClr val="bg1"/>
                </a:solidFill>
                <a:effectLst/>
                <a:latin typeface="Segoe UI" panose="020B0502040204020203" pitchFamily="34" charset="0"/>
                <a:ea typeface="PMingLiU" panose="02020500000000000000" pitchFamily="18" charset="-120"/>
                <a:cs typeface="Segoe UI" panose="020B0502040204020203" pitchFamily="34" charset="0"/>
              </a:rPr>
              <a:t>Microsoft Confidential</a:t>
            </a:r>
            <a:endParaRPr lang="en-US" sz="931">
              <a:solidFill>
                <a:schemeClr val="bg1"/>
              </a:solidFill>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01F61F92-46EF-4AD5-B4FC-1EFA03DD2C5D}"/>
              </a:ext>
            </a:extLst>
          </p:cNvPr>
          <p:cNvSpPr>
            <a:spLocks noGrp="1"/>
          </p:cNvSpPr>
          <p:nvPr>
            <p:ph type="body" sz="quarter" idx="10"/>
          </p:nvPr>
        </p:nvSpPr>
        <p:spPr>
          <a:xfrm>
            <a:off x="6096001" y="179310"/>
            <a:ext cx="5826761" cy="521233"/>
          </a:xfrm>
        </p:spPr>
        <p:txBody>
          <a:bodyPr tIns="91440"/>
          <a:lstStyle>
            <a:lvl1pPr marL="0" indent="0">
              <a:lnSpc>
                <a:spcPct val="110000"/>
              </a:lnSpc>
              <a:spcBef>
                <a:spcPts val="1176"/>
              </a:spcBef>
              <a:spcAft>
                <a:spcPts val="1176"/>
              </a:spcAft>
              <a:buNone/>
              <a:defRPr sz="2157">
                <a:solidFill>
                  <a:schemeClr val="bg2"/>
                </a:solidFill>
                <a:latin typeface="+mn-lt"/>
              </a:defRPr>
            </a:lvl1pPr>
          </a:lstStyle>
          <a:p>
            <a:pPr lvl="0"/>
            <a:endParaRPr lang="en-US"/>
          </a:p>
        </p:txBody>
      </p:sp>
    </p:spTree>
    <p:extLst>
      <p:ext uri="{BB962C8B-B14F-4D97-AF65-F5344CB8AC3E}">
        <p14:creationId xmlns:p14="http://schemas.microsoft.com/office/powerpoint/2010/main" val="27523117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1"/>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1082059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705">
                <a:solidFill>
                  <a:schemeClr val="bg2"/>
                </a:solidFill>
                <a:latin typeface="+mj-lt"/>
              </a:defRPr>
            </a:lvl1pPr>
          </a:lstStyle>
          <a:p>
            <a:r>
              <a:rPr lang="en-US"/>
              <a:t>Click to edit Master title style</a:t>
            </a:r>
          </a:p>
        </p:txBody>
      </p:sp>
    </p:spTree>
    <p:extLst>
      <p:ext uri="{BB962C8B-B14F-4D97-AF65-F5344CB8AC3E}">
        <p14:creationId xmlns:p14="http://schemas.microsoft.com/office/powerpoint/2010/main" val="113842877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705">
                <a:solidFill>
                  <a:schemeClr val="bg2"/>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A2348ECF-26C5-46F7-AB4A-94957FAB561F}"/>
              </a:ext>
            </a:extLst>
          </p:cNvPr>
          <p:cNvSpPr>
            <a:spLocks noGrp="1"/>
          </p:cNvSpPr>
          <p:nvPr>
            <p:ph type="body" sz="quarter" idx="10"/>
          </p:nvPr>
        </p:nvSpPr>
        <p:spPr>
          <a:xfrm>
            <a:off x="269240" y="1189178"/>
            <a:ext cx="11653523" cy="2356691"/>
          </a:xfrm>
        </p:spPr>
        <p:txBody>
          <a:bodyPr>
            <a:spAutoFit/>
          </a:bodyPr>
          <a:lstStyle>
            <a:lvl1pPr>
              <a:lnSpc>
                <a:spcPct val="95000"/>
              </a:lnSpc>
              <a:spcBef>
                <a:spcPts val="588"/>
              </a:spcBef>
              <a:spcAft>
                <a:spcPts val="588"/>
              </a:spcAft>
              <a:defRPr sz="3528">
                <a:solidFill>
                  <a:schemeClr val="bg1"/>
                </a:solidFill>
              </a:defRPr>
            </a:lvl1pPr>
            <a:lvl2pPr>
              <a:lnSpc>
                <a:spcPct val="95000"/>
              </a:lnSpc>
              <a:spcBef>
                <a:spcPts val="588"/>
              </a:spcBef>
              <a:spcAft>
                <a:spcPts val="588"/>
              </a:spcAft>
              <a:defRPr>
                <a:solidFill>
                  <a:schemeClr val="bg1"/>
                </a:solidFill>
              </a:defRPr>
            </a:lvl2pPr>
            <a:lvl3pPr>
              <a:lnSpc>
                <a:spcPct val="95000"/>
              </a:lnSpc>
              <a:spcBef>
                <a:spcPts val="588"/>
              </a:spcBef>
              <a:spcAft>
                <a:spcPts val="588"/>
              </a:spcAft>
              <a:defRPr>
                <a:solidFill>
                  <a:schemeClr val="bg1"/>
                </a:solidFill>
              </a:defRPr>
            </a:lvl3pPr>
            <a:lvl4pPr>
              <a:lnSpc>
                <a:spcPct val="95000"/>
              </a:lnSpc>
              <a:spcBef>
                <a:spcPts val="588"/>
              </a:spcBef>
              <a:spcAft>
                <a:spcPts val="588"/>
              </a:spcAft>
              <a:defRPr>
                <a:solidFill>
                  <a:schemeClr val="bg1"/>
                </a:solidFill>
              </a:defRPr>
            </a:lvl4pPr>
            <a:lvl5pPr>
              <a:lnSpc>
                <a:spcPct val="95000"/>
              </a:lnSpc>
              <a:spcBef>
                <a:spcPts val="588"/>
              </a:spcBef>
              <a:spcAft>
                <a:spcPts val="588"/>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0092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418479" y="175188"/>
            <a:ext cx="9506601" cy="581277"/>
          </a:xfrm>
        </p:spPr>
        <p:txBody>
          <a:bodyPr lIns="91440" tIns="91440" rIns="0"/>
          <a:lstStyle>
            <a:lvl1pPr>
              <a:lnSpc>
                <a:spcPct val="110000"/>
              </a:lnSpc>
              <a:spcBef>
                <a:spcPts val="1176"/>
              </a:spcBef>
              <a:spcAft>
                <a:spcPts val="1176"/>
              </a:spcAft>
              <a:defRPr sz="2157">
                <a:solidFill>
                  <a:schemeClr val="bg2"/>
                </a:solidFill>
                <a:latin typeface="+mn-lt"/>
              </a:defRPr>
            </a:lvl1pPr>
          </a:lstStyle>
          <a:p>
            <a:r>
              <a:rPr lang="en-US"/>
              <a:t>Click to edit Master title style</a:t>
            </a:r>
          </a:p>
        </p:txBody>
      </p:sp>
      <p:sp>
        <p:nvSpPr>
          <p:cNvPr id="3" name="Rectangle 2">
            <a:extLst>
              <a:ext uri="{FF2B5EF4-FFF2-40B4-BE49-F238E27FC236}">
                <a16:creationId xmlns:a16="http://schemas.microsoft.com/office/drawing/2014/main" id="{4F243B09-5841-4563-9530-811E07832996}"/>
              </a:ext>
            </a:extLst>
          </p:cNvPr>
          <p:cNvSpPr/>
          <p:nvPr userDrawn="1"/>
        </p:nvSpPr>
        <p:spPr bwMode="auto">
          <a:xfrm>
            <a:off x="0" y="0"/>
            <a:ext cx="2241062" cy="68580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8915030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9302" y="2521552"/>
            <a:ext cx="9423291" cy="3595546"/>
          </a:xfrm>
          <a:noFill/>
        </p:spPr>
        <p:txBody>
          <a:bodyPr lIns="146304" tIns="0" rIns="0" bIns="91440" anchor="t" anchorCtr="0"/>
          <a:lstStyle>
            <a:lvl1pPr>
              <a:defRPr sz="5293" spc="-98" baseline="0">
                <a:solidFill>
                  <a:schemeClr val="tx1"/>
                </a:solidFill>
              </a:defRPr>
            </a:lvl1pPr>
          </a:lstStyle>
          <a:p>
            <a:r>
              <a:rPr lang="en-US"/>
              <a:t>Lorem ipsum</a:t>
            </a:r>
          </a:p>
        </p:txBody>
      </p:sp>
    </p:spTree>
    <p:extLst>
      <p:ext uri="{BB962C8B-B14F-4D97-AF65-F5344CB8AC3E}">
        <p14:creationId xmlns:p14="http://schemas.microsoft.com/office/powerpoint/2010/main" val="126808925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71506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2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264364"/>
            <a:ext cx="11653522" cy="440459"/>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defTabSz="913397" eaLnBrk="0" hangingPunct="0">
              <a:defRPr/>
            </a:pPr>
            <a:r>
              <a:rPr lang="en-US" sz="980">
                <a:gradFill>
                  <a:gsLst>
                    <a:gs pos="0">
                      <a:srgbClr val="FFFFFF"/>
                    </a:gs>
                    <a:gs pos="100000">
                      <a:srgbClr val="FFFFFF"/>
                    </a:gs>
                  </a:gsLst>
                  <a:lin ang="5400000" scaled="0"/>
                </a:gradFill>
                <a:cs typeface="Segoe UI" pitchFamily="34" charset="0"/>
              </a:rPr>
              <a:t>© 2017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6"/>
            <a:ext cx="3223861" cy="690695"/>
          </a:xfrm>
          <a:prstGeom prst="rect">
            <a:avLst/>
          </a:prstGeom>
        </p:spPr>
      </p:pic>
    </p:spTree>
    <p:extLst>
      <p:ext uri="{BB962C8B-B14F-4D97-AF65-F5344CB8AC3E}">
        <p14:creationId xmlns:p14="http://schemas.microsoft.com/office/powerpoint/2010/main" val="191397092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21161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Insert Photo">
    <p:bg>
      <p:bgPr>
        <a:solidFill>
          <a:schemeClr val="tx1"/>
        </a:solidFill>
        <a:effectLst/>
      </p:bgPr>
    </p:bg>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0" y="1"/>
            <a:ext cx="12192000" cy="299033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689600"/>
            <a:ext cx="12192000" cy="116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Title 1"/>
          <p:cNvSpPr>
            <a:spLocks noGrp="1"/>
          </p:cNvSpPr>
          <p:nvPr>
            <p:ph type="ctrTitle"/>
          </p:nvPr>
        </p:nvSpPr>
        <p:spPr>
          <a:xfrm>
            <a:off x="266529" y="3279575"/>
            <a:ext cx="3709102" cy="2190597"/>
          </a:xfrm>
          <a:prstGeom prst="rect">
            <a:avLst/>
          </a:prstGeom>
        </p:spPr>
        <p:txBody>
          <a:bodyPr lIns="0" tIns="0" rIns="0" bIns="0" anchor="t" anchorCtr="0">
            <a:noAutofit/>
          </a:bodyPr>
          <a:lstStyle>
            <a:lvl1pPr algn="l">
              <a:defRPr sz="4117" b="0">
                <a:solidFill>
                  <a:schemeClr val="bg2"/>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341091" y="3404879"/>
            <a:ext cx="7234611" cy="2065292"/>
          </a:xfrm>
          <a:prstGeom prst="rect">
            <a:avLst/>
          </a:prstGeom>
        </p:spPr>
        <p:txBody>
          <a:bodyPr lIns="0" tIns="0" rIns="0" bIns="0">
            <a:noAutofit/>
          </a:bodyPr>
          <a:lstStyle>
            <a:lvl1pPr marL="0" indent="0">
              <a:lnSpc>
                <a:spcPts val="1800"/>
              </a:lnSpc>
              <a:buNone/>
              <a:defRPr sz="1176">
                <a:solidFill>
                  <a:schemeClr val="bg1"/>
                </a:solidFill>
                <a:latin typeface="+mn-lt"/>
              </a:defRPr>
            </a:lvl1pPr>
          </a:lstStyle>
          <a:p>
            <a:pPr lvl="0"/>
            <a:r>
              <a:rPr lang="en-US"/>
              <a:t>Click to edit Master text styles</a:t>
            </a:r>
          </a:p>
        </p:txBody>
      </p:sp>
      <p:sp>
        <p:nvSpPr>
          <p:cNvPr id="30"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049"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cxnSp>
        <p:nvCxnSpPr>
          <p:cNvPr id="31" name="Straight Connector 30"/>
          <p:cNvCxnSpPr/>
          <p:nvPr userDrawn="1"/>
        </p:nvCxnSpPr>
        <p:spPr>
          <a:xfrm>
            <a:off x="10523449" y="591423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2500"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6"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37" name="Text Placeholder 136"/>
          <p:cNvSpPr>
            <a:spLocks noGrp="1"/>
          </p:cNvSpPr>
          <p:nvPr>
            <p:ph type="body" sz="quarter" idx="31"/>
          </p:nvPr>
        </p:nvSpPr>
        <p:spPr>
          <a:xfrm>
            <a:off x="6986395" y="6181251"/>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508043" y="6181251"/>
            <a:ext cx="1498693"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5" name="TextBox 44"/>
          <p:cNvSpPr txBox="1"/>
          <p:nvPr userDrawn="1"/>
        </p:nvSpPr>
        <p:spPr>
          <a:xfrm>
            <a:off x="2508041" y="5916409"/>
            <a:ext cx="1487548" cy="150884"/>
          </a:xfrm>
          <a:prstGeom prst="rect">
            <a:avLst/>
          </a:prstGeom>
          <a:noFill/>
        </p:spPr>
        <p:txBody>
          <a:bodyPr wrap="square" lIns="0" tIns="0" rIns="0" bIns="0" rtlCol="0">
            <a:spAutoFit/>
          </a:bodyPr>
          <a:lstStyle/>
          <a:p>
            <a:pPr defTabSz="914049">
              <a:defRPr/>
            </a:pPr>
            <a:r>
              <a:rPr lang="en-US" sz="980" b="1">
                <a:solidFill>
                  <a:schemeClr val="bg1"/>
                </a:solidFill>
              </a:rPr>
              <a:t>Products and Services</a:t>
            </a:r>
          </a:p>
        </p:txBody>
      </p:sp>
      <p:sp>
        <p:nvSpPr>
          <p:cNvPr id="46" name="TextBox 45"/>
          <p:cNvSpPr txBox="1"/>
          <p:nvPr userDrawn="1"/>
        </p:nvSpPr>
        <p:spPr>
          <a:xfrm>
            <a:off x="4320164" y="5922948"/>
            <a:ext cx="1247049" cy="150884"/>
          </a:xfrm>
          <a:prstGeom prst="rect">
            <a:avLst/>
          </a:prstGeom>
          <a:noFill/>
        </p:spPr>
        <p:txBody>
          <a:bodyPr wrap="square" lIns="0" tIns="0" rIns="0" bIns="0" rtlCol="0">
            <a:spAutoFit/>
          </a:bodyPr>
          <a:lstStyle/>
          <a:p>
            <a:pPr defTabSz="914049">
              <a:defRPr/>
            </a:pPr>
            <a:r>
              <a:rPr lang="en-US" sz="980" b="1">
                <a:solidFill>
                  <a:schemeClr val="bg1"/>
                </a:solidFill>
              </a:rPr>
              <a:t>Organization Size</a:t>
            </a:r>
          </a:p>
        </p:txBody>
      </p:sp>
      <p:sp>
        <p:nvSpPr>
          <p:cNvPr id="47" name="TextBox 46"/>
          <p:cNvSpPr txBox="1"/>
          <p:nvPr userDrawn="1"/>
        </p:nvSpPr>
        <p:spPr>
          <a:xfrm>
            <a:off x="5846351" y="5914231"/>
            <a:ext cx="988642" cy="150884"/>
          </a:xfrm>
          <a:prstGeom prst="rect">
            <a:avLst/>
          </a:prstGeom>
          <a:noFill/>
        </p:spPr>
        <p:txBody>
          <a:bodyPr wrap="square" lIns="0" tIns="0" rIns="0" bIns="0" rtlCol="0">
            <a:spAutoFit/>
          </a:bodyPr>
          <a:lstStyle/>
          <a:p>
            <a:pPr defTabSz="914049">
              <a:defRPr/>
            </a:pPr>
            <a:r>
              <a:rPr lang="en-US" sz="980" b="1">
                <a:solidFill>
                  <a:schemeClr val="bg1"/>
                </a:solidFill>
              </a:rPr>
              <a:t>Industry</a:t>
            </a:r>
          </a:p>
        </p:txBody>
      </p:sp>
      <p:sp>
        <p:nvSpPr>
          <p:cNvPr id="48" name="TextBox 47"/>
          <p:cNvSpPr txBox="1"/>
          <p:nvPr userDrawn="1"/>
        </p:nvSpPr>
        <p:spPr>
          <a:xfrm>
            <a:off x="6970278" y="5914998"/>
            <a:ext cx="988642" cy="150884"/>
          </a:xfrm>
          <a:prstGeom prst="rect">
            <a:avLst/>
          </a:prstGeom>
          <a:noFill/>
        </p:spPr>
        <p:txBody>
          <a:bodyPr wrap="square" lIns="0" tIns="0" rIns="0" bIns="0" rtlCol="0">
            <a:spAutoFit/>
          </a:bodyPr>
          <a:lstStyle/>
          <a:p>
            <a:pPr defTabSz="914049">
              <a:defRPr/>
            </a:pPr>
            <a:r>
              <a:rPr lang="en-US" sz="980" b="1">
                <a:solidFill>
                  <a:schemeClr val="bg1"/>
                </a:solidFill>
              </a:rPr>
              <a:t>Country</a:t>
            </a:r>
          </a:p>
        </p:txBody>
      </p:sp>
      <p:sp>
        <p:nvSpPr>
          <p:cNvPr id="49" name="TextBox 48"/>
          <p:cNvSpPr txBox="1"/>
          <p:nvPr userDrawn="1"/>
        </p:nvSpPr>
        <p:spPr>
          <a:xfrm>
            <a:off x="9156939" y="5924360"/>
            <a:ext cx="988642" cy="150884"/>
          </a:xfrm>
          <a:prstGeom prst="rect">
            <a:avLst/>
          </a:prstGeom>
          <a:noFill/>
        </p:spPr>
        <p:txBody>
          <a:bodyPr wrap="square" lIns="0" tIns="0" rIns="0" bIns="0" rtlCol="0">
            <a:spAutoFit/>
          </a:bodyPr>
          <a:lstStyle/>
          <a:p>
            <a:pPr defTabSz="914049">
              <a:defRPr/>
            </a:pPr>
            <a:r>
              <a:rPr lang="en-US" sz="980" b="1">
                <a:solidFill>
                  <a:schemeClr val="bg1"/>
                </a:solidFill>
              </a:rPr>
              <a:t>Business Need</a:t>
            </a:r>
          </a:p>
        </p:txBody>
      </p:sp>
      <p:sp>
        <p:nvSpPr>
          <p:cNvPr id="50" name="Text Placeholder 136"/>
          <p:cNvSpPr>
            <a:spLocks noGrp="1"/>
          </p:cNvSpPr>
          <p:nvPr>
            <p:ph type="body" sz="quarter" idx="37"/>
          </p:nvPr>
        </p:nvSpPr>
        <p:spPr>
          <a:xfrm>
            <a:off x="8109289" y="6184047"/>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1" name="TextBox 50"/>
          <p:cNvSpPr txBox="1"/>
          <p:nvPr userDrawn="1"/>
        </p:nvSpPr>
        <p:spPr>
          <a:xfrm>
            <a:off x="8093172" y="5917794"/>
            <a:ext cx="988642" cy="150884"/>
          </a:xfrm>
          <a:prstGeom prst="rect">
            <a:avLst/>
          </a:prstGeom>
          <a:noFill/>
        </p:spPr>
        <p:txBody>
          <a:bodyPr wrap="square" lIns="0" tIns="0" rIns="0" bIns="0" rtlCol="0">
            <a:spAutoFit/>
          </a:bodyPr>
          <a:lstStyle/>
          <a:p>
            <a:pPr defTabSz="914049">
              <a:defRPr/>
            </a:pPr>
            <a:r>
              <a:rPr lang="en-US" sz="980" b="1">
                <a:solidFill>
                  <a:schemeClr val="bg1"/>
                </a:solidFill>
              </a:rPr>
              <a:t>Partner</a:t>
            </a:r>
          </a:p>
        </p:txBody>
      </p:sp>
    </p:spTree>
    <p:extLst>
      <p:ext uri="{BB962C8B-B14F-4D97-AF65-F5344CB8AC3E}">
        <p14:creationId xmlns:p14="http://schemas.microsoft.com/office/powerpoint/2010/main" val="31453969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Insert Photo">
    <p:bg>
      <p:bgPr>
        <a:solidFill>
          <a:schemeClr val="tx1"/>
        </a:solidFill>
        <a:effectLst/>
      </p:bgPr>
    </p:bg>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5918075" y="2"/>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cxnSp>
        <p:nvCxnSpPr>
          <p:cNvPr id="31" name="Straight Connector 30"/>
          <p:cNvCxnSpPr/>
          <p:nvPr userDrawn="1"/>
        </p:nvCxnSpPr>
        <p:spPr>
          <a:xfrm>
            <a:off x="13962495" y="10026652"/>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6"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049"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cxnSp>
        <p:nvCxnSpPr>
          <p:cNvPr id="27" name="Straight Connector 26"/>
          <p:cNvCxnSpPr/>
          <p:nvPr userDrawn="1"/>
        </p:nvCxnSpPr>
        <p:spPr>
          <a:xfrm>
            <a:off x="10523604" y="5930902"/>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2500"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4"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5" name="Text Placeholder 136"/>
          <p:cNvSpPr>
            <a:spLocks noGrp="1"/>
          </p:cNvSpPr>
          <p:nvPr>
            <p:ph type="body" sz="quarter" idx="31"/>
          </p:nvPr>
        </p:nvSpPr>
        <p:spPr>
          <a:xfrm>
            <a:off x="6986395" y="6181251"/>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3" y="6181251"/>
            <a:ext cx="1498693"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60" name="TextBox 59"/>
          <p:cNvSpPr txBox="1"/>
          <p:nvPr userDrawn="1"/>
        </p:nvSpPr>
        <p:spPr>
          <a:xfrm>
            <a:off x="2508041" y="5916409"/>
            <a:ext cx="1487548" cy="150884"/>
          </a:xfrm>
          <a:prstGeom prst="rect">
            <a:avLst/>
          </a:prstGeom>
          <a:noFill/>
        </p:spPr>
        <p:txBody>
          <a:bodyPr wrap="square" lIns="0" tIns="0" rIns="0" bIns="0" rtlCol="0">
            <a:spAutoFit/>
          </a:bodyPr>
          <a:lstStyle/>
          <a:p>
            <a:pPr defTabSz="914049">
              <a:defRPr/>
            </a:pPr>
            <a:r>
              <a:rPr lang="en-US" sz="980" b="1">
                <a:solidFill>
                  <a:schemeClr val="bg1"/>
                </a:solidFill>
              </a:rPr>
              <a:t>Products and Services</a:t>
            </a:r>
          </a:p>
        </p:txBody>
      </p:sp>
      <p:sp>
        <p:nvSpPr>
          <p:cNvPr id="61" name="TextBox 60"/>
          <p:cNvSpPr txBox="1"/>
          <p:nvPr userDrawn="1"/>
        </p:nvSpPr>
        <p:spPr>
          <a:xfrm>
            <a:off x="4320164" y="5922948"/>
            <a:ext cx="1247049" cy="150884"/>
          </a:xfrm>
          <a:prstGeom prst="rect">
            <a:avLst/>
          </a:prstGeom>
          <a:noFill/>
        </p:spPr>
        <p:txBody>
          <a:bodyPr wrap="square" lIns="0" tIns="0" rIns="0" bIns="0" rtlCol="0">
            <a:spAutoFit/>
          </a:bodyPr>
          <a:lstStyle/>
          <a:p>
            <a:pPr defTabSz="914049">
              <a:defRPr/>
            </a:pPr>
            <a:r>
              <a:rPr lang="en-US" sz="980" b="1">
                <a:solidFill>
                  <a:schemeClr val="bg1"/>
                </a:solidFill>
              </a:rPr>
              <a:t>Organization Size</a:t>
            </a:r>
          </a:p>
        </p:txBody>
      </p:sp>
      <p:sp>
        <p:nvSpPr>
          <p:cNvPr id="62" name="TextBox 61"/>
          <p:cNvSpPr txBox="1"/>
          <p:nvPr userDrawn="1"/>
        </p:nvSpPr>
        <p:spPr>
          <a:xfrm>
            <a:off x="5846351" y="5914231"/>
            <a:ext cx="988642" cy="150884"/>
          </a:xfrm>
          <a:prstGeom prst="rect">
            <a:avLst/>
          </a:prstGeom>
          <a:noFill/>
        </p:spPr>
        <p:txBody>
          <a:bodyPr wrap="square" lIns="0" tIns="0" rIns="0" bIns="0" rtlCol="0">
            <a:spAutoFit/>
          </a:bodyPr>
          <a:lstStyle/>
          <a:p>
            <a:pPr defTabSz="914049">
              <a:defRPr/>
            </a:pPr>
            <a:r>
              <a:rPr lang="en-US" sz="980" b="1">
                <a:solidFill>
                  <a:schemeClr val="bg1"/>
                </a:solidFill>
              </a:rPr>
              <a:t>Industry</a:t>
            </a:r>
          </a:p>
        </p:txBody>
      </p:sp>
      <p:sp>
        <p:nvSpPr>
          <p:cNvPr id="63" name="TextBox 62"/>
          <p:cNvSpPr txBox="1"/>
          <p:nvPr userDrawn="1"/>
        </p:nvSpPr>
        <p:spPr>
          <a:xfrm>
            <a:off x="6970278" y="5914998"/>
            <a:ext cx="988642" cy="150884"/>
          </a:xfrm>
          <a:prstGeom prst="rect">
            <a:avLst/>
          </a:prstGeom>
          <a:noFill/>
        </p:spPr>
        <p:txBody>
          <a:bodyPr wrap="square" lIns="0" tIns="0" rIns="0" bIns="0" rtlCol="0">
            <a:spAutoFit/>
          </a:bodyPr>
          <a:lstStyle/>
          <a:p>
            <a:pPr defTabSz="914049">
              <a:defRPr/>
            </a:pPr>
            <a:r>
              <a:rPr lang="en-US" sz="980" b="1">
                <a:solidFill>
                  <a:schemeClr val="bg1"/>
                </a:solidFill>
              </a:rPr>
              <a:t>Country</a:t>
            </a:r>
          </a:p>
        </p:txBody>
      </p:sp>
      <p:sp>
        <p:nvSpPr>
          <p:cNvPr id="64" name="TextBox 63"/>
          <p:cNvSpPr txBox="1"/>
          <p:nvPr userDrawn="1"/>
        </p:nvSpPr>
        <p:spPr>
          <a:xfrm>
            <a:off x="9156939" y="5924360"/>
            <a:ext cx="988642" cy="150884"/>
          </a:xfrm>
          <a:prstGeom prst="rect">
            <a:avLst/>
          </a:prstGeom>
          <a:noFill/>
        </p:spPr>
        <p:txBody>
          <a:bodyPr wrap="square" lIns="0" tIns="0" rIns="0" bIns="0" rtlCol="0">
            <a:spAutoFit/>
          </a:bodyPr>
          <a:lstStyle/>
          <a:p>
            <a:pPr defTabSz="914049">
              <a:defRPr/>
            </a:pPr>
            <a:r>
              <a:rPr lang="en-US" sz="980" b="1">
                <a:solidFill>
                  <a:schemeClr val="bg1"/>
                </a:solidFill>
              </a:rPr>
              <a:t>Business Need</a:t>
            </a:r>
          </a:p>
        </p:txBody>
      </p:sp>
      <p:sp>
        <p:nvSpPr>
          <p:cNvPr id="65" name="Text Placeholder 136"/>
          <p:cNvSpPr>
            <a:spLocks noGrp="1"/>
          </p:cNvSpPr>
          <p:nvPr>
            <p:ph type="body" sz="quarter" idx="37"/>
          </p:nvPr>
        </p:nvSpPr>
        <p:spPr>
          <a:xfrm>
            <a:off x="8109289" y="6184047"/>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66" name="TextBox 65"/>
          <p:cNvSpPr txBox="1"/>
          <p:nvPr userDrawn="1"/>
        </p:nvSpPr>
        <p:spPr>
          <a:xfrm>
            <a:off x="8093172" y="5917794"/>
            <a:ext cx="988642" cy="150884"/>
          </a:xfrm>
          <a:prstGeom prst="rect">
            <a:avLst/>
          </a:prstGeom>
          <a:noFill/>
        </p:spPr>
        <p:txBody>
          <a:bodyPr wrap="square" lIns="0" tIns="0" rIns="0" bIns="0" rtlCol="0">
            <a:spAutoFit/>
          </a:bodyPr>
          <a:lstStyle/>
          <a:p>
            <a:pPr defTabSz="914049">
              <a:defRPr/>
            </a:pPr>
            <a:r>
              <a:rPr lang="en-US" sz="980" b="1">
                <a:solidFill>
                  <a:schemeClr val="bg1"/>
                </a:solidFill>
              </a:rPr>
              <a:t>Partner</a:t>
            </a:r>
          </a:p>
        </p:txBody>
      </p:sp>
      <p:sp>
        <p:nvSpPr>
          <p:cNvPr id="23" name="Title 1">
            <a:extLst>
              <a:ext uri="{FF2B5EF4-FFF2-40B4-BE49-F238E27FC236}">
                <a16:creationId xmlns:a16="http://schemas.microsoft.com/office/drawing/2014/main" id="{406CEFA2-D75A-4CE6-BA46-E53CCEDA9F9B}"/>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117">
                <a:solidFill>
                  <a:schemeClr val="bg2"/>
                </a:solidFill>
                <a:latin typeface="+mj-lt"/>
              </a:defRPr>
            </a:lvl1pPr>
          </a:lstStyle>
          <a:p>
            <a:r>
              <a:rPr lang="en-US"/>
              <a:t>Click to edit Master title style</a:t>
            </a:r>
          </a:p>
        </p:txBody>
      </p:sp>
      <p:sp>
        <p:nvSpPr>
          <p:cNvPr id="25" name="Text Placeholder 3">
            <a:extLst>
              <a:ext uri="{FF2B5EF4-FFF2-40B4-BE49-F238E27FC236}">
                <a16:creationId xmlns:a16="http://schemas.microsoft.com/office/drawing/2014/main" id="{A57ED63D-AA42-47CA-955E-2EC48430EA4F}"/>
              </a:ext>
            </a:extLst>
          </p:cNvPr>
          <p:cNvSpPr>
            <a:spLocks noGrp="1"/>
          </p:cNvSpPr>
          <p:nvPr>
            <p:ph type="body" sz="quarter" idx="10"/>
          </p:nvPr>
        </p:nvSpPr>
        <p:spPr>
          <a:xfrm>
            <a:off x="269240" y="1189178"/>
            <a:ext cx="11653523" cy="2356691"/>
          </a:xfrm>
        </p:spPr>
        <p:txBody>
          <a:bodyPr>
            <a:spAutoFit/>
          </a:bodyPr>
          <a:lstStyle>
            <a:lvl1pPr>
              <a:lnSpc>
                <a:spcPct val="95000"/>
              </a:lnSpc>
              <a:spcBef>
                <a:spcPts val="588"/>
              </a:spcBef>
              <a:spcAft>
                <a:spcPts val="588"/>
              </a:spcAft>
              <a:defRPr sz="3528">
                <a:solidFill>
                  <a:schemeClr val="bg1"/>
                </a:solidFill>
              </a:defRPr>
            </a:lvl1pPr>
            <a:lvl2pPr>
              <a:lnSpc>
                <a:spcPct val="95000"/>
              </a:lnSpc>
              <a:spcBef>
                <a:spcPts val="588"/>
              </a:spcBef>
              <a:spcAft>
                <a:spcPts val="588"/>
              </a:spcAft>
              <a:defRPr>
                <a:solidFill>
                  <a:schemeClr val="bg1"/>
                </a:solidFill>
              </a:defRPr>
            </a:lvl2pPr>
            <a:lvl3pPr>
              <a:lnSpc>
                <a:spcPct val="95000"/>
              </a:lnSpc>
              <a:spcBef>
                <a:spcPts val="588"/>
              </a:spcBef>
              <a:spcAft>
                <a:spcPts val="588"/>
              </a:spcAft>
              <a:defRPr>
                <a:solidFill>
                  <a:schemeClr val="bg1"/>
                </a:solidFill>
              </a:defRPr>
            </a:lvl3pPr>
            <a:lvl4pPr>
              <a:lnSpc>
                <a:spcPct val="95000"/>
              </a:lnSpc>
              <a:spcBef>
                <a:spcPts val="588"/>
              </a:spcBef>
              <a:spcAft>
                <a:spcPts val="588"/>
              </a:spcAft>
              <a:defRPr>
                <a:solidFill>
                  <a:schemeClr val="bg1"/>
                </a:solidFill>
              </a:defRPr>
            </a:lvl4pPr>
            <a:lvl5pPr marL="0" indent="0">
              <a:lnSpc>
                <a:spcPct val="95000"/>
              </a:lnSpc>
              <a:spcBef>
                <a:spcPts val="588"/>
              </a:spcBef>
              <a:spcAft>
                <a:spcPts val="588"/>
              </a:spcAft>
              <a:buNone/>
              <a:defRPr sz="117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696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3420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374284626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2"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3" y="3878574"/>
            <a:ext cx="7171337" cy="1792326"/>
          </a:xfrm>
          <a:noFill/>
        </p:spPr>
        <p:txBody>
          <a:bodyPr lIns="146304" tIns="109728" rIns="146304" bIns="109728">
            <a:noAutofit/>
          </a:bodyPr>
          <a:lstStyle>
            <a:lvl1pPr marL="0" indent="0">
              <a:spcBef>
                <a:spcPts val="0"/>
              </a:spcBef>
              <a:buNone/>
              <a:defRPr sz="3135" spc="0" baseline="0">
                <a:solidFill>
                  <a:schemeClr val="tx1"/>
                </a:solidFill>
                <a:latin typeface="+mj-lt"/>
              </a:defRPr>
            </a:lvl1pPr>
          </a:lstStyle>
          <a:p>
            <a:pPr lvl="0"/>
            <a:r>
              <a:rPr lang="en-US"/>
              <a:t>Speaker Name</a:t>
            </a:r>
          </a:p>
        </p:txBody>
      </p:sp>
      <p:pic>
        <p:nvPicPr>
          <p:cNvPr id="7" name="Picture 6">
            <a:extLst>
              <a:ext uri="{FF2B5EF4-FFF2-40B4-BE49-F238E27FC236}">
                <a16:creationId xmlns:a16="http://schemas.microsoft.com/office/drawing/2014/main" id="{150AB176-51D8-4F62-99AE-0733A8959B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50182"/>
            <a:ext cx="2025444" cy="907818"/>
          </a:xfrm>
          <a:prstGeom prst="rect">
            <a:avLst/>
          </a:prstGeom>
        </p:spPr>
      </p:pic>
    </p:spTree>
    <p:extLst>
      <p:ext uri="{BB962C8B-B14F-4D97-AF65-F5344CB8AC3E}">
        <p14:creationId xmlns:p14="http://schemas.microsoft.com/office/powerpoint/2010/main" val="294185884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189648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3135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189648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49963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1962717"/>
          </a:xfrm>
        </p:spPr>
        <p:txBody>
          <a:bodyPr>
            <a:spAutoFit/>
          </a:bodyPr>
          <a:lstStyle>
            <a:lvl1pPr>
              <a:defRPr sz="391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71747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1962717"/>
          </a:xfrm>
        </p:spPr>
        <p:txBody>
          <a:bodyPr>
            <a:spAutoFit/>
          </a:bodyPr>
          <a:lstStyle>
            <a:lvl1pPr>
              <a:defRPr sz="391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112620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5"/>
            <a:ext cx="5378548" cy="1787797"/>
          </a:xfrm>
        </p:spPr>
        <p:txBody>
          <a:bodyPr wrap="square">
            <a:spAutoFit/>
          </a:bodyPr>
          <a:lstStyle>
            <a:lvl1pPr marL="0" indent="0">
              <a:spcBef>
                <a:spcPts val="1200"/>
              </a:spcBef>
              <a:buClr>
                <a:schemeClr val="tx1"/>
              </a:buClr>
              <a:buFont typeface="Wingdings" pitchFamily="2" charset="2"/>
              <a:buNone/>
              <a:defRPr sz="3135">
                <a:gradFill>
                  <a:gsLst>
                    <a:gs pos="1250">
                      <a:schemeClr val="tx2"/>
                    </a:gs>
                    <a:gs pos="99000">
                      <a:schemeClr val="tx2"/>
                    </a:gs>
                  </a:gsLst>
                  <a:lin ang="5400000" scaled="0"/>
                </a:gra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787797"/>
          </a:xfrm>
        </p:spPr>
        <p:txBody>
          <a:bodyPr wrap="square">
            <a:spAutoFit/>
          </a:bodyPr>
          <a:lstStyle>
            <a:lvl1pPr marL="0" indent="0">
              <a:spcBef>
                <a:spcPts val="1200"/>
              </a:spcBef>
              <a:buClr>
                <a:schemeClr val="tx1"/>
              </a:buClr>
              <a:buFont typeface="Wingdings" pitchFamily="2" charset="2"/>
              <a:buNone/>
              <a:defRPr sz="3135">
                <a:gradFill>
                  <a:gsLst>
                    <a:gs pos="1250">
                      <a:schemeClr val="tx2"/>
                    </a:gs>
                    <a:gs pos="99000">
                      <a:schemeClr val="tx2"/>
                    </a:gs>
                  </a:gsLst>
                  <a:lin ang="5400000" scaled="0"/>
                </a:gra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25404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5"/>
            <a:ext cx="5378548" cy="1787797"/>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787797"/>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64613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8"/>
            <a:ext cx="5378548" cy="1854162"/>
          </a:xfrm>
        </p:spPr>
        <p:txBody>
          <a:bodyPr wrap="square">
            <a:spAutoFit/>
          </a:bodyPr>
          <a:lstStyle>
            <a:lvl1pPr marL="281569" indent="-281569">
              <a:spcBef>
                <a:spcPts val="1200"/>
              </a:spcBef>
              <a:buClr>
                <a:schemeClr val="tx2"/>
              </a:buClr>
              <a:buFont typeface="Arial" pitchFamily="34" charset="0"/>
              <a:buChar char="•"/>
              <a:defRPr sz="3135">
                <a:gradFill>
                  <a:gsLst>
                    <a:gs pos="1250">
                      <a:schemeClr val="tx2"/>
                    </a:gs>
                    <a:gs pos="99000">
                      <a:schemeClr val="tx2"/>
                    </a:gs>
                  </a:gsLst>
                  <a:lin ang="5400000" scaled="0"/>
                </a:gra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8"/>
            <a:ext cx="5378548" cy="1854162"/>
          </a:xfrm>
        </p:spPr>
        <p:txBody>
          <a:bodyPr wrap="square">
            <a:spAutoFit/>
          </a:bodyPr>
          <a:lstStyle>
            <a:lvl1pPr marL="281569" indent="-281569">
              <a:spcBef>
                <a:spcPts val="1200"/>
              </a:spcBef>
              <a:buClr>
                <a:schemeClr val="tx2"/>
              </a:buClr>
              <a:buFont typeface="Arial" pitchFamily="34" charset="0"/>
              <a:buChar char="•"/>
              <a:defRPr sz="3135">
                <a:gradFill>
                  <a:gsLst>
                    <a:gs pos="1250">
                      <a:schemeClr val="tx2"/>
                    </a:gs>
                    <a:gs pos="99000">
                      <a:schemeClr val="tx2"/>
                    </a:gs>
                  </a:gsLst>
                  <a:lin ang="5400000" scaled="0"/>
                </a:gra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33458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8"/>
            <a:ext cx="5378548" cy="1854162"/>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8"/>
            <a:ext cx="5378548" cy="1854162"/>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67912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30442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2"/>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0852" y="3877278"/>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5666140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1270220"/>
          </a:xfrm>
          <a:noFill/>
        </p:spPr>
        <p:txBody>
          <a:bodyPr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2" y="3877277"/>
            <a:ext cx="9860674" cy="724246"/>
          </a:xfrm>
          <a:noFill/>
        </p:spPr>
        <p:txBody>
          <a:bodyPr lIns="182880" tIns="146304" rIns="182880" bIns="146304">
            <a:sp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105797821"/>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1270220"/>
          </a:xfrm>
          <a:noFill/>
        </p:spPr>
        <p:txBody>
          <a:bodyPr tIns="91440" bIns="91440" anchor="t" anchorCtr="0">
            <a:spAutoFit/>
          </a:bodyPr>
          <a:lstStyle>
            <a:lvl1pPr>
              <a:defRPr lang="en-US" sz="7054"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8082388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270220"/>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8282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2981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820" name="Group 1819">
            <a:extLst>
              <a:ext uri="{FF2B5EF4-FFF2-40B4-BE49-F238E27FC236}">
                <a16:creationId xmlns:a16="http://schemas.microsoft.com/office/drawing/2014/main" id="{869BE5D7-E829-4961-B1B7-41D71CE1884E}"/>
              </a:ext>
            </a:extLst>
          </p:cNvPr>
          <p:cNvGrpSpPr/>
          <p:nvPr userDrawn="1"/>
        </p:nvGrpSpPr>
        <p:grpSpPr>
          <a:xfrm>
            <a:off x="83663" y="2629144"/>
            <a:ext cx="12009863" cy="176637"/>
            <a:chOff x="83663" y="2532000"/>
            <a:chExt cx="12009863" cy="176637"/>
          </a:xfrm>
        </p:grpSpPr>
        <p:sp>
          <p:nvSpPr>
            <p:cNvPr id="95" name="Freeform 29">
              <a:extLst>
                <a:ext uri="{FF2B5EF4-FFF2-40B4-BE49-F238E27FC236}">
                  <a16:creationId xmlns:a16="http://schemas.microsoft.com/office/drawing/2014/main" id="{CCBD172E-16C3-403C-9368-0328FC2671A5}"/>
                </a:ext>
              </a:extLst>
            </p:cNvPr>
            <p:cNvSpPr>
              <a:spLocks/>
            </p:cNvSpPr>
            <p:nvPr/>
          </p:nvSpPr>
          <p:spPr bwMode="auto">
            <a:xfrm>
              <a:off x="30519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 name="Freeform 30">
              <a:extLst>
                <a:ext uri="{FF2B5EF4-FFF2-40B4-BE49-F238E27FC236}">
                  <a16:creationId xmlns:a16="http://schemas.microsoft.com/office/drawing/2014/main" id="{84166227-46D8-4126-BE4E-CF716C37373A}"/>
                </a:ext>
              </a:extLst>
            </p:cNvPr>
            <p:cNvSpPr>
              <a:spLocks/>
            </p:cNvSpPr>
            <p:nvPr/>
          </p:nvSpPr>
          <p:spPr bwMode="auto">
            <a:xfrm>
              <a:off x="63133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 name="Freeform 31">
              <a:extLst>
                <a:ext uri="{FF2B5EF4-FFF2-40B4-BE49-F238E27FC236}">
                  <a16:creationId xmlns:a16="http://schemas.microsoft.com/office/drawing/2014/main" id="{F496A010-B395-4C51-9623-DA6CD1623178}"/>
                </a:ext>
              </a:extLst>
            </p:cNvPr>
            <p:cNvSpPr>
              <a:spLocks/>
            </p:cNvSpPr>
            <p:nvPr/>
          </p:nvSpPr>
          <p:spPr bwMode="auto">
            <a:xfrm>
              <a:off x="8366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 name="Freeform 32">
              <a:extLst>
                <a:ext uri="{FF2B5EF4-FFF2-40B4-BE49-F238E27FC236}">
                  <a16:creationId xmlns:a16="http://schemas.microsoft.com/office/drawing/2014/main" id="{5916D425-6CDB-41B5-8E77-75822A85FDCA}"/>
                </a:ext>
              </a:extLst>
            </p:cNvPr>
            <p:cNvSpPr>
              <a:spLocks/>
            </p:cNvSpPr>
            <p:nvPr/>
          </p:nvSpPr>
          <p:spPr bwMode="auto">
            <a:xfrm>
              <a:off x="41229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 name="Freeform 29">
              <a:extLst>
                <a:ext uri="{FF2B5EF4-FFF2-40B4-BE49-F238E27FC236}">
                  <a16:creationId xmlns:a16="http://schemas.microsoft.com/office/drawing/2014/main" id="{012D95EC-09AB-4721-B118-9BA4766A7456}"/>
                </a:ext>
              </a:extLst>
            </p:cNvPr>
            <p:cNvSpPr>
              <a:spLocks/>
            </p:cNvSpPr>
            <p:nvPr/>
          </p:nvSpPr>
          <p:spPr bwMode="auto">
            <a:xfrm>
              <a:off x="95996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 name="Freeform 30">
              <a:extLst>
                <a:ext uri="{FF2B5EF4-FFF2-40B4-BE49-F238E27FC236}">
                  <a16:creationId xmlns:a16="http://schemas.microsoft.com/office/drawing/2014/main" id="{60B0623A-5ABE-4597-85FE-45CE83A411E1}"/>
                </a:ext>
              </a:extLst>
            </p:cNvPr>
            <p:cNvSpPr>
              <a:spLocks/>
            </p:cNvSpPr>
            <p:nvPr/>
          </p:nvSpPr>
          <p:spPr bwMode="auto">
            <a:xfrm>
              <a:off x="128610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 name="Freeform 31">
              <a:extLst>
                <a:ext uri="{FF2B5EF4-FFF2-40B4-BE49-F238E27FC236}">
                  <a16:creationId xmlns:a16="http://schemas.microsoft.com/office/drawing/2014/main" id="{291EE3F5-F099-4209-940E-84AC8C171651}"/>
                </a:ext>
              </a:extLst>
            </p:cNvPr>
            <p:cNvSpPr>
              <a:spLocks/>
            </p:cNvSpPr>
            <p:nvPr/>
          </p:nvSpPr>
          <p:spPr bwMode="auto">
            <a:xfrm>
              <a:off x="73843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 name="Freeform 32">
              <a:extLst>
                <a:ext uri="{FF2B5EF4-FFF2-40B4-BE49-F238E27FC236}">
                  <a16:creationId xmlns:a16="http://schemas.microsoft.com/office/drawing/2014/main" id="{18A93BB8-784F-40C4-939D-AFCAF7AD88E5}"/>
                </a:ext>
              </a:extLst>
            </p:cNvPr>
            <p:cNvSpPr>
              <a:spLocks/>
            </p:cNvSpPr>
            <p:nvPr/>
          </p:nvSpPr>
          <p:spPr bwMode="auto">
            <a:xfrm>
              <a:off x="106706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 name="Freeform 29">
              <a:extLst>
                <a:ext uri="{FF2B5EF4-FFF2-40B4-BE49-F238E27FC236}">
                  <a16:creationId xmlns:a16="http://schemas.microsoft.com/office/drawing/2014/main" id="{108DA4D1-7460-47F0-A30E-54A8DCEC1293}"/>
                </a:ext>
              </a:extLst>
            </p:cNvPr>
            <p:cNvSpPr>
              <a:spLocks/>
            </p:cNvSpPr>
            <p:nvPr/>
          </p:nvSpPr>
          <p:spPr bwMode="auto">
            <a:xfrm>
              <a:off x="161473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 name="Freeform 30">
              <a:extLst>
                <a:ext uri="{FF2B5EF4-FFF2-40B4-BE49-F238E27FC236}">
                  <a16:creationId xmlns:a16="http://schemas.microsoft.com/office/drawing/2014/main" id="{F522BDAA-9591-4786-94F5-82E3C052D0BC}"/>
                </a:ext>
              </a:extLst>
            </p:cNvPr>
            <p:cNvSpPr>
              <a:spLocks/>
            </p:cNvSpPr>
            <p:nvPr/>
          </p:nvSpPr>
          <p:spPr bwMode="auto">
            <a:xfrm>
              <a:off x="194087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 name="Freeform 31">
              <a:extLst>
                <a:ext uri="{FF2B5EF4-FFF2-40B4-BE49-F238E27FC236}">
                  <a16:creationId xmlns:a16="http://schemas.microsoft.com/office/drawing/2014/main" id="{5F9C50EC-F569-443B-85EF-7C5E1EA56ADE}"/>
                </a:ext>
              </a:extLst>
            </p:cNvPr>
            <p:cNvSpPr>
              <a:spLocks/>
            </p:cNvSpPr>
            <p:nvPr/>
          </p:nvSpPr>
          <p:spPr bwMode="auto">
            <a:xfrm>
              <a:off x="139320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 name="Freeform 32">
              <a:extLst>
                <a:ext uri="{FF2B5EF4-FFF2-40B4-BE49-F238E27FC236}">
                  <a16:creationId xmlns:a16="http://schemas.microsoft.com/office/drawing/2014/main" id="{11618BDE-C8F1-4FDF-BCF5-6A2DD760E0E4}"/>
                </a:ext>
              </a:extLst>
            </p:cNvPr>
            <p:cNvSpPr>
              <a:spLocks/>
            </p:cNvSpPr>
            <p:nvPr/>
          </p:nvSpPr>
          <p:spPr bwMode="auto">
            <a:xfrm>
              <a:off x="1721829"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 name="Freeform 29">
              <a:extLst>
                <a:ext uri="{FF2B5EF4-FFF2-40B4-BE49-F238E27FC236}">
                  <a16:creationId xmlns:a16="http://schemas.microsoft.com/office/drawing/2014/main" id="{0D88A09E-CACD-44DB-B6EB-EAB7D76C3722}"/>
                </a:ext>
              </a:extLst>
            </p:cNvPr>
            <p:cNvSpPr>
              <a:spLocks/>
            </p:cNvSpPr>
            <p:nvPr/>
          </p:nvSpPr>
          <p:spPr bwMode="auto">
            <a:xfrm>
              <a:off x="226950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 name="Freeform 30">
              <a:extLst>
                <a:ext uri="{FF2B5EF4-FFF2-40B4-BE49-F238E27FC236}">
                  <a16:creationId xmlns:a16="http://schemas.microsoft.com/office/drawing/2014/main" id="{7F6ACAEE-E6E1-44B7-B6F8-227B118F24B2}"/>
                </a:ext>
              </a:extLst>
            </p:cNvPr>
            <p:cNvSpPr>
              <a:spLocks/>
            </p:cNvSpPr>
            <p:nvPr/>
          </p:nvSpPr>
          <p:spPr bwMode="auto">
            <a:xfrm>
              <a:off x="259564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 name="Freeform 31">
              <a:extLst>
                <a:ext uri="{FF2B5EF4-FFF2-40B4-BE49-F238E27FC236}">
                  <a16:creationId xmlns:a16="http://schemas.microsoft.com/office/drawing/2014/main" id="{65A89059-0D60-4DEE-9B08-00CDB0C3E031}"/>
                </a:ext>
              </a:extLst>
            </p:cNvPr>
            <p:cNvSpPr>
              <a:spLocks/>
            </p:cNvSpPr>
            <p:nvPr/>
          </p:nvSpPr>
          <p:spPr bwMode="auto">
            <a:xfrm>
              <a:off x="204796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 name="Freeform 32">
              <a:extLst>
                <a:ext uri="{FF2B5EF4-FFF2-40B4-BE49-F238E27FC236}">
                  <a16:creationId xmlns:a16="http://schemas.microsoft.com/office/drawing/2014/main" id="{066CF743-D39B-4687-8FC2-DF849C855364}"/>
                </a:ext>
              </a:extLst>
            </p:cNvPr>
            <p:cNvSpPr>
              <a:spLocks/>
            </p:cNvSpPr>
            <p:nvPr/>
          </p:nvSpPr>
          <p:spPr bwMode="auto">
            <a:xfrm>
              <a:off x="2376598"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 name="Freeform 477">
              <a:extLst>
                <a:ext uri="{FF2B5EF4-FFF2-40B4-BE49-F238E27FC236}">
                  <a16:creationId xmlns:a16="http://schemas.microsoft.com/office/drawing/2014/main" id="{CBACD5E4-8FF3-4456-B84A-4E3D9628C59F}"/>
                </a:ext>
              </a:extLst>
            </p:cNvPr>
            <p:cNvSpPr>
              <a:spLocks/>
            </p:cNvSpPr>
            <p:nvPr/>
          </p:nvSpPr>
          <p:spPr bwMode="auto">
            <a:xfrm>
              <a:off x="292427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 name="Freeform 478">
              <a:extLst>
                <a:ext uri="{FF2B5EF4-FFF2-40B4-BE49-F238E27FC236}">
                  <a16:creationId xmlns:a16="http://schemas.microsoft.com/office/drawing/2014/main" id="{E44D2C0F-4D6E-4A3B-8922-E8FBDED993AD}"/>
                </a:ext>
              </a:extLst>
            </p:cNvPr>
            <p:cNvSpPr>
              <a:spLocks/>
            </p:cNvSpPr>
            <p:nvPr/>
          </p:nvSpPr>
          <p:spPr bwMode="auto">
            <a:xfrm>
              <a:off x="325041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 name="Freeform 479">
              <a:extLst>
                <a:ext uri="{FF2B5EF4-FFF2-40B4-BE49-F238E27FC236}">
                  <a16:creationId xmlns:a16="http://schemas.microsoft.com/office/drawing/2014/main" id="{93E94D2F-3E31-4530-B785-FE1E593A356F}"/>
                </a:ext>
              </a:extLst>
            </p:cNvPr>
            <p:cNvSpPr>
              <a:spLocks/>
            </p:cNvSpPr>
            <p:nvPr/>
          </p:nvSpPr>
          <p:spPr bwMode="auto">
            <a:xfrm>
              <a:off x="270273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 name="Freeform 480">
              <a:extLst>
                <a:ext uri="{FF2B5EF4-FFF2-40B4-BE49-F238E27FC236}">
                  <a16:creationId xmlns:a16="http://schemas.microsoft.com/office/drawing/2014/main" id="{E9FA8B68-98B1-4358-BBCA-6B19E7A11544}"/>
                </a:ext>
              </a:extLst>
            </p:cNvPr>
            <p:cNvSpPr>
              <a:spLocks/>
            </p:cNvSpPr>
            <p:nvPr/>
          </p:nvSpPr>
          <p:spPr bwMode="auto">
            <a:xfrm>
              <a:off x="3031366"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 name="Freeform 29">
              <a:extLst>
                <a:ext uri="{FF2B5EF4-FFF2-40B4-BE49-F238E27FC236}">
                  <a16:creationId xmlns:a16="http://schemas.microsoft.com/office/drawing/2014/main" id="{415C3169-48A8-4AC5-A000-A7127C39DD53}"/>
                </a:ext>
              </a:extLst>
            </p:cNvPr>
            <p:cNvSpPr>
              <a:spLocks/>
            </p:cNvSpPr>
            <p:nvPr/>
          </p:nvSpPr>
          <p:spPr bwMode="auto">
            <a:xfrm>
              <a:off x="35790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 name="Freeform 31">
              <a:extLst>
                <a:ext uri="{FF2B5EF4-FFF2-40B4-BE49-F238E27FC236}">
                  <a16:creationId xmlns:a16="http://schemas.microsoft.com/office/drawing/2014/main" id="{2A4F40AE-C31A-4D77-9C89-75874B35209C}"/>
                </a:ext>
              </a:extLst>
            </p:cNvPr>
            <p:cNvSpPr>
              <a:spLocks/>
            </p:cNvSpPr>
            <p:nvPr/>
          </p:nvSpPr>
          <p:spPr bwMode="auto">
            <a:xfrm>
              <a:off x="3357508"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 name="Freeform 29">
              <a:extLst>
                <a:ext uri="{FF2B5EF4-FFF2-40B4-BE49-F238E27FC236}">
                  <a16:creationId xmlns:a16="http://schemas.microsoft.com/office/drawing/2014/main" id="{5142232A-1C77-4605-965B-70AD28366523}"/>
                </a:ext>
              </a:extLst>
            </p:cNvPr>
            <p:cNvSpPr>
              <a:spLocks/>
            </p:cNvSpPr>
            <p:nvPr/>
          </p:nvSpPr>
          <p:spPr bwMode="auto">
            <a:xfrm>
              <a:off x="390767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 name="Freeform 30">
              <a:extLst>
                <a:ext uri="{FF2B5EF4-FFF2-40B4-BE49-F238E27FC236}">
                  <a16:creationId xmlns:a16="http://schemas.microsoft.com/office/drawing/2014/main" id="{D45B0B9A-BF71-4870-9246-CEECA898B64F}"/>
                </a:ext>
              </a:extLst>
            </p:cNvPr>
            <p:cNvSpPr>
              <a:spLocks/>
            </p:cNvSpPr>
            <p:nvPr/>
          </p:nvSpPr>
          <p:spPr bwMode="auto">
            <a:xfrm>
              <a:off x="423381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 name="Freeform 31">
              <a:extLst>
                <a:ext uri="{FF2B5EF4-FFF2-40B4-BE49-F238E27FC236}">
                  <a16:creationId xmlns:a16="http://schemas.microsoft.com/office/drawing/2014/main" id="{11B583FD-5FBE-4729-9126-00D9ADCBDCF2}"/>
                </a:ext>
              </a:extLst>
            </p:cNvPr>
            <p:cNvSpPr>
              <a:spLocks/>
            </p:cNvSpPr>
            <p:nvPr/>
          </p:nvSpPr>
          <p:spPr bwMode="auto">
            <a:xfrm>
              <a:off x="3686136"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 name="Freeform 32">
              <a:extLst>
                <a:ext uri="{FF2B5EF4-FFF2-40B4-BE49-F238E27FC236}">
                  <a16:creationId xmlns:a16="http://schemas.microsoft.com/office/drawing/2014/main" id="{024EF891-8DDC-4FA4-8A0E-75CBDF3BDEDA}"/>
                </a:ext>
              </a:extLst>
            </p:cNvPr>
            <p:cNvSpPr>
              <a:spLocks/>
            </p:cNvSpPr>
            <p:nvPr/>
          </p:nvSpPr>
          <p:spPr bwMode="auto">
            <a:xfrm>
              <a:off x="401476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 name="Freeform 29">
              <a:extLst>
                <a:ext uri="{FF2B5EF4-FFF2-40B4-BE49-F238E27FC236}">
                  <a16:creationId xmlns:a16="http://schemas.microsoft.com/office/drawing/2014/main" id="{ED799D22-D0AC-4014-AA84-E85E3C4A05B4}"/>
                </a:ext>
              </a:extLst>
            </p:cNvPr>
            <p:cNvSpPr>
              <a:spLocks/>
            </p:cNvSpPr>
            <p:nvPr/>
          </p:nvSpPr>
          <p:spPr bwMode="auto">
            <a:xfrm>
              <a:off x="4562439"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 name="Freeform 30">
              <a:extLst>
                <a:ext uri="{FF2B5EF4-FFF2-40B4-BE49-F238E27FC236}">
                  <a16:creationId xmlns:a16="http://schemas.microsoft.com/office/drawing/2014/main" id="{C97C26A2-4463-4835-9537-7D2159CF75B2}"/>
                </a:ext>
              </a:extLst>
            </p:cNvPr>
            <p:cNvSpPr>
              <a:spLocks/>
            </p:cNvSpPr>
            <p:nvPr/>
          </p:nvSpPr>
          <p:spPr bwMode="auto">
            <a:xfrm>
              <a:off x="48885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 name="Freeform 31">
              <a:extLst>
                <a:ext uri="{FF2B5EF4-FFF2-40B4-BE49-F238E27FC236}">
                  <a16:creationId xmlns:a16="http://schemas.microsoft.com/office/drawing/2014/main" id="{8E1EEBB4-DACF-49D9-BF85-8078CC861A97}"/>
                </a:ext>
              </a:extLst>
            </p:cNvPr>
            <p:cNvSpPr>
              <a:spLocks/>
            </p:cNvSpPr>
            <p:nvPr/>
          </p:nvSpPr>
          <p:spPr bwMode="auto">
            <a:xfrm>
              <a:off x="4340905"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 name="Freeform 32">
              <a:extLst>
                <a:ext uri="{FF2B5EF4-FFF2-40B4-BE49-F238E27FC236}">
                  <a16:creationId xmlns:a16="http://schemas.microsoft.com/office/drawing/2014/main" id="{06B51FDA-6279-43D8-A952-E0699AC46A39}"/>
                </a:ext>
              </a:extLst>
            </p:cNvPr>
            <p:cNvSpPr>
              <a:spLocks/>
            </p:cNvSpPr>
            <p:nvPr/>
          </p:nvSpPr>
          <p:spPr bwMode="auto">
            <a:xfrm>
              <a:off x="466953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 name="Freeform 29">
              <a:extLst>
                <a:ext uri="{FF2B5EF4-FFF2-40B4-BE49-F238E27FC236}">
                  <a16:creationId xmlns:a16="http://schemas.microsoft.com/office/drawing/2014/main" id="{518708C8-E6CE-4A36-AFCA-2C25AEA5D5D4}"/>
                </a:ext>
              </a:extLst>
            </p:cNvPr>
            <p:cNvSpPr>
              <a:spLocks/>
            </p:cNvSpPr>
            <p:nvPr/>
          </p:nvSpPr>
          <p:spPr bwMode="auto">
            <a:xfrm>
              <a:off x="521720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 name="Freeform 30">
              <a:extLst>
                <a:ext uri="{FF2B5EF4-FFF2-40B4-BE49-F238E27FC236}">
                  <a16:creationId xmlns:a16="http://schemas.microsoft.com/office/drawing/2014/main" id="{75492816-856E-43B2-ADF9-DC9B9E29BAE8}"/>
                </a:ext>
              </a:extLst>
            </p:cNvPr>
            <p:cNvSpPr>
              <a:spLocks/>
            </p:cNvSpPr>
            <p:nvPr/>
          </p:nvSpPr>
          <p:spPr bwMode="auto">
            <a:xfrm>
              <a:off x="554334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 name="Freeform 31">
              <a:extLst>
                <a:ext uri="{FF2B5EF4-FFF2-40B4-BE49-F238E27FC236}">
                  <a16:creationId xmlns:a16="http://schemas.microsoft.com/office/drawing/2014/main" id="{5BF10B53-E727-48B6-BD89-92DA47E252C2}"/>
                </a:ext>
              </a:extLst>
            </p:cNvPr>
            <p:cNvSpPr>
              <a:spLocks/>
            </p:cNvSpPr>
            <p:nvPr/>
          </p:nvSpPr>
          <p:spPr bwMode="auto">
            <a:xfrm>
              <a:off x="4995674"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 name="Freeform 32">
              <a:extLst>
                <a:ext uri="{FF2B5EF4-FFF2-40B4-BE49-F238E27FC236}">
                  <a16:creationId xmlns:a16="http://schemas.microsoft.com/office/drawing/2014/main" id="{F0D56552-E5A7-43CF-8DEA-2FCB0F10905A}"/>
                </a:ext>
              </a:extLst>
            </p:cNvPr>
            <p:cNvSpPr>
              <a:spLocks/>
            </p:cNvSpPr>
            <p:nvPr/>
          </p:nvSpPr>
          <p:spPr bwMode="auto">
            <a:xfrm>
              <a:off x="5324302"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 name="Freeform 29">
              <a:extLst>
                <a:ext uri="{FF2B5EF4-FFF2-40B4-BE49-F238E27FC236}">
                  <a16:creationId xmlns:a16="http://schemas.microsoft.com/office/drawing/2014/main" id="{2E108B6F-B79F-4BAC-9160-22525B59FBF5}"/>
                </a:ext>
              </a:extLst>
            </p:cNvPr>
            <p:cNvSpPr>
              <a:spLocks/>
            </p:cNvSpPr>
            <p:nvPr/>
          </p:nvSpPr>
          <p:spPr bwMode="auto">
            <a:xfrm>
              <a:off x="587197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 name="Freeform 30">
              <a:extLst>
                <a:ext uri="{FF2B5EF4-FFF2-40B4-BE49-F238E27FC236}">
                  <a16:creationId xmlns:a16="http://schemas.microsoft.com/office/drawing/2014/main" id="{4A741E74-F57F-438F-A7AA-9BF8056EDF29}"/>
                </a:ext>
              </a:extLst>
            </p:cNvPr>
            <p:cNvSpPr>
              <a:spLocks/>
            </p:cNvSpPr>
            <p:nvPr/>
          </p:nvSpPr>
          <p:spPr bwMode="auto">
            <a:xfrm>
              <a:off x="61981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 name="Freeform 31">
              <a:extLst>
                <a:ext uri="{FF2B5EF4-FFF2-40B4-BE49-F238E27FC236}">
                  <a16:creationId xmlns:a16="http://schemas.microsoft.com/office/drawing/2014/main" id="{AF9783B9-D24A-45A6-AB36-BE5F72179A39}"/>
                </a:ext>
              </a:extLst>
            </p:cNvPr>
            <p:cNvSpPr>
              <a:spLocks/>
            </p:cNvSpPr>
            <p:nvPr/>
          </p:nvSpPr>
          <p:spPr bwMode="auto">
            <a:xfrm>
              <a:off x="565044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 name="Freeform 32">
              <a:extLst>
                <a:ext uri="{FF2B5EF4-FFF2-40B4-BE49-F238E27FC236}">
                  <a16:creationId xmlns:a16="http://schemas.microsoft.com/office/drawing/2014/main" id="{4C5E6AEC-0A32-49D8-AEBD-BE7BBB734041}"/>
                </a:ext>
              </a:extLst>
            </p:cNvPr>
            <p:cNvSpPr>
              <a:spLocks/>
            </p:cNvSpPr>
            <p:nvPr/>
          </p:nvSpPr>
          <p:spPr bwMode="auto">
            <a:xfrm>
              <a:off x="5979071"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 name="Freeform 499">
              <a:extLst>
                <a:ext uri="{FF2B5EF4-FFF2-40B4-BE49-F238E27FC236}">
                  <a16:creationId xmlns:a16="http://schemas.microsoft.com/office/drawing/2014/main" id="{4F350EC0-231D-425B-83BC-083222A91D7A}"/>
                </a:ext>
              </a:extLst>
            </p:cNvPr>
            <p:cNvSpPr>
              <a:spLocks/>
            </p:cNvSpPr>
            <p:nvPr/>
          </p:nvSpPr>
          <p:spPr bwMode="auto">
            <a:xfrm>
              <a:off x="652674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 name="Freeform 500">
              <a:extLst>
                <a:ext uri="{FF2B5EF4-FFF2-40B4-BE49-F238E27FC236}">
                  <a16:creationId xmlns:a16="http://schemas.microsoft.com/office/drawing/2014/main" id="{3CBA4DBC-2AB8-4107-84AE-839424F13CB7}"/>
                </a:ext>
              </a:extLst>
            </p:cNvPr>
            <p:cNvSpPr>
              <a:spLocks/>
            </p:cNvSpPr>
            <p:nvPr/>
          </p:nvSpPr>
          <p:spPr bwMode="auto">
            <a:xfrm>
              <a:off x="68528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 name="Freeform 501">
              <a:extLst>
                <a:ext uri="{FF2B5EF4-FFF2-40B4-BE49-F238E27FC236}">
                  <a16:creationId xmlns:a16="http://schemas.microsoft.com/office/drawing/2014/main" id="{E53A1FBA-56C4-4BF2-B6DA-1216FFEF7505}"/>
                </a:ext>
              </a:extLst>
            </p:cNvPr>
            <p:cNvSpPr>
              <a:spLocks/>
            </p:cNvSpPr>
            <p:nvPr/>
          </p:nvSpPr>
          <p:spPr bwMode="auto">
            <a:xfrm>
              <a:off x="630521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 name="Freeform 502">
              <a:extLst>
                <a:ext uri="{FF2B5EF4-FFF2-40B4-BE49-F238E27FC236}">
                  <a16:creationId xmlns:a16="http://schemas.microsoft.com/office/drawing/2014/main" id="{4F211093-459C-48AC-B7BB-2D49045B8131}"/>
                </a:ext>
              </a:extLst>
            </p:cNvPr>
            <p:cNvSpPr>
              <a:spLocks/>
            </p:cNvSpPr>
            <p:nvPr/>
          </p:nvSpPr>
          <p:spPr bwMode="auto">
            <a:xfrm>
              <a:off x="663384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 name="Freeform 29">
              <a:extLst>
                <a:ext uri="{FF2B5EF4-FFF2-40B4-BE49-F238E27FC236}">
                  <a16:creationId xmlns:a16="http://schemas.microsoft.com/office/drawing/2014/main" id="{39B16233-3EBE-48D1-800E-BF3CB251974A}"/>
                </a:ext>
              </a:extLst>
            </p:cNvPr>
            <p:cNvSpPr>
              <a:spLocks/>
            </p:cNvSpPr>
            <p:nvPr/>
          </p:nvSpPr>
          <p:spPr bwMode="auto">
            <a:xfrm>
              <a:off x="71815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 name="Freeform 31">
              <a:extLst>
                <a:ext uri="{FF2B5EF4-FFF2-40B4-BE49-F238E27FC236}">
                  <a16:creationId xmlns:a16="http://schemas.microsoft.com/office/drawing/2014/main" id="{7CC94C21-6884-4456-B340-96114274BB06}"/>
                </a:ext>
              </a:extLst>
            </p:cNvPr>
            <p:cNvSpPr>
              <a:spLocks/>
            </p:cNvSpPr>
            <p:nvPr/>
          </p:nvSpPr>
          <p:spPr bwMode="auto">
            <a:xfrm>
              <a:off x="695998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 name="Freeform 29">
              <a:extLst>
                <a:ext uri="{FF2B5EF4-FFF2-40B4-BE49-F238E27FC236}">
                  <a16:creationId xmlns:a16="http://schemas.microsoft.com/office/drawing/2014/main" id="{7F725FE8-8769-4D43-8EC0-E75FD958954A}"/>
                </a:ext>
              </a:extLst>
            </p:cNvPr>
            <p:cNvSpPr>
              <a:spLocks/>
            </p:cNvSpPr>
            <p:nvPr/>
          </p:nvSpPr>
          <p:spPr bwMode="auto">
            <a:xfrm>
              <a:off x="75101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 name="Freeform 30">
              <a:extLst>
                <a:ext uri="{FF2B5EF4-FFF2-40B4-BE49-F238E27FC236}">
                  <a16:creationId xmlns:a16="http://schemas.microsoft.com/office/drawing/2014/main" id="{306A062D-B9AA-4B2F-808D-1E38DB11C512}"/>
                </a:ext>
              </a:extLst>
            </p:cNvPr>
            <p:cNvSpPr>
              <a:spLocks/>
            </p:cNvSpPr>
            <p:nvPr/>
          </p:nvSpPr>
          <p:spPr bwMode="auto">
            <a:xfrm>
              <a:off x="783628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 name="Freeform 31">
              <a:extLst>
                <a:ext uri="{FF2B5EF4-FFF2-40B4-BE49-F238E27FC236}">
                  <a16:creationId xmlns:a16="http://schemas.microsoft.com/office/drawing/2014/main" id="{9ED87787-11CD-4341-88DC-D372868B4065}"/>
                </a:ext>
              </a:extLst>
            </p:cNvPr>
            <p:cNvSpPr>
              <a:spLocks/>
            </p:cNvSpPr>
            <p:nvPr/>
          </p:nvSpPr>
          <p:spPr bwMode="auto">
            <a:xfrm>
              <a:off x="7288609"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 name="Freeform 32">
              <a:extLst>
                <a:ext uri="{FF2B5EF4-FFF2-40B4-BE49-F238E27FC236}">
                  <a16:creationId xmlns:a16="http://schemas.microsoft.com/office/drawing/2014/main" id="{60FE8B75-05EC-45DD-B240-F50477883FA7}"/>
                </a:ext>
              </a:extLst>
            </p:cNvPr>
            <p:cNvSpPr>
              <a:spLocks/>
            </p:cNvSpPr>
            <p:nvPr/>
          </p:nvSpPr>
          <p:spPr bwMode="auto">
            <a:xfrm>
              <a:off x="761723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 name="Freeform 29">
              <a:extLst>
                <a:ext uri="{FF2B5EF4-FFF2-40B4-BE49-F238E27FC236}">
                  <a16:creationId xmlns:a16="http://schemas.microsoft.com/office/drawing/2014/main" id="{B29EDD4B-995B-4A76-8F4F-EEFF8977D1F9}"/>
                </a:ext>
              </a:extLst>
            </p:cNvPr>
            <p:cNvSpPr>
              <a:spLocks/>
            </p:cNvSpPr>
            <p:nvPr/>
          </p:nvSpPr>
          <p:spPr bwMode="auto">
            <a:xfrm>
              <a:off x="816491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 name="Freeform 30">
              <a:extLst>
                <a:ext uri="{FF2B5EF4-FFF2-40B4-BE49-F238E27FC236}">
                  <a16:creationId xmlns:a16="http://schemas.microsoft.com/office/drawing/2014/main" id="{D0B7A114-1E0F-42C0-A06F-002FAECA8B3C}"/>
                </a:ext>
              </a:extLst>
            </p:cNvPr>
            <p:cNvSpPr>
              <a:spLocks/>
            </p:cNvSpPr>
            <p:nvPr/>
          </p:nvSpPr>
          <p:spPr bwMode="auto">
            <a:xfrm>
              <a:off x="849105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 name="Freeform 31">
              <a:extLst>
                <a:ext uri="{FF2B5EF4-FFF2-40B4-BE49-F238E27FC236}">
                  <a16:creationId xmlns:a16="http://schemas.microsoft.com/office/drawing/2014/main" id="{C7E21293-CF99-4DE4-BC50-8C88B221528E}"/>
                </a:ext>
              </a:extLst>
            </p:cNvPr>
            <p:cNvSpPr>
              <a:spLocks/>
            </p:cNvSpPr>
            <p:nvPr/>
          </p:nvSpPr>
          <p:spPr bwMode="auto">
            <a:xfrm>
              <a:off x="7943378"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 name="Freeform 32">
              <a:extLst>
                <a:ext uri="{FF2B5EF4-FFF2-40B4-BE49-F238E27FC236}">
                  <a16:creationId xmlns:a16="http://schemas.microsoft.com/office/drawing/2014/main" id="{63E2689F-1B2E-407A-94DF-BCC715398F41}"/>
                </a:ext>
              </a:extLst>
            </p:cNvPr>
            <p:cNvSpPr>
              <a:spLocks/>
            </p:cNvSpPr>
            <p:nvPr/>
          </p:nvSpPr>
          <p:spPr bwMode="auto">
            <a:xfrm>
              <a:off x="827200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 name="Freeform 29">
              <a:extLst>
                <a:ext uri="{FF2B5EF4-FFF2-40B4-BE49-F238E27FC236}">
                  <a16:creationId xmlns:a16="http://schemas.microsoft.com/office/drawing/2014/main" id="{ACF08AAD-25CD-4EAD-88D5-DDCA62AFB1A6}"/>
                </a:ext>
              </a:extLst>
            </p:cNvPr>
            <p:cNvSpPr>
              <a:spLocks/>
            </p:cNvSpPr>
            <p:nvPr/>
          </p:nvSpPr>
          <p:spPr bwMode="auto">
            <a:xfrm>
              <a:off x="88196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 name="Freeform 30">
              <a:extLst>
                <a:ext uri="{FF2B5EF4-FFF2-40B4-BE49-F238E27FC236}">
                  <a16:creationId xmlns:a16="http://schemas.microsoft.com/office/drawing/2014/main" id="{53D227F5-24F5-4133-B688-1CE3CE4DCD38}"/>
                </a:ext>
              </a:extLst>
            </p:cNvPr>
            <p:cNvSpPr>
              <a:spLocks/>
            </p:cNvSpPr>
            <p:nvPr/>
          </p:nvSpPr>
          <p:spPr bwMode="auto">
            <a:xfrm>
              <a:off x="914582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 name="Freeform 31">
              <a:extLst>
                <a:ext uri="{FF2B5EF4-FFF2-40B4-BE49-F238E27FC236}">
                  <a16:creationId xmlns:a16="http://schemas.microsoft.com/office/drawing/2014/main" id="{8C36492D-136D-4944-8295-90556935D604}"/>
                </a:ext>
              </a:extLst>
            </p:cNvPr>
            <p:cNvSpPr>
              <a:spLocks/>
            </p:cNvSpPr>
            <p:nvPr/>
          </p:nvSpPr>
          <p:spPr bwMode="auto">
            <a:xfrm>
              <a:off x="8598147"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 name="Freeform 32">
              <a:extLst>
                <a:ext uri="{FF2B5EF4-FFF2-40B4-BE49-F238E27FC236}">
                  <a16:creationId xmlns:a16="http://schemas.microsoft.com/office/drawing/2014/main" id="{24894DC3-ED0E-4D69-BC29-9C80D94B7BF2}"/>
                </a:ext>
              </a:extLst>
            </p:cNvPr>
            <p:cNvSpPr>
              <a:spLocks/>
            </p:cNvSpPr>
            <p:nvPr/>
          </p:nvSpPr>
          <p:spPr bwMode="auto">
            <a:xfrm>
              <a:off x="892677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 name="Freeform 29">
              <a:extLst>
                <a:ext uri="{FF2B5EF4-FFF2-40B4-BE49-F238E27FC236}">
                  <a16:creationId xmlns:a16="http://schemas.microsoft.com/office/drawing/2014/main" id="{E9822D78-886C-45DE-964C-ED98826D0895}"/>
                </a:ext>
              </a:extLst>
            </p:cNvPr>
            <p:cNvSpPr>
              <a:spLocks/>
            </p:cNvSpPr>
            <p:nvPr/>
          </p:nvSpPr>
          <p:spPr bwMode="auto">
            <a:xfrm>
              <a:off x="947445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 name="Freeform 30">
              <a:extLst>
                <a:ext uri="{FF2B5EF4-FFF2-40B4-BE49-F238E27FC236}">
                  <a16:creationId xmlns:a16="http://schemas.microsoft.com/office/drawing/2014/main" id="{EAFDE785-1593-4030-B8A3-E28F9B7925E3}"/>
                </a:ext>
              </a:extLst>
            </p:cNvPr>
            <p:cNvSpPr>
              <a:spLocks/>
            </p:cNvSpPr>
            <p:nvPr/>
          </p:nvSpPr>
          <p:spPr bwMode="auto">
            <a:xfrm>
              <a:off x="980059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 name="Freeform 31">
              <a:extLst>
                <a:ext uri="{FF2B5EF4-FFF2-40B4-BE49-F238E27FC236}">
                  <a16:creationId xmlns:a16="http://schemas.microsoft.com/office/drawing/2014/main" id="{7ADB6A5E-4343-4DE6-B32F-425A4D7C2C91}"/>
                </a:ext>
              </a:extLst>
            </p:cNvPr>
            <p:cNvSpPr>
              <a:spLocks/>
            </p:cNvSpPr>
            <p:nvPr/>
          </p:nvSpPr>
          <p:spPr bwMode="auto">
            <a:xfrm>
              <a:off x="925291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 name="Freeform 32">
              <a:extLst>
                <a:ext uri="{FF2B5EF4-FFF2-40B4-BE49-F238E27FC236}">
                  <a16:creationId xmlns:a16="http://schemas.microsoft.com/office/drawing/2014/main" id="{79349E14-3453-4AF4-91FF-41CBD0D17C93}"/>
                </a:ext>
              </a:extLst>
            </p:cNvPr>
            <p:cNvSpPr>
              <a:spLocks/>
            </p:cNvSpPr>
            <p:nvPr/>
          </p:nvSpPr>
          <p:spPr bwMode="auto">
            <a:xfrm>
              <a:off x="958154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 name="Freeform 387">
              <a:extLst>
                <a:ext uri="{FF2B5EF4-FFF2-40B4-BE49-F238E27FC236}">
                  <a16:creationId xmlns:a16="http://schemas.microsoft.com/office/drawing/2014/main" id="{921140D9-4822-45E9-A60E-AED9160970A6}"/>
                </a:ext>
              </a:extLst>
            </p:cNvPr>
            <p:cNvSpPr>
              <a:spLocks/>
            </p:cNvSpPr>
            <p:nvPr/>
          </p:nvSpPr>
          <p:spPr bwMode="auto">
            <a:xfrm>
              <a:off x="101292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 name="Freeform 388">
              <a:extLst>
                <a:ext uri="{FF2B5EF4-FFF2-40B4-BE49-F238E27FC236}">
                  <a16:creationId xmlns:a16="http://schemas.microsoft.com/office/drawing/2014/main" id="{FE3AD08C-AD3E-436B-BB97-FB7C33DE145E}"/>
                </a:ext>
              </a:extLst>
            </p:cNvPr>
            <p:cNvSpPr>
              <a:spLocks/>
            </p:cNvSpPr>
            <p:nvPr/>
          </p:nvSpPr>
          <p:spPr bwMode="auto">
            <a:xfrm>
              <a:off x="1045536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 name="Freeform 389">
              <a:extLst>
                <a:ext uri="{FF2B5EF4-FFF2-40B4-BE49-F238E27FC236}">
                  <a16:creationId xmlns:a16="http://schemas.microsoft.com/office/drawing/2014/main" id="{39C0BAE7-EBBB-4CBF-BA1D-0D9A4A186FE6}"/>
                </a:ext>
              </a:extLst>
            </p:cNvPr>
            <p:cNvSpPr>
              <a:spLocks/>
            </p:cNvSpPr>
            <p:nvPr/>
          </p:nvSpPr>
          <p:spPr bwMode="auto">
            <a:xfrm>
              <a:off x="990768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 name="Freeform 390">
              <a:extLst>
                <a:ext uri="{FF2B5EF4-FFF2-40B4-BE49-F238E27FC236}">
                  <a16:creationId xmlns:a16="http://schemas.microsoft.com/office/drawing/2014/main" id="{41F162C2-D61F-4066-AC29-E526004EC68F}"/>
                </a:ext>
              </a:extLst>
            </p:cNvPr>
            <p:cNvSpPr>
              <a:spLocks/>
            </p:cNvSpPr>
            <p:nvPr/>
          </p:nvSpPr>
          <p:spPr bwMode="auto">
            <a:xfrm>
              <a:off x="10236312"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 name="Freeform 29">
              <a:extLst>
                <a:ext uri="{FF2B5EF4-FFF2-40B4-BE49-F238E27FC236}">
                  <a16:creationId xmlns:a16="http://schemas.microsoft.com/office/drawing/2014/main" id="{D3D8F3DE-DE89-4F1C-9EEA-BEC6A0837BCA}"/>
                </a:ext>
              </a:extLst>
            </p:cNvPr>
            <p:cNvSpPr>
              <a:spLocks/>
            </p:cNvSpPr>
            <p:nvPr/>
          </p:nvSpPr>
          <p:spPr bwMode="auto">
            <a:xfrm>
              <a:off x="107839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 name="Freeform 31">
              <a:extLst>
                <a:ext uri="{FF2B5EF4-FFF2-40B4-BE49-F238E27FC236}">
                  <a16:creationId xmlns:a16="http://schemas.microsoft.com/office/drawing/2014/main" id="{4033DAC1-3D0E-4F6B-A5A1-4E94E4638C8B}"/>
                </a:ext>
              </a:extLst>
            </p:cNvPr>
            <p:cNvSpPr>
              <a:spLocks/>
            </p:cNvSpPr>
            <p:nvPr/>
          </p:nvSpPr>
          <p:spPr bwMode="auto">
            <a:xfrm>
              <a:off x="10562454"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 name="Freeform 29">
              <a:extLst>
                <a:ext uri="{FF2B5EF4-FFF2-40B4-BE49-F238E27FC236}">
                  <a16:creationId xmlns:a16="http://schemas.microsoft.com/office/drawing/2014/main" id="{75C22129-CB78-47BA-BAA6-293A233B6191}"/>
                </a:ext>
              </a:extLst>
            </p:cNvPr>
            <p:cNvSpPr>
              <a:spLocks/>
            </p:cNvSpPr>
            <p:nvPr/>
          </p:nvSpPr>
          <p:spPr bwMode="auto">
            <a:xfrm>
              <a:off x="111126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 name="Freeform 30">
              <a:extLst>
                <a:ext uri="{FF2B5EF4-FFF2-40B4-BE49-F238E27FC236}">
                  <a16:creationId xmlns:a16="http://schemas.microsoft.com/office/drawing/2014/main" id="{1A009602-8130-4467-B236-C31E56EDB286}"/>
                </a:ext>
              </a:extLst>
            </p:cNvPr>
            <p:cNvSpPr>
              <a:spLocks/>
            </p:cNvSpPr>
            <p:nvPr/>
          </p:nvSpPr>
          <p:spPr bwMode="auto">
            <a:xfrm>
              <a:off x="1143875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 name="Freeform 31">
              <a:extLst>
                <a:ext uri="{FF2B5EF4-FFF2-40B4-BE49-F238E27FC236}">
                  <a16:creationId xmlns:a16="http://schemas.microsoft.com/office/drawing/2014/main" id="{201C9EC7-5F39-4BCC-931A-C7091A16B867}"/>
                </a:ext>
              </a:extLst>
            </p:cNvPr>
            <p:cNvSpPr>
              <a:spLocks/>
            </p:cNvSpPr>
            <p:nvPr/>
          </p:nvSpPr>
          <p:spPr bwMode="auto">
            <a:xfrm>
              <a:off x="10891083"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 name="Freeform 32">
              <a:extLst>
                <a:ext uri="{FF2B5EF4-FFF2-40B4-BE49-F238E27FC236}">
                  <a16:creationId xmlns:a16="http://schemas.microsoft.com/office/drawing/2014/main" id="{9BEC48DA-611C-400E-908F-148AEBA749C1}"/>
                </a:ext>
              </a:extLst>
            </p:cNvPr>
            <p:cNvSpPr>
              <a:spLocks/>
            </p:cNvSpPr>
            <p:nvPr/>
          </p:nvSpPr>
          <p:spPr bwMode="auto">
            <a:xfrm>
              <a:off x="1121971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 name="Freeform 397">
              <a:extLst>
                <a:ext uri="{FF2B5EF4-FFF2-40B4-BE49-F238E27FC236}">
                  <a16:creationId xmlns:a16="http://schemas.microsoft.com/office/drawing/2014/main" id="{B6F78119-9F59-4A0C-8FB7-BC39DF0619D1}"/>
                </a:ext>
              </a:extLst>
            </p:cNvPr>
            <p:cNvSpPr>
              <a:spLocks/>
            </p:cNvSpPr>
            <p:nvPr/>
          </p:nvSpPr>
          <p:spPr bwMode="auto">
            <a:xfrm>
              <a:off x="1176738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 name="Freeform 398">
              <a:extLst>
                <a:ext uri="{FF2B5EF4-FFF2-40B4-BE49-F238E27FC236}">
                  <a16:creationId xmlns:a16="http://schemas.microsoft.com/office/drawing/2014/main" id="{AE8ED7F9-EF3A-4FB0-B8A9-72264EB1D114}"/>
                </a:ext>
              </a:extLst>
            </p:cNvPr>
            <p:cNvSpPr>
              <a:spLocks/>
            </p:cNvSpPr>
            <p:nvPr/>
          </p:nvSpPr>
          <p:spPr bwMode="auto">
            <a:xfrm>
              <a:off x="1209352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 name="Freeform 399">
              <a:extLst>
                <a:ext uri="{FF2B5EF4-FFF2-40B4-BE49-F238E27FC236}">
                  <a16:creationId xmlns:a16="http://schemas.microsoft.com/office/drawing/2014/main" id="{4138168E-982E-4AFC-8C92-FF3DDB370B69}"/>
                </a:ext>
              </a:extLst>
            </p:cNvPr>
            <p:cNvSpPr>
              <a:spLocks/>
            </p:cNvSpPr>
            <p:nvPr/>
          </p:nvSpPr>
          <p:spPr bwMode="auto">
            <a:xfrm>
              <a:off x="11545852"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 name="Freeform 400">
              <a:extLst>
                <a:ext uri="{FF2B5EF4-FFF2-40B4-BE49-F238E27FC236}">
                  <a16:creationId xmlns:a16="http://schemas.microsoft.com/office/drawing/2014/main" id="{98E761A4-1830-473A-BF95-0212FD10E909}"/>
                </a:ext>
              </a:extLst>
            </p:cNvPr>
            <p:cNvSpPr>
              <a:spLocks/>
            </p:cNvSpPr>
            <p:nvPr/>
          </p:nvSpPr>
          <p:spPr bwMode="auto">
            <a:xfrm>
              <a:off x="1187448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21" name="Group 1820">
            <a:extLst>
              <a:ext uri="{FF2B5EF4-FFF2-40B4-BE49-F238E27FC236}">
                <a16:creationId xmlns:a16="http://schemas.microsoft.com/office/drawing/2014/main" id="{541099ED-BB8B-4885-9A17-74E3BE69FE69}"/>
              </a:ext>
            </a:extLst>
          </p:cNvPr>
          <p:cNvGrpSpPr/>
          <p:nvPr userDrawn="1"/>
        </p:nvGrpSpPr>
        <p:grpSpPr>
          <a:xfrm>
            <a:off x="83664" y="2914178"/>
            <a:ext cx="12009864" cy="176637"/>
            <a:chOff x="83663" y="2829776"/>
            <a:chExt cx="12009864" cy="176637"/>
          </a:xfrm>
        </p:grpSpPr>
        <p:sp>
          <p:nvSpPr>
            <p:cNvPr id="139" name="Freeform 29">
              <a:extLst>
                <a:ext uri="{FF2B5EF4-FFF2-40B4-BE49-F238E27FC236}">
                  <a16:creationId xmlns:a16="http://schemas.microsoft.com/office/drawing/2014/main" id="{392D5171-716F-4E9C-BF22-4B7104D3B7CF}"/>
                </a:ext>
              </a:extLst>
            </p:cNvPr>
            <p:cNvSpPr>
              <a:spLocks/>
            </p:cNvSpPr>
            <p:nvPr/>
          </p:nvSpPr>
          <p:spPr bwMode="auto">
            <a:xfrm flipH="1">
              <a:off x="695998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 name="Freeform 30">
              <a:extLst>
                <a:ext uri="{FF2B5EF4-FFF2-40B4-BE49-F238E27FC236}">
                  <a16:creationId xmlns:a16="http://schemas.microsoft.com/office/drawing/2014/main" id="{DCEDB26D-2B2C-4A79-84E8-29D5180F45BC}"/>
                </a:ext>
              </a:extLst>
            </p:cNvPr>
            <p:cNvSpPr>
              <a:spLocks/>
            </p:cNvSpPr>
            <p:nvPr/>
          </p:nvSpPr>
          <p:spPr bwMode="auto">
            <a:xfrm flipH="1">
              <a:off x="663384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 name="Freeform 31">
              <a:extLst>
                <a:ext uri="{FF2B5EF4-FFF2-40B4-BE49-F238E27FC236}">
                  <a16:creationId xmlns:a16="http://schemas.microsoft.com/office/drawing/2014/main" id="{5FD3B6F3-7F10-4E81-8C9E-8260BAEAAEEB}"/>
                </a:ext>
              </a:extLst>
            </p:cNvPr>
            <p:cNvSpPr>
              <a:spLocks/>
            </p:cNvSpPr>
            <p:nvPr/>
          </p:nvSpPr>
          <p:spPr bwMode="auto">
            <a:xfrm flipH="1">
              <a:off x="706707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 name="Freeform 32">
              <a:extLst>
                <a:ext uri="{FF2B5EF4-FFF2-40B4-BE49-F238E27FC236}">
                  <a16:creationId xmlns:a16="http://schemas.microsoft.com/office/drawing/2014/main" id="{079B1FCE-2F35-45CA-AD93-576F409DE121}"/>
                </a:ext>
              </a:extLst>
            </p:cNvPr>
            <p:cNvSpPr>
              <a:spLocks/>
            </p:cNvSpPr>
            <p:nvPr/>
          </p:nvSpPr>
          <p:spPr bwMode="auto">
            <a:xfrm flipH="1">
              <a:off x="674093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 name="Freeform 29">
              <a:extLst>
                <a:ext uri="{FF2B5EF4-FFF2-40B4-BE49-F238E27FC236}">
                  <a16:creationId xmlns:a16="http://schemas.microsoft.com/office/drawing/2014/main" id="{8653C7C2-32D9-4ED5-9DAB-D5BB2263F48A}"/>
                </a:ext>
              </a:extLst>
            </p:cNvPr>
            <p:cNvSpPr>
              <a:spLocks/>
            </p:cNvSpPr>
            <p:nvPr/>
          </p:nvSpPr>
          <p:spPr bwMode="auto">
            <a:xfrm flipH="1">
              <a:off x="630521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 name="Freeform 30">
              <a:extLst>
                <a:ext uri="{FF2B5EF4-FFF2-40B4-BE49-F238E27FC236}">
                  <a16:creationId xmlns:a16="http://schemas.microsoft.com/office/drawing/2014/main" id="{D00E0DE5-59F4-4E4F-A7BC-057006E01A8F}"/>
                </a:ext>
              </a:extLst>
            </p:cNvPr>
            <p:cNvSpPr>
              <a:spLocks/>
            </p:cNvSpPr>
            <p:nvPr/>
          </p:nvSpPr>
          <p:spPr bwMode="auto">
            <a:xfrm flipH="1">
              <a:off x="597907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 name="Freeform 31">
              <a:extLst>
                <a:ext uri="{FF2B5EF4-FFF2-40B4-BE49-F238E27FC236}">
                  <a16:creationId xmlns:a16="http://schemas.microsoft.com/office/drawing/2014/main" id="{9C01E611-D666-425A-A43A-C43D23A9504C}"/>
                </a:ext>
              </a:extLst>
            </p:cNvPr>
            <p:cNvSpPr>
              <a:spLocks/>
            </p:cNvSpPr>
            <p:nvPr/>
          </p:nvSpPr>
          <p:spPr bwMode="auto">
            <a:xfrm flipH="1">
              <a:off x="641230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 name="Freeform 32">
              <a:extLst>
                <a:ext uri="{FF2B5EF4-FFF2-40B4-BE49-F238E27FC236}">
                  <a16:creationId xmlns:a16="http://schemas.microsoft.com/office/drawing/2014/main" id="{97953A47-D89F-495A-AFB5-79DE3894208D}"/>
                </a:ext>
              </a:extLst>
            </p:cNvPr>
            <p:cNvSpPr>
              <a:spLocks/>
            </p:cNvSpPr>
            <p:nvPr/>
          </p:nvSpPr>
          <p:spPr bwMode="auto">
            <a:xfrm flipH="1">
              <a:off x="608616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 name="Freeform 29">
              <a:extLst>
                <a:ext uri="{FF2B5EF4-FFF2-40B4-BE49-F238E27FC236}">
                  <a16:creationId xmlns:a16="http://schemas.microsoft.com/office/drawing/2014/main" id="{1CB10BF6-B594-4F75-B2B7-E7414DD119E9}"/>
                </a:ext>
              </a:extLst>
            </p:cNvPr>
            <p:cNvSpPr>
              <a:spLocks/>
            </p:cNvSpPr>
            <p:nvPr/>
          </p:nvSpPr>
          <p:spPr bwMode="auto">
            <a:xfrm flipH="1">
              <a:off x="565044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 name="Freeform 30">
              <a:extLst>
                <a:ext uri="{FF2B5EF4-FFF2-40B4-BE49-F238E27FC236}">
                  <a16:creationId xmlns:a16="http://schemas.microsoft.com/office/drawing/2014/main" id="{C2ACE534-4295-4F9E-A562-6021A82C91A7}"/>
                </a:ext>
              </a:extLst>
            </p:cNvPr>
            <p:cNvSpPr>
              <a:spLocks/>
            </p:cNvSpPr>
            <p:nvPr/>
          </p:nvSpPr>
          <p:spPr bwMode="auto">
            <a:xfrm flipH="1">
              <a:off x="532430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 name="Freeform 31">
              <a:extLst>
                <a:ext uri="{FF2B5EF4-FFF2-40B4-BE49-F238E27FC236}">
                  <a16:creationId xmlns:a16="http://schemas.microsoft.com/office/drawing/2014/main" id="{90A6E9B8-5D7F-43AE-899C-2365797E239C}"/>
                </a:ext>
              </a:extLst>
            </p:cNvPr>
            <p:cNvSpPr>
              <a:spLocks/>
            </p:cNvSpPr>
            <p:nvPr/>
          </p:nvSpPr>
          <p:spPr bwMode="auto">
            <a:xfrm flipH="1">
              <a:off x="5757538"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 name="Freeform 32">
              <a:extLst>
                <a:ext uri="{FF2B5EF4-FFF2-40B4-BE49-F238E27FC236}">
                  <a16:creationId xmlns:a16="http://schemas.microsoft.com/office/drawing/2014/main" id="{3BA98D26-8488-4CC9-84A8-F3985D4F249A}"/>
                </a:ext>
              </a:extLst>
            </p:cNvPr>
            <p:cNvSpPr>
              <a:spLocks/>
            </p:cNvSpPr>
            <p:nvPr/>
          </p:nvSpPr>
          <p:spPr bwMode="auto">
            <a:xfrm flipH="1">
              <a:off x="5431398"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 name="Freeform 29">
              <a:extLst>
                <a:ext uri="{FF2B5EF4-FFF2-40B4-BE49-F238E27FC236}">
                  <a16:creationId xmlns:a16="http://schemas.microsoft.com/office/drawing/2014/main" id="{FFA98111-E386-40D2-8E50-D76EDCD7025F}"/>
                </a:ext>
              </a:extLst>
            </p:cNvPr>
            <p:cNvSpPr>
              <a:spLocks/>
            </p:cNvSpPr>
            <p:nvPr/>
          </p:nvSpPr>
          <p:spPr bwMode="auto">
            <a:xfrm flipH="1">
              <a:off x="499567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 name="Freeform 30">
              <a:extLst>
                <a:ext uri="{FF2B5EF4-FFF2-40B4-BE49-F238E27FC236}">
                  <a16:creationId xmlns:a16="http://schemas.microsoft.com/office/drawing/2014/main" id="{912729D7-A693-410D-9E9E-46EE3FB71C96}"/>
                </a:ext>
              </a:extLst>
            </p:cNvPr>
            <p:cNvSpPr>
              <a:spLocks/>
            </p:cNvSpPr>
            <p:nvPr/>
          </p:nvSpPr>
          <p:spPr bwMode="auto">
            <a:xfrm flipH="1">
              <a:off x="466953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 name="Freeform 31">
              <a:extLst>
                <a:ext uri="{FF2B5EF4-FFF2-40B4-BE49-F238E27FC236}">
                  <a16:creationId xmlns:a16="http://schemas.microsoft.com/office/drawing/2014/main" id="{A4E052D0-5A95-4818-9A47-5D9961510823}"/>
                </a:ext>
              </a:extLst>
            </p:cNvPr>
            <p:cNvSpPr>
              <a:spLocks/>
            </p:cNvSpPr>
            <p:nvPr/>
          </p:nvSpPr>
          <p:spPr bwMode="auto">
            <a:xfrm flipH="1">
              <a:off x="510276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 name="Freeform 32">
              <a:extLst>
                <a:ext uri="{FF2B5EF4-FFF2-40B4-BE49-F238E27FC236}">
                  <a16:creationId xmlns:a16="http://schemas.microsoft.com/office/drawing/2014/main" id="{21D30B51-3DD1-4A0B-AB27-1ADD452BEFA8}"/>
                </a:ext>
              </a:extLst>
            </p:cNvPr>
            <p:cNvSpPr>
              <a:spLocks/>
            </p:cNvSpPr>
            <p:nvPr/>
          </p:nvSpPr>
          <p:spPr bwMode="auto">
            <a:xfrm flipH="1">
              <a:off x="4776629"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 name="Freeform 521">
              <a:extLst>
                <a:ext uri="{FF2B5EF4-FFF2-40B4-BE49-F238E27FC236}">
                  <a16:creationId xmlns:a16="http://schemas.microsoft.com/office/drawing/2014/main" id="{9E5973D7-880B-4444-8EF4-CBD4AE8F7D25}"/>
                </a:ext>
              </a:extLst>
            </p:cNvPr>
            <p:cNvSpPr>
              <a:spLocks/>
            </p:cNvSpPr>
            <p:nvPr/>
          </p:nvSpPr>
          <p:spPr bwMode="auto">
            <a:xfrm flipH="1">
              <a:off x="434090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 name="Freeform 522">
              <a:extLst>
                <a:ext uri="{FF2B5EF4-FFF2-40B4-BE49-F238E27FC236}">
                  <a16:creationId xmlns:a16="http://schemas.microsoft.com/office/drawing/2014/main" id="{D315560E-A118-4E8F-828D-4107FAF7A1E7}"/>
                </a:ext>
              </a:extLst>
            </p:cNvPr>
            <p:cNvSpPr>
              <a:spLocks/>
            </p:cNvSpPr>
            <p:nvPr/>
          </p:nvSpPr>
          <p:spPr bwMode="auto">
            <a:xfrm flipH="1">
              <a:off x="401476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 name="Freeform 523">
              <a:extLst>
                <a:ext uri="{FF2B5EF4-FFF2-40B4-BE49-F238E27FC236}">
                  <a16:creationId xmlns:a16="http://schemas.microsoft.com/office/drawing/2014/main" id="{00311F17-B541-4EFB-802A-4EA0D9EAD697}"/>
                </a:ext>
              </a:extLst>
            </p:cNvPr>
            <p:cNvSpPr>
              <a:spLocks/>
            </p:cNvSpPr>
            <p:nvPr/>
          </p:nvSpPr>
          <p:spPr bwMode="auto">
            <a:xfrm flipH="1">
              <a:off x="444799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 name="Freeform 524">
              <a:extLst>
                <a:ext uri="{FF2B5EF4-FFF2-40B4-BE49-F238E27FC236}">
                  <a16:creationId xmlns:a16="http://schemas.microsoft.com/office/drawing/2014/main" id="{8F69C512-5E5D-47B6-9217-03280343810B}"/>
                </a:ext>
              </a:extLst>
            </p:cNvPr>
            <p:cNvSpPr>
              <a:spLocks/>
            </p:cNvSpPr>
            <p:nvPr/>
          </p:nvSpPr>
          <p:spPr bwMode="auto">
            <a:xfrm flipH="1">
              <a:off x="4121860"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 name="Freeform 29">
              <a:extLst>
                <a:ext uri="{FF2B5EF4-FFF2-40B4-BE49-F238E27FC236}">
                  <a16:creationId xmlns:a16="http://schemas.microsoft.com/office/drawing/2014/main" id="{6FEA9CBB-0677-4F45-95EC-E422E354E83E}"/>
                </a:ext>
              </a:extLst>
            </p:cNvPr>
            <p:cNvSpPr>
              <a:spLocks/>
            </p:cNvSpPr>
            <p:nvPr/>
          </p:nvSpPr>
          <p:spPr bwMode="auto">
            <a:xfrm flipH="1">
              <a:off x="368613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 name="Freeform 31">
              <a:extLst>
                <a:ext uri="{FF2B5EF4-FFF2-40B4-BE49-F238E27FC236}">
                  <a16:creationId xmlns:a16="http://schemas.microsoft.com/office/drawing/2014/main" id="{15949574-D408-47D4-A07D-0867D9E08F98}"/>
                </a:ext>
              </a:extLst>
            </p:cNvPr>
            <p:cNvSpPr>
              <a:spLocks/>
            </p:cNvSpPr>
            <p:nvPr/>
          </p:nvSpPr>
          <p:spPr bwMode="auto">
            <a:xfrm flipH="1">
              <a:off x="3793231"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 name="Freeform 29">
              <a:extLst>
                <a:ext uri="{FF2B5EF4-FFF2-40B4-BE49-F238E27FC236}">
                  <a16:creationId xmlns:a16="http://schemas.microsoft.com/office/drawing/2014/main" id="{7446A109-2341-441F-84FD-248EF7A88717}"/>
                </a:ext>
              </a:extLst>
            </p:cNvPr>
            <p:cNvSpPr>
              <a:spLocks/>
            </p:cNvSpPr>
            <p:nvPr/>
          </p:nvSpPr>
          <p:spPr bwMode="auto">
            <a:xfrm flipH="1">
              <a:off x="335750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 name="Freeform 30">
              <a:extLst>
                <a:ext uri="{FF2B5EF4-FFF2-40B4-BE49-F238E27FC236}">
                  <a16:creationId xmlns:a16="http://schemas.microsoft.com/office/drawing/2014/main" id="{841ED32C-A397-44AE-9ABB-B53E7ABC1C27}"/>
                </a:ext>
              </a:extLst>
            </p:cNvPr>
            <p:cNvSpPr>
              <a:spLocks/>
            </p:cNvSpPr>
            <p:nvPr/>
          </p:nvSpPr>
          <p:spPr bwMode="auto">
            <a:xfrm flipH="1">
              <a:off x="3031367"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 name="Freeform 31">
              <a:extLst>
                <a:ext uri="{FF2B5EF4-FFF2-40B4-BE49-F238E27FC236}">
                  <a16:creationId xmlns:a16="http://schemas.microsoft.com/office/drawing/2014/main" id="{51B10CBE-0B0F-4B26-A807-436E08E06E98}"/>
                </a:ext>
              </a:extLst>
            </p:cNvPr>
            <p:cNvSpPr>
              <a:spLocks/>
            </p:cNvSpPr>
            <p:nvPr/>
          </p:nvSpPr>
          <p:spPr bwMode="auto">
            <a:xfrm flipH="1">
              <a:off x="3464602"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 name="Freeform 32">
              <a:extLst>
                <a:ext uri="{FF2B5EF4-FFF2-40B4-BE49-F238E27FC236}">
                  <a16:creationId xmlns:a16="http://schemas.microsoft.com/office/drawing/2014/main" id="{E5BCBA0D-52F0-4729-83A3-CE8AFBFA6C74}"/>
                </a:ext>
              </a:extLst>
            </p:cNvPr>
            <p:cNvSpPr>
              <a:spLocks/>
            </p:cNvSpPr>
            <p:nvPr/>
          </p:nvSpPr>
          <p:spPr bwMode="auto">
            <a:xfrm flipH="1">
              <a:off x="3138462"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 name="Freeform 29">
              <a:extLst>
                <a:ext uri="{FF2B5EF4-FFF2-40B4-BE49-F238E27FC236}">
                  <a16:creationId xmlns:a16="http://schemas.microsoft.com/office/drawing/2014/main" id="{9B13DDD3-0BB3-42C1-9BB0-CE1BE1BB3379}"/>
                </a:ext>
              </a:extLst>
            </p:cNvPr>
            <p:cNvSpPr>
              <a:spLocks/>
            </p:cNvSpPr>
            <p:nvPr/>
          </p:nvSpPr>
          <p:spPr bwMode="auto">
            <a:xfrm flipH="1">
              <a:off x="2702739"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 name="Freeform 30">
              <a:extLst>
                <a:ext uri="{FF2B5EF4-FFF2-40B4-BE49-F238E27FC236}">
                  <a16:creationId xmlns:a16="http://schemas.microsoft.com/office/drawing/2014/main" id="{FCF3C257-8A6C-453E-9854-C2A1726FCABF}"/>
                </a:ext>
              </a:extLst>
            </p:cNvPr>
            <p:cNvSpPr>
              <a:spLocks/>
            </p:cNvSpPr>
            <p:nvPr/>
          </p:nvSpPr>
          <p:spPr bwMode="auto">
            <a:xfrm flipH="1">
              <a:off x="237659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 name="Freeform 31">
              <a:extLst>
                <a:ext uri="{FF2B5EF4-FFF2-40B4-BE49-F238E27FC236}">
                  <a16:creationId xmlns:a16="http://schemas.microsoft.com/office/drawing/2014/main" id="{095C4FC6-0599-4414-B78A-D89325804530}"/>
                </a:ext>
              </a:extLst>
            </p:cNvPr>
            <p:cNvSpPr>
              <a:spLocks/>
            </p:cNvSpPr>
            <p:nvPr/>
          </p:nvSpPr>
          <p:spPr bwMode="auto">
            <a:xfrm flipH="1">
              <a:off x="2809833"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 name="Freeform 32">
              <a:extLst>
                <a:ext uri="{FF2B5EF4-FFF2-40B4-BE49-F238E27FC236}">
                  <a16:creationId xmlns:a16="http://schemas.microsoft.com/office/drawing/2014/main" id="{54BE86A6-25DD-4E30-A39E-6A6D17E12993}"/>
                </a:ext>
              </a:extLst>
            </p:cNvPr>
            <p:cNvSpPr>
              <a:spLocks/>
            </p:cNvSpPr>
            <p:nvPr/>
          </p:nvSpPr>
          <p:spPr bwMode="auto">
            <a:xfrm flipH="1">
              <a:off x="2483693"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 name="Freeform 29">
              <a:extLst>
                <a:ext uri="{FF2B5EF4-FFF2-40B4-BE49-F238E27FC236}">
                  <a16:creationId xmlns:a16="http://schemas.microsoft.com/office/drawing/2014/main" id="{D5159BF3-46CC-4873-B033-147D962CC72B}"/>
                </a:ext>
              </a:extLst>
            </p:cNvPr>
            <p:cNvSpPr>
              <a:spLocks/>
            </p:cNvSpPr>
            <p:nvPr/>
          </p:nvSpPr>
          <p:spPr bwMode="auto">
            <a:xfrm flipH="1">
              <a:off x="204797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 name="Freeform 30">
              <a:extLst>
                <a:ext uri="{FF2B5EF4-FFF2-40B4-BE49-F238E27FC236}">
                  <a16:creationId xmlns:a16="http://schemas.microsoft.com/office/drawing/2014/main" id="{38002703-9597-49E1-B0D0-88FDB381A957}"/>
                </a:ext>
              </a:extLst>
            </p:cNvPr>
            <p:cNvSpPr>
              <a:spLocks/>
            </p:cNvSpPr>
            <p:nvPr/>
          </p:nvSpPr>
          <p:spPr bwMode="auto">
            <a:xfrm flipH="1">
              <a:off x="172183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 name="Freeform 31">
              <a:extLst>
                <a:ext uri="{FF2B5EF4-FFF2-40B4-BE49-F238E27FC236}">
                  <a16:creationId xmlns:a16="http://schemas.microsoft.com/office/drawing/2014/main" id="{67909967-4B73-406F-BE30-678D64DD5441}"/>
                </a:ext>
              </a:extLst>
            </p:cNvPr>
            <p:cNvSpPr>
              <a:spLocks/>
            </p:cNvSpPr>
            <p:nvPr/>
          </p:nvSpPr>
          <p:spPr bwMode="auto">
            <a:xfrm flipH="1">
              <a:off x="2155065"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 name="Freeform 32">
              <a:extLst>
                <a:ext uri="{FF2B5EF4-FFF2-40B4-BE49-F238E27FC236}">
                  <a16:creationId xmlns:a16="http://schemas.microsoft.com/office/drawing/2014/main" id="{88C614BB-C047-40F9-85CF-0893A0FA2114}"/>
                </a:ext>
              </a:extLst>
            </p:cNvPr>
            <p:cNvSpPr>
              <a:spLocks/>
            </p:cNvSpPr>
            <p:nvPr/>
          </p:nvSpPr>
          <p:spPr bwMode="auto">
            <a:xfrm flipH="1">
              <a:off x="1828924"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 name="Freeform 29">
              <a:extLst>
                <a:ext uri="{FF2B5EF4-FFF2-40B4-BE49-F238E27FC236}">
                  <a16:creationId xmlns:a16="http://schemas.microsoft.com/office/drawing/2014/main" id="{7BF5FD84-9A4D-4DBC-A1FA-C3205A075E90}"/>
                </a:ext>
              </a:extLst>
            </p:cNvPr>
            <p:cNvSpPr>
              <a:spLocks/>
            </p:cNvSpPr>
            <p:nvPr/>
          </p:nvSpPr>
          <p:spPr bwMode="auto">
            <a:xfrm flipH="1">
              <a:off x="139320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 name="Freeform 30">
              <a:extLst>
                <a:ext uri="{FF2B5EF4-FFF2-40B4-BE49-F238E27FC236}">
                  <a16:creationId xmlns:a16="http://schemas.microsoft.com/office/drawing/2014/main" id="{407C8742-71A7-4E71-9A5D-D06BB9EEE181}"/>
                </a:ext>
              </a:extLst>
            </p:cNvPr>
            <p:cNvSpPr>
              <a:spLocks/>
            </p:cNvSpPr>
            <p:nvPr/>
          </p:nvSpPr>
          <p:spPr bwMode="auto">
            <a:xfrm flipH="1">
              <a:off x="106706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 name="Freeform 31">
              <a:extLst>
                <a:ext uri="{FF2B5EF4-FFF2-40B4-BE49-F238E27FC236}">
                  <a16:creationId xmlns:a16="http://schemas.microsoft.com/office/drawing/2014/main" id="{CBE2FDD1-B43A-41F8-9EDF-A30939285F6B}"/>
                </a:ext>
              </a:extLst>
            </p:cNvPr>
            <p:cNvSpPr>
              <a:spLocks/>
            </p:cNvSpPr>
            <p:nvPr/>
          </p:nvSpPr>
          <p:spPr bwMode="auto">
            <a:xfrm flipH="1">
              <a:off x="150029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 name="Freeform 32">
              <a:extLst>
                <a:ext uri="{FF2B5EF4-FFF2-40B4-BE49-F238E27FC236}">
                  <a16:creationId xmlns:a16="http://schemas.microsoft.com/office/drawing/2014/main" id="{41156166-9A63-4FBF-9D3D-3DD9ECEA7A0F}"/>
                </a:ext>
              </a:extLst>
            </p:cNvPr>
            <p:cNvSpPr>
              <a:spLocks/>
            </p:cNvSpPr>
            <p:nvPr/>
          </p:nvSpPr>
          <p:spPr bwMode="auto">
            <a:xfrm flipH="1">
              <a:off x="1174155"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 name="Freeform 543">
              <a:extLst>
                <a:ext uri="{FF2B5EF4-FFF2-40B4-BE49-F238E27FC236}">
                  <a16:creationId xmlns:a16="http://schemas.microsoft.com/office/drawing/2014/main" id="{0521FBB5-5E11-4227-9C46-7C05BC0540B7}"/>
                </a:ext>
              </a:extLst>
            </p:cNvPr>
            <p:cNvSpPr>
              <a:spLocks/>
            </p:cNvSpPr>
            <p:nvPr/>
          </p:nvSpPr>
          <p:spPr bwMode="auto">
            <a:xfrm flipH="1">
              <a:off x="73843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 name="Freeform 544">
              <a:extLst>
                <a:ext uri="{FF2B5EF4-FFF2-40B4-BE49-F238E27FC236}">
                  <a16:creationId xmlns:a16="http://schemas.microsoft.com/office/drawing/2014/main" id="{DD963703-A5E9-4193-B7AE-D716B7A45C66}"/>
                </a:ext>
              </a:extLst>
            </p:cNvPr>
            <p:cNvSpPr>
              <a:spLocks/>
            </p:cNvSpPr>
            <p:nvPr/>
          </p:nvSpPr>
          <p:spPr bwMode="auto">
            <a:xfrm flipH="1">
              <a:off x="41229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 name="Freeform 545">
              <a:extLst>
                <a:ext uri="{FF2B5EF4-FFF2-40B4-BE49-F238E27FC236}">
                  <a16:creationId xmlns:a16="http://schemas.microsoft.com/office/drawing/2014/main" id="{B0E795AF-9183-4BFA-B235-C57F24C856A3}"/>
                </a:ext>
              </a:extLst>
            </p:cNvPr>
            <p:cNvSpPr>
              <a:spLocks/>
            </p:cNvSpPr>
            <p:nvPr/>
          </p:nvSpPr>
          <p:spPr bwMode="auto">
            <a:xfrm flipH="1">
              <a:off x="84552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0" name="Freeform 546">
              <a:extLst>
                <a:ext uri="{FF2B5EF4-FFF2-40B4-BE49-F238E27FC236}">
                  <a16:creationId xmlns:a16="http://schemas.microsoft.com/office/drawing/2014/main" id="{296D1392-E439-4296-9778-4D770C79A2E8}"/>
                </a:ext>
              </a:extLst>
            </p:cNvPr>
            <p:cNvSpPr>
              <a:spLocks/>
            </p:cNvSpPr>
            <p:nvPr/>
          </p:nvSpPr>
          <p:spPr bwMode="auto">
            <a:xfrm flipH="1">
              <a:off x="519387"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1" name="Freeform 29">
              <a:extLst>
                <a:ext uri="{FF2B5EF4-FFF2-40B4-BE49-F238E27FC236}">
                  <a16:creationId xmlns:a16="http://schemas.microsoft.com/office/drawing/2014/main" id="{A7DE2403-60C7-4025-AC46-8669B87D922C}"/>
                </a:ext>
              </a:extLst>
            </p:cNvPr>
            <p:cNvSpPr>
              <a:spLocks/>
            </p:cNvSpPr>
            <p:nvPr/>
          </p:nvSpPr>
          <p:spPr bwMode="auto">
            <a:xfrm flipH="1">
              <a:off x="8366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2" name="Freeform 31">
              <a:extLst>
                <a:ext uri="{FF2B5EF4-FFF2-40B4-BE49-F238E27FC236}">
                  <a16:creationId xmlns:a16="http://schemas.microsoft.com/office/drawing/2014/main" id="{10729E0B-C412-43C5-9E5B-8622F1E24BF3}"/>
                </a:ext>
              </a:extLst>
            </p:cNvPr>
            <p:cNvSpPr>
              <a:spLocks/>
            </p:cNvSpPr>
            <p:nvPr/>
          </p:nvSpPr>
          <p:spPr bwMode="auto">
            <a:xfrm flipH="1">
              <a:off x="19075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 name="Freeform 30">
              <a:extLst>
                <a:ext uri="{FF2B5EF4-FFF2-40B4-BE49-F238E27FC236}">
                  <a16:creationId xmlns:a16="http://schemas.microsoft.com/office/drawing/2014/main" id="{EBC16467-A8FC-4767-B479-821C5AACEBC9}"/>
                </a:ext>
              </a:extLst>
            </p:cNvPr>
            <p:cNvSpPr>
              <a:spLocks/>
            </p:cNvSpPr>
            <p:nvPr/>
          </p:nvSpPr>
          <p:spPr bwMode="auto">
            <a:xfrm flipH="1">
              <a:off x="11874480"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 name="Freeform 32">
              <a:extLst>
                <a:ext uri="{FF2B5EF4-FFF2-40B4-BE49-F238E27FC236}">
                  <a16:creationId xmlns:a16="http://schemas.microsoft.com/office/drawing/2014/main" id="{8582C6D7-D089-4BD2-B086-3B28915FD22E}"/>
                </a:ext>
              </a:extLst>
            </p:cNvPr>
            <p:cNvSpPr>
              <a:spLocks/>
            </p:cNvSpPr>
            <p:nvPr/>
          </p:nvSpPr>
          <p:spPr bwMode="auto">
            <a:xfrm flipH="1">
              <a:off x="11981575"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 name="Freeform 403">
              <a:extLst>
                <a:ext uri="{FF2B5EF4-FFF2-40B4-BE49-F238E27FC236}">
                  <a16:creationId xmlns:a16="http://schemas.microsoft.com/office/drawing/2014/main" id="{606F5F8A-8CC4-440F-86B9-EA3776B2BA4C}"/>
                </a:ext>
              </a:extLst>
            </p:cNvPr>
            <p:cNvSpPr>
              <a:spLocks/>
            </p:cNvSpPr>
            <p:nvPr/>
          </p:nvSpPr>
          <p:spPr bwMode="auto">
            <a:xfrm flipH="1">
              <a:off x="1154585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 name="Freeform 404">
              <a:extLst>
                <a:ext uri="{FF2B5EF4-FFF2-40B4-BE49-F238E27FC236}">
                  <a16:creationId xmlns:a16="http://schemas.microsoft.com/office/drawing/2014/main" id="{1528F21E-EB99-4A5A-9E43-FD5D55A545C0}"/>
                </a:ext>
              </a:extLst>
            </p:cNvPr>
            <p:cNvSpPr>
              <a:spLocks/>
            </p:cNvSpPr>
            <p:nvPr/>
          </p:nvSpPr>
          <p:spPr bwMode="auto">
            <a:xfrm flipH="1">
              <a:off x="11219711"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 name="Freeform 405">
              <a:extLst>
                <a:ext uri="{FF2B5EF4-FFF2-40B4-BE49-F238E27FC236}">
                  <a16:creationId xmlns:a16="http://schemas.microsoft.com/office/drawing/2014/main" id="{4B0EAE85-0C97-4A97-9332-66097D717A63}"/>
                </a:ext>
              </a:extLst>
            </p:cNvPr>
            <p:cNvSpPr>
              <a:spLocks/>
            </p:cNvSpPr>
            <p:nvPr/>
          </p:nvSpPr>
          <p:spPr bwMode="auto">
            <a:xfrm flipH="1">
              <a:off x="11652945"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 name="Freeform 406">
              <a:extLst>
                <a:ext uri="{FF2B5EF4-FFF2-40B4-BE49-F238E27FC236}">
                  <a16:creationId xmlns:a16="http://schemas.microsoft.com/office/drawing/2014/main" id="{B2CF78D2-78D4-4FF0-A9CB-63AF612D3206}"/>
                </a:ext>
              </a:extLst>
            </p:cNvPr>
            <p:cNvSpPr>
              <a:spLocks/>
            </p:cNvSpPr>
            <p:nvPr/>
          </p:nvSpPr>
          <p:spPr bwMode="auto">
            <a:xfrm flipH="1">
              <a:off x="11326806"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 name="Freeform 29">
              <a:extLst>
                <a:ext uri="{FF2B5EF4-FFF2-40B4-BE49-F238E27FC236}">
                  <a16:creationId xmlns:a16="http://schemas.microsoft.com/office/drawing/2014/main" id="{381A07A5-4B99-4ABB-9659-2B16C60BD3DE}"/>
                </a:ext>
              </a:extLst>
            </p:cNvPr>
            <p:cNvSpPr>
              <a:spLocks/>
            </p:cNvSpPr>
            <p:nvPr/>
          </p:nvSpPr>
          <p:spPr bwMode="auto">
            <a:xfrm flipH="1">
              <a:off x="1089108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 name="Freeform 31">
              <a:extLst>
                <a:ext uri="{FF2B5EF4-FFF2-40B4-BE49-F238E27FC236}">
                  <a16:creationId xmlns:a16="http://schemas.microsoft.com/office/drawing/2014/main" id="{D54498B5-A780-4F4C-A49E-23D947DDD3D9}"/>
                </a:ext>
              </a:extLst>
            </p:cNvPr>
            <p:cNvSpPr>
              <a:spLocks/>
            </p:cNvSpPr>
            <p:nvPr/>
          </p:nvSpPr>
          <p:spPr bwMode="auto">
            <a:xfrm flipH="1">
              <a:off x="10998177"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 name="Freeform 29">
              <a:extLst>
                <a:ext uri="{FF2B5EF4-FFF2-40B4-BE49-F238E27FC236}">
                  <a16:creationId xmlns:a16="http://schemas.microsoft.com/office/drawing/2014/main" id="{816AC04F-87E4-4453-8955-4F5B6AC63B42}"/>
                </a:ext>
              </a:extLst>
            </p:cNvPr>
            <p:cNvSpPr>
              <a:spLocks/>
            </p:cNvSpPr>
            <p:nvPr/>
          </p:nvSpPr>
          <p:spPr bwMode="auto">
            <a:xfrm flipH="1">
              <a:off x="1056245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 name="Freeform 30">
              <a:extLst>
                <a:ext uri="{FF2B5EF4-FFF2-40B4-BE49-F238E27FC236}">
                  <a16:creationId xmlns:a16="http://schemas.microsoft.com/office/drawing/2014/main" id="{D10180E1-5136-4852-A120-2FA6F99D68E7}"/>
                </a:ext>
              </a:extLst>
            </p:cNvPr>
            <p:cNvSpPr>
              <a:spLocks/>
            </p:cNvSpPr>
            <p:nvPr/>
          </p:nvSpPr>
          <p:spPr bwMode="auto">
            <a:xfrm flipH="1">
              <a:off x="1023631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 name="Freeform 31">
              <a:extLst>
                <a:ext uri="{FF2B5EF4-FFF2-40B4-BE49-F238E27FC236}">
                  <a16:creationId xmlns:a16="http://schemas.microsoft.com/office/drawing/2014/main" id="{CBB855A4-1E9D-42A6-9F78-FC43E68A6305}"/>
                </a:ext>
              </a:extLst>
            </p:cNvPr>
            <p:cNvSpPr>
              <a:spLocks/>
            </p:cNvSpPr>
            <p:nvPr/>
          </p:nvSpPr>
          <p:spPr bwMode="auto">
            <a:xfrm flipH="1">
              <a:off x="10669548"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 name="Freeform 32">
              <a:extLst>
                <a:ext uri="{FF2B5EF4-FFF2-40B4-BE49-F238E27FC236}">
                  <a16:creationId xmlns:a16="http://schemas.microsoft.com/office/drawing/2014/main" id="{1B8A5A80-3541-497F-B6C5-D54C9B554334}"/>
                </a:ext>
              </a:extLst>
            </p:cNvPr>
            <p:cNvSpPr>
              <a:spLocks/>
            </p:cNvSpPr>
            <p:nvPr/>
          </p:nvSpPr>
          <p:spPr bwMode="auto">
            <a:xfrm flipH="1">
              <a:off x="10343408"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 name="Freeform 29">
              <a:extLst>
                <a:ext uri="{FF2B5EF4-FFF2-40B4-BE49-F238E27FC236}">
                  <a16:creationId xmlns:a16="http://schemas.microsoft.com/office/drawing/2014/main" id="{4A5DA074-0347-42CE-A3CC-05EDDB2F1B26}"/>
                </a:ext>
              </a:extLst>
            </p:cNvPr>
            <p:cNvSpPr>
              <a:spLocks/>
            </p:cNvSpPr>
            <p:nvPr/>
          </p:nvSpPr>
          <p:spPr bwMode="auto">
            <a:xfrm flipH="1">
              <a:off x="990768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 name="Freeform 30">
              <a:extLst>
                <a:ext uri="{FF2B5EF4-FFF2-40B4-BE49-F238E27FC236}">
                  <a16:creationId xmlns:a16="http://schemas.microsoft.com/office/drawing/2014/main" id="{0832DEEF-DDC8-4E3B-9E70-AED27E53E560}"/>
                </a:ext>
              </a:extLst>
            </p:cNvPr>
            <p:cNvSpPr>
              <a:spLocks/>
            </p:cNvSpPr>
            <p:nvPr/>
          </p:nvSpPr>
          <p:spPr bwMode="auto">
            <a:xfrm flipH="1">
              <a:off x="9581544"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 name="Freeform 31">
              <a:extLst>
                <a:ext uri="{FF2B5EF4-FFF2-40B4-BE49-F238E27FC236}">
                  <a16:creationId xmlns:a16="http://schemas.microsoft.com/office/drawing/2014/main" id="{B01C2F5E-6796-4EED-854B-917C31A51E71}"/>
                </a:ext>
              </a:extLst>
            </p:cNvPr>
            <p:cNvSpPr>
              <a:spLocks/>
            </p:cNvSpPr>
            <p:nvPr/>
          </p:nvSpPr>
          <p:spPr bwMode="auto">
            <a:xfrm flipH="1">
              <a:off x="10014780"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 name="Freeform 32">
              <a:extLst>
                <a:ext uri="{FF2B5EF4-FFF2-40B4-BE49-F238E27FC236}">
                  <a16:creationId xmlns:a16="http://schemas.microsoft.com/office/drawing/2014/main" id="{B3E0B317-DD1F-4BEF-874B-EFA24AB15402}"/>
                </a:ext>
              </a:extLst>
            </p:cNvPr>
            <p:cNvSpPr>
              <a:spLocks/>
            </p:cNvSpPr>
            <p:nvPr/>
          </p:nvSpPr>
          <p:spPr bwMode="auto">
            <a:xfrm flipH="1">
              <a:off x="9688639"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 name="Freeform 29">
              <a:extLst>
                <a:ext uri="{FF2B5EF4-FFF2-40B4-BE49-F238E27FC236}">
                  <a16:creationId xmlns:a16="http://schemas.microsoft.com/office/drawing/2014/main" id="{8384A136-FACA-4243-9386-CEE3B7FF2361}"/>
                </a:ext>
              </a:extLst>
            </p:cNvPr>
            <p:cNvSpPr>
              <a:spLocks/>
            </p:cNvSpPr>
            <p:nvPr/>
          </p:nvSpPr>
          <p:spPr bwMode="auto">
            <a:xfrm flipH="1">
              <a:off x="9252916"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 name="Freeform 30">
              <a:extLst>
                <a:ext uri="{FF2B5EF4-FFF2-40B4-BE49-F238E27FC236}">
                  <a16:creationId xmlns:a16="http://schemas.microsoft.com/office/drawing/2014/main" id="{30C7A2AD-148E-4F74-82FE-A20AA30DF11E}"/>
                </a:ext>
              </a:extLst>
            </p:cNvPr>
            <p:cNvSpPr>
              <a:spLocks/>
            </p:cNvSpPr>
            <p:nvPr/>
          </p:nvSpPr>
          <p:spPr bwMode="auto">
            <a:xfrm flipH="1">
              <a:off x="892677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 name="Freeform 31">
              <a:extLst>
                <a:ext uri="{FF2B5EF4-FFF2-40B4-BE49-F238E27FC236}">
                  <a16:creationId xmlns:a16="http://schemas.microsoft.com/office/drawing/2014/main" id="{867C3ECA-9BCB-41C1-81F3-13A7FBB3A620}"/>
                </a:ext>
              </a:extLst>
            </p:cNvPr>
            <p:cNvSpPr>
              <a:spLocks/>
            </p:cNvSpPr>
            <p:nvPr/>
          </p:nvSpPr>
          <p:spPr bwMode="auto">
            <a:xfrm flipH="1">
              <a:off x="9360011"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 name="Freeform 32">
              <a:extLst>
                <a:ext uri="{FF2B5EF4-FFF2-40B4-BE49-F238E27FC236}">
                  <a16:creationId xmlns:a16="http://schemas.microsoft.com/office/drawing/2014/main" id="{71AF6C65-04D1-44BE-B8F8-455F881F5EB4}"/>
                </a:ext>
              </a:extLst>
            </p:cNvPr>
            <p:cNvSpPr>
              <a:spLocks/>
            </p:cNvSpPr>
            <p:nvPr/>
          </p:nvSpPr>
          <p:spPr bwMode="auto">
            <a:xfrm flipH="1">
              <a:off x="9033870"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 name="Freeform 29">
              <a:extLst>
                <a:ext uri="{FF2B5EF4-FFF2-40B4-BE49-F238E27FC236}">
                  <a16:creationId xmlns:a16="http://schemas.microsoft.com/office/drawing/2014/main" id="{3F00F70B-8021-4B4F-A6CA-FB292957867B}"/>
                </a:ext>
              </a:extLst>
            </p:cNvPr>
            <p:cNvSpPr>
              <a:spLocks/>
            </p:cNvSpPr>
            <p:nvPr/>
          </p:nvSpPr>
          <p:spPr bwMode="auto">
            <a:xfrm flipH="1">
              <a:off x="8598148"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 name="Freeform 30">
              <a:extLst>
                <a:ext uri="{FF2B5EF4-FFF2-40B4-BE49-F238E27FC236}">
                  <a16:creationId xmlns:a16="http://schemas.microsoft.com/office/drawing/2014/main" id="{B4EBCF14-7DA3-4676-91BD-09C9739D4906}"/>
                </a:ext>
              </a:extLst>
            </p:cNvPr>
            <p:cNvSpPr>
              <a:spLocks/>
            </p:cNvSpPr>
            <p:nvPr/>
          </p:nvSpPr>
          <p:spPr bwMode="auto">
            <a:xfrm flipH="1">
              <a:off x="827200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 name="Freeform 31">
              <a:extLst>
                <a:ext uri="{FF2B5EF4-FFF2-40B4-BE49-F238E27FC236}">
                  <a16:creationId xmlns:a16="http://schemas.microsoft.com/office/drawing/2014/main" id="{3C8A097F-DD68-4725-A275-728839BB5548}"/>
                </a:ext>
              </a:extLst>
            </p:cNvPr>
            <p:cNvSpPr>
              <a:spLocks/>
            </p:cNvSpPr>
            <p:nvPr/>
          </p:nvSpPr>
          <p:spPr bwMode="auto">
            <a:xfrm flipH="1">
              <a:off x="870524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 name="Freeform 32">
              <a:extLst>
                <a:ext uri="{FF2B5EF4-FFF2-40B4-BE49-F238E27FC236}">
                  <a16:creationId xmlns:a16="http://schemas.microsoft.com/office/drawing/2014/main" id="{4B6A36A2-898B-4FC6-9109-1231547373C0}"/>
                </a:ext>
              </a:extLst>
            </p:cNvPr>
            <p:cNvSpPr>
              <a:spLocks/>
            </p:cNvSpPr>
            <p:nvPr/>
          </p:nvSpPr>
          <p:spPr bwMode="auto">
            <a:xfrm flipH="1">
              <a:off x="8379101"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 name="Freeform 425">
              <a:extLst>
                <a:ext uri="{FF2B5EF4-FFF2-40B4-BE49-F238E27FC236}">
                  <a16:creationId xmlns:a16="http://schemas.microsoft.com/office/drawing/2014/main" id="{021DA16D-21AD-463B-AB5E-98D37FC65AAC}"/>
                </a:ext>
              </a:extLst>
            </p:cNvPr>
            <p:cNvSpPr>
              <a:spLocks/>
            </p:cNvSpPr>
            <p:nvPr/>
          </p:nvSpPr>
          <p:spPr bwMode="auto">
            <a:xfrm flipH="1">
              <a:off x="794337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 name="Freeform 426">
              <a:extLst>
                <a:ext uri="{FF2B5EF4-FFF2-40B4-BE49-F238E27FC236}">
                  <a16:creationId xmlns:a16="http://schemas.microsoft.com/office/drawing/2014/main" id="{977918E1-3770-416B-A895-14206573EBA2}"/>
                </a:ext>
              </a:extLst>
            </p:cNvPr>
            <p:cNvSpPr>
              <a:spLocks/>
            </p:cNvSpPr>
            <p:nvPr/>
          </p:nvSpPr>
          <p:spPr bwMode="auto">
            <a:xfrm flipH="1">
              <a:off x="761723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 name="Freeform 427">
              <a:extLst>
                <a:ext uri="{FF2B5EF4-FFF2-40B4-BE49-F238E27FC236}">
                  <a16:creationId xmlns:a16="http://schemas.microsoft.com/office/drawing/2014/main" id="{7A3A3F32-DAF2-4810-A6F3-06D3D1FE82C9}"/>
                </a:ext>
              </a:extLst>
            </p:cNvPr>
            <p:cNvSpPr>
              <a:spLocks/>
            </p:cNvSpPr>
            <p:nvPr/>
          </p:nvSpPr>
          <p:spPr bwMode="auto">
            <a:xfrm flipH="1">
              <a:off x="805047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 name="Freeform 428">
              <a:extLst>
                <a:ext uri="{FF2B5EF4-FFF2-40B4-BE49-F238E27FC236}">
                  <a16:creationId xmlns:a16="http://schemas.microsoft.com/office/drawing/2014/main" id="{E3E01BC9-279B-4F0E-A33E-59F0C08DA4A5}"/>
                </a:ext>
              </a:extLst>
            </p:cNvPr>
            <p:cNvSpPr>
              <a:spLocks/>
            </p:cNvSpPr>
            <p:nvPr/>
          </p:nvSpPr>
          <p:spPr bwMode="auto">
            <a:xfrm flipH="1">
              <a:off x="7724332"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 name="Freeform 29">
              <a:extLst>
                <a:ext uri="{FF2B5EF4-FFF2-40B4-BE49-F238E27FC236}">
                  <a16:creationId xmlns:a16="http://schemas.microsoft.com/office/drawing/2014/main" id="{8D90933B-2F75-4EE8-871B-FD9DC0C82B58}"/>
                </a:ext>
              </a:extLst>
            </p:cNvPr>
            <p:cNvSpPr>
              <a:spLocks/>
            </p:cNvSpPr>
            <p:nvPr/>
          </p:nvSpPr>
          <p:spPr bwMode="auto">
            <a:xfrm flipH="1">
              <a:off x="728860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 name="Freeform 31">
              <a:extLst>
                <a:ext uri="{FF2B5EF4-FFF2-40B4-BE49-F238E27FC236}">
                  <a16:creationId xmlns:a16="http://schemas.microsoft.com/office/drawing/2014/main" id="{DB39CD11-82D9-44CD-9F8B-0B5D50B97544}"/>
                </a:ext>
              </a:extLst>
            </p:cNvPr>
            <p:cNvSpPr>
              <a:spLocks/>
            </p:cNvSpPr>
            <p:nvPr/>
          </p:nvSpPr>
          <p:spPr bwMode="auto">
            <a:xfrm flipH="1">
              <a:off x="7395703"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6" name="Group 1805">
            <a:extLst>
              <a:ext uri="{FF2B5EF4-FFF2-40B4-BE49-F238E27FC236}">
                <a16:creationId xmlns:a16="http://schemas.microsoft.com/office/drawing/2014/main" id="{BE72D951-75A4-4DA9-8903-264B4C8AD6CE}"/>
              </a:ext>
            </a:extLst>
          </p:cNvPr>
          <p:cNvGrpSpPr/>
          <p:nvPr userDrawn="1"/>
        </p:nvGrpSpPr>
        <p:grpSpPr>
          <a:xfrm>
            <a:off x="83663" y="3199212"/>
            <a:ext cx="12009863" cy="176637"/>
            <a:chOff x="83663" y="3120085"/>
            <a:chExt cx="12009863" cy="176637"/>
          </a:xfrm>
        </p:grpSpPr>
        <p:sp>
          <p:nvSpPr>
            <p:cNvPr id="183" name="Freeform 29">
              <a:extLst>
                <a:ext uri="{FF2B5EF4-FFF2-40B4-BE49-F238E27FC236}">
                  <a16:creationId xmlns:a16="http://schemas.microsoft.com/office/drawing/2014/main" id="{264AC6E7-01D5-40D8-8743-B48FAE547197}"/>
                </a:ext>
              </a:extLst>
            </p:cNvPr>
            <p:cNvSpPr>
              <a:spLocks/>
            </p:cNvSpPr>
            <p:nvPr/>
          </p:nvSpPr>
          <p:spPr bwMode="auto">
            <a:xfrm>
              <a:off x="30519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4" name="Freeform 30">
              <a:extLst>
                <a:ext uri="{FF2B5EF4-FFF2-40B4-BE49-F238E27FC236}">
                  <a16:creationId xmlns:a16="http://schemas.microsoft.com/office/drawing/2014/main" id="{AF1A290E-9D5C-4D3E-B58F-B8A8F93E7AEE}"/>
                </a:ext>
              </a:extLst>
            </p:cNvPr>
            <p:cNvSpPr>
              <a:spLocks/>
            </p:cNvSpPr>
            <p:nvPr/>
          </p:nvSpPr>
          <p:spPr bwMode="auto">
            <a:xfrm>
              <a:off x="63133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5" name="Freeform 31">
              <a:extLst>
                <a:ext uri="{FF2B5EF4-FFF2-40B4-BE49-F238E27FC236}">
                  <a16:creationId xmlns:a16="http://schemas.microsoft.com/office/drawing/2014/main" id="{A66BF2C9-ABEB-49A8-9D26-1799DD2BABDD}"/>
                </a:ext>
              </a:extLst>
            </p:cNvPr>
            <p:cNvSpPr>
              <a:spLocks/>
            </p:cNvSpPr>
            <p:nvPr/>
          </p:nvSpPr>
          <p:spPr bwMode="auto">
            <a:xfrm>
              <a:off x="8366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6" name="Freeform 32">
              <a:extLst>
                <a:ext uri="{FF2B5EF4-FFF2-40B4-BE49-F238E27FC236}">
                  <a16:creationId xmlns:a16="http://schemas.microsoft.com/office/drawing/2014/main" id="{EFED73C6-3651-46CB-8675-80B071CA7A17}"/>
                </a:ext>
              </a:extLst>
            </p:cNvPr>
            <p:cNvSpPr>
              <a:spLocks/>
            </p:cNvSpPr>
            <p:nvPr/>
          </p:nvSpPr>
          <p:spPr bwMode="auto">
            <a:xfrm>
              <a:off x="41229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7" name="Freeform 29">
              <a:extLst>
                <a:ext uri="{FF2B5EF4-FFF2-40B4-BE49-F238E27FC236}">
                  <a16:creationId xmlns:a16="http://schemas.microsoft.com/office/drawing/2014/main" id="{42D6DE5F-4428-42A4-8443-3D7AEB80BF16}"/>
                </a:ext>
              </a:extLst>
            </p:cNvPr>
            <p:cNvSpPr>
              <a:spLocks/>
            </p:cNvSpPr>
            <p:nvPr/>
          </p:nvSpPr>
          <p:spPr bwMode="auto">
            <a:xfrm>
              <a:off x="95996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8" name="Freeform 30">
              <a:extLst>
                <a:ext uri="{FF2B5EF4-FFF2-40B4-BE49-F238E27FC236}">
                  <a16:creationId xmlns:a16="http://schemas.microsoft.com/office/drawing/2014/main" id="{77EAB4FC-86D4-4318-80A7-44794FA6B27F}"/>
                </a:ext>
              </a:extLst>
            </p:cNvPr>
            <p:cNvSpPr>
              <a:spLocks/>
            </p:cNvSpPr>
            <p:nvPr/>
          </p:nvSpPr>
          <p:spPr bwMode="auto">
            <a:xfrm>
              <a:off x="128610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9" name="Freeform 31">
              <a:extLst>
                <a:ext uri="{FF2B5EF4-FFF2-40B4-BE49-F238E27FC236}">
                  <a16:creationId xmlns:a16="http://schemas.microsoft.com/office/drawing/2014/main" id="{DB3DD124-1B6A-4866-BBFD-7F9A76EB767B}"/>
                </a:ext>
              </a:extLst>
            </p:cNvPr>
            <p:cNvSpPr>
              <a:spLocks/>
            </p:cNvSpPr>
            <p:nvPr/>
          </p:nvSpPr>
          <p:spPr bwMode="auto">
            <a:xfrm>
              <a:off x="73843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0" name="Freeform 32">
              <a:extLst>
                <a:ext uri="{FF2B5EF4-FFF2-40B4-BE49-F238E27FC236}">
                  <a16:creationId xmlns:a16="http://schemas.microsoft.com/office/drawing/2014/main" id="{3D7A3F88-AAA4-4E6D-8BB1-79ECBB63C7E2}"/>
                </a:ext>
              </a:extLst>
            </p:cNvPr>
            <p:cNvSpPr>
              <a:spLocks/>
            </p:cNvSpPr>
            <p:nvPr/>
          </p:nvSpPr>
          <p:spPr bwMode="auto">
            <a:xfrm>
              <a:off x="106706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1" name="Freeform 29">
              <a:extLst>
                <a:ext uri="{FF2B5EF4-FFF2-40B4-BE49-F238E27FC236}">
                  <a16:creationId xmlns:a16="http://schemas.microsoft.com/office/drawing/2014/main" id="{C7F4F5A3-B635-40FF-90A9-D0FD41B4EF4C}"/>
                </a:ext>
              </a:extLst>
            </p:cNvPr>
            <p:cNvSpPr>
              <a:spLocks/>
            </p:cNvSpPr>
            <p:nvPr/>
          </p:nvSpPr>
          <p:spPr bwMode="auto">
            <a:xfrm>
              <a:off x="161473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2" name="Freeform 30">
              <a:extLst>
                <a:ext uri="{FF2B5EF4-FFF2-40B4-BE49-F238E27FC236}">
                  <a16:creationId xmlns:a16="http://schemas.microsoft.com/office/drawing/2014/main" id="{83F4EA44-920C-4715-B68B-64BF293BDB53}"/>
                </a:ext>
              </a:extLst>
            </p:cNvPr>
            <p:cNvSpPr>
              <a:spLocks/>
            </p:cNvSpPr>
            <p:nvPr/>
          </p:nvSpPr>
          <p:spPr bwMode="auto">
            <a:xfrm>
              <a:off x="194087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3" name="Freeform 31">
              <a:extLst>
                <a:ext uri="{FF2B5EF4-FFF2-40B4-BE49-F238E27FC236}">
                  <a16:creationId xmlns:a16="http://schemas.microsoft.com/office/drawing/2014/main" id="{ACA41A8C-96F8-44FF-9C1A-50DD1B02B65C}"/>
                </a:ext>
              </a:extLst>
            </p:cNvPr>
            <p:cNvSpPr>
              <a:spLocks/>
            </p:cNvSpPr>
            <p:nvPr/>
          </p:nvSpPr>
          <p:spPr bwMode="auto">
            <a:xfrm>
              <a:off x="139320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4" name="Freeform 32">
              <a:extLst>
                <a:ext uri="{FF2B5EF4-FFF2-40B4-BE49-F238E27FC236}">
                  <a16:creationId xmlns:a16="http://schemas.microsoft.com/office/drawing/2014/main" id="{9274AA7E-AF9E-4B39-BA51-CA52B0A105AA}"/>
                </a:ext>
              </a:extLst>
            </p:cNvPr>
            <p:cNvSpPr>
              <a:spLocks/>
            </p:cNvSpPr>
            <p:nvPr/>
          </p:nvSpPr>
          <p:spPr bwMode="auto">
            <a:xfrm>
              <a:off x="1721829"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5" name="Freeform 29">
              <a:extLst>
                <a:ext uri="{FF2B5EF4-FFF2-40B4-BE49-F238E27FC236}">
                  <a16:creationId xmlns:a16="http://schemas.microsoft.com/office/drawing/2014/main" id="{1D2111FD-9B98-4E66-B477-66949920875E}"/>
                </a:ext>
              </a:extLst>
            </p:cNvPr>
            <p:cNvSpPr>
              <a:spLocks/>
            </p:cNvSpPr>
            <p:nvPr/>
          </p:nvSpPr>
          <p:spPr bwMode="auto">
            <a:xfrm>
              <a:off x="226950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6" name="Freeform 30">
              <a:extLst>
                <a:ext uri="{FF2B5EF4-FFF2-40B4-BE49-F238E27FC236}">
                  <a16:creationId xmlns:a16="http://schemas.microsoft.com/office/drawing/2014/main" id="{6AA312F4-25D1-4D24-B568-08ED8ACA4CBE}"/>
                </a:ext>
              </a:extLst>
            </p:cNvPr>
            <p:cNvSpPr>
              <a:spLocks/>
            </p:cNvSpPr>
            <p:nvPr/>
          </p:nvSpPr>
          <p:spPr bwMode="auto">
            <a:xfrm>
              <a:off x="259564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7" name="Freeform 31">
              <a:extLst>
                <a:ext uri="{FF2B5EF4-FFF2-40B4-BE49-F238E27FC236}">
                  <a16:creationId xmlns:a16="http://schemas.microsoft.com/office/drawing/2014/main" id="{E87D0181-2200-42D3-8970-991B9930F40D}"/>
                </a:ext>
              </a:extLst>
            </p:cNvPr>
            <p:cNvSpPr>
              <a:spLocks/>
            </p:cNvSpPr>
            <p:nvPr/>
          </p:nvSpPr>
          <p:spPr bwMode="auto">
            <a:xfrm>
              <a:off x="204796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8" name="Freeform 32">
              <a:extLst>
                <a:ext uri="{FF2B5EF4-FFF2-40B4-BE49-F238E27FC236}">
                  <a16:creationId xmlns:a16="http://schemas.microsoft.com/office/drawing/2014/main" id="{09443674-B67D-46F8-BCC5-5ED0CA5F6D08}"/>
                </a:ext>
              </a:extLst>
            </p:cNvPr>
            <p:cNvSpPr>
              <a:spLocks/>
            </p:cNvSpPr>
            <p:nvPr/>
          </p:nvSpPr>
          <p:spPr bwMode="auto">
            <a:xfrm>
              <a:off x="2376598"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9" name="Freeform 565">
              <a:extLst>
                <a:ext uri="{FF2B5EF4-FFF2-40B4-BE49-F238E27FC236}">
                  <a16:creationId xmlns:a16="http://schemas.microsoft.com/office/drawing/2014/main" id="{10810694-117B-4425-868B-0E45A3DFC500}"/>
                </a:ext>
              </a:extLst>
            </p:cNvPr>
            <p:cNvSpPr>
              <a:spLocks/>
            </p:cNvSpPr>
            <p:nvPr/>
          </p:nvSpPr>
          <p:spPr bwMode="auto">
            <a:xfrm>
              <a:off x="292427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0" name="Freeform 566">
              <a:extLst>
                <a:ext uri="{FF2B5EF4-FFF2-40B4-BE49-F238E27FC236}">
                  <a16:creationId xmlns:a16="http://schemas.microsoft.com/office/drawing/2014/main" id="{AC606DA5-EC36-49E7-9FD5-59A03F72C6FD}"/>
                </a:ext>
              </a:extLst>
            </p:cNvPr>
            <p:cNvSpPr>
              <a:spLocks/>
            </p:cNvSpPr>
            <p:nvPr/>
          </p:nvSpPr>
          <p:spPr bwMode="auto">
            <a:xfrm>
              <a:off x="325041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1" name="Freeform 567">
              <a:extLst>
                <a:ext uri="{FF2B5EF4-FFF2-40B4-BE49-F238E27FC236}">
                  <a16:creationId xmlns:a16="http://schemas.microsoft.com/office/drawing/2014/main" id="{5640AFA6-64C6-41DF-B7CE-4EAAA7A39248}"/>
                </a:ext>
              </a:extLst>
            </p:cNvPr>
            <p:cNvSpPr>
              <a:spLocks/>
            </p:cNvSpPr>
            <p:nvPr/>
          </p:nvSpPr>
          <p:spPr bwMode="auto">
            <a:xfrm>
              <a:off x="270273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2" name="Freeform 568">
              <a:extLst>
                <a:ext uri="{FF2B5EF4-FFF2-40B4-BE49-F238E27FC236}">
                  <a16:creationId xmlns:a16="http://schemas.microsoft.com/office/drawing/2014/main" id="{36AAF8C4-4FBE-4DDD-B437-FB23809EF672}"/>
                </a:ext>
              </a:extLst>
            </p:cNvPr>
            <p:cNvSpPr>
              <a:spLocks/>
            </p:cNvSpPr>
            <p:nvPr/>
          </p:nvSpPr>
          <p:spPr bwMode="auto">
            <a:xfrm>
              <a:off x="3031366"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3" name="Freeform 29">
              <a:extLst>
                <a:ext uri="{FF2B5EF4-FFF2-40B4-BE49-F238E27FC236}">
                  <a16:creationId xmlns:a16="http://schemas.microsoft.com/office/drawing/2014/main" id="{7107F083-C1CA-46E9-AECD-5B7DFF24F925}"/>
                </a:ext>
              </a:extLst>
            </p:cNvPr>
            <p:cNvSpPr>
              <a:spLocks/>
            </p:cNvSpPr>
            <p:nvPr/>
          </p:nvSpPr>
          <p:spPr bwMode="auto">
            <a:xfrm>
              <a:off x="35790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4" name="Freeform 31">
              <a:extLst>
                <a:ext uri="{FF2B5EF4-FFF2-40B4-BE49-F238E27FC236}">
                  <a16:creationId xmlns:a16="http://schemas.microsoft.com/office/drawing/2014/main" id="{662C187E-86A1-4E26-943E-5B32AC16744E}"/>
                </a:ext>
              </a:extLst>
            </p:cNvPr>
            <p:cNvSpPr>
              <a:spLocks/>
            </p:cNvSpPr>
            <p:nvPr/>
          </p:nvSpPr>
          <p:spPr bwMode="auto">
            <a:xfrm>
              <a:off x="3357508"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5" name="Freeform 29">
              <a:extLst>
                <a:ext uri="{FF2B5EF4-FFF2-40B4-BE49-F238E27FC236}">
                  <a16:creationId xmlns:a16="http://schemas.microsoft.com/office/drawing/2014/main" id="{1B5A5D4F-0025-4488-9054-087EAF766490}"/>
                </a:ext>
              </a:extLst>
            </p:cNvPr>
            <p:cNvSpPr>
              <a:spLocks/>
            </p:cNvSpPr>
            <p:nvPr/>
          </p:nvSpPr>
          <p:spPr bwMode="auto">
            <a:xfrm>
              <a:off x="390767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6" name="Freeform 30">
              <a:extLst>
                <a:ext uri="{FF2B5EF4-FFF2-40B4-BE49-F238E27FC236}">
                  <a16:creationId xmlns:a16="http://schemas.microsoft.com/office/drawing/2014/main" id="{30157D0E-8DD5-49D3-B70F-B3C56EEE4F63}"/>
                </a:ext>
              </a:extLst>
            </p:cNvPr>
            <p:cNvSpPr>
              <a:spLocks/>
            </p:cNvSpPr>
            <p:nvPr/>
          </p:nvSpPr>
          <p:spPr bwMode="auto">
            <a:xfrm>
              <a:off x="423381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7" name="Freeform 31">
              <a:extLst>
                <a:ext uri="{FF2B5EF4-FFF2-40B4-BE49-F238E27FC236}">
                  <a16:creationId xmlns:a16="http://schemas.microsoft.com/office/drawing/2014/main" id="{BCE73DE1-9D13-42B1-B5A4-EE5D3CC536C1}"/>
                </a:ext>
              </a:extLst>
            </p:cNvPr>
            <p:cNvSpPr>
              <a:spLocks/>
            </p:cNvSpPr>
            <p:nvPr/>
          </p:nvSpPr>
          <p:spPr bwMode="auto">
            <a:xfrm>
              <a:off x="3686136"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8" name="Freeform 32">
              <a:extLst>
                <a:ext uri="{FF2B5EF4-FFF2-40B4-BE49-F238E27FC236}">
                  <a16:creationId xmlns:a16="http://schemas.microsoft.com/office/drawing/2014/main" id="{060FBDA3-C2AE-4610-91C3-35224DD7C2B4}"/>
                </a:ext>
              </a:extLst>
            </p:cNvPr>
            <p:cNvSpPr>
              <a:spLocks/>
            </p:cNvSpPr>
            <p:nvPr/>
          </p:nvSpPr>
          <p:spPr bwMode="auto">
            <a:xfrm>
              <a:off x="401476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9" name="Freeform 29">
              <a:extLst>
                <a:ext uri="{FF2B5EF4-FFF2-40B4-BE49-F238E27FC236}">
                  <a16:creationId xmlns:a16="http://schemas.microsoft.com/office/drawing/2014/main" id="{6AE82579-1DC0-49FB-9D06-FD9A2B3B7C20}"/>
                </a:ext>
              </a:extLst>
            </p:cNvPr>
            <p:cNvSpPr>
              <a:spLocks/>
            </p:cNvSpPr>
            <p:nvPr/>
          </p:nvSpPr>
          <p:spPr bwMode="auto">
            <a:xfrm>
              <a:off x="4562439"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0" name="Freeform 30">
              <a:extLst>
                <a:ext uri="{FF2B5EF4-FFF2-40B4-BE49-F238E27FC236}">
                  <a16:creationId xmlns:a16="http://schemas.microsoft.com/office/drawing/2014/main" id="{420E8154-BE21-4CDB-A231-44ABDB3F8107}"/>
                </a:ext>
              </a:extLst>
            </p:cNvPr>
            <p:cNvSpPr>
              <a:spLocks/>
            </p:cNvSpPr>
            <p:nvPr/>
          </p:nvSpPr>
          <p:spPr bwMode="auto">
            <a:xfrm>
              <a:off x="48885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1" name="Freeform 31">
              <a:extLst>
                <a:ext uri="{FF2B5EF4-FFF2-40B4-BE49-F238E27FC236}">
                  <a16:creationId xmlns:a16="http://schemas.microsoft.com/office/drawing/2014/main" id="{D0FE40C5-7CA9-4F36-A9E9-DA9E0272D631}"/>
                </a:ext>
              </a:extLst>
            </p:cNvPr>
            <p:cNvSpPr>
              <a:spLocks/>
            </p:cNvSpPr>
            <p:nvPr/>
          </p:nvSpPr>
          <p:spPr bwMode="auto">
            <a:xfrm>
              <a:off x="4340905"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2" name="Freeform 32">
              <a:extLst>
                <a:ext uri="{FF2B5EF4-FFF2-40B4-BE49-F238E27FC236}">
                  <a16:creationId xmlns:a16="http://schemas.microsoft.com/office/drawing/2014/main" id="{958440EA-219C-4DC4-9A0F-F2CAE4033EDC}"/>
                </a:ext>
              </a:extLst>
            </p:cNvPr>
            <p:cNvSpPr>
              <a:spLocks/>
            </p:cNvSpPr>
            <p:nvPr/>
          </p:nvSpPr>
          <p:spPr bwMode="auto">
            <a:xfrm>
              <a:off x="466953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3" name="Freeform 29">
              <a:extLst>
                <a:ext uri="{FF2B5EF4-FFF2-40B4-BE49-F238E27FC236}">
                  <a16:creationId xmlns:a16="http://schemas.microsoft.com/office/drawing/2014/main" id="{912864C7-C94E-4178-B058-7D9C60129C10}"/>
                </a:ext>
              </a:extLst>
            </p:cNvPr>
            <p:cNvSpPr>
              <a:spLocks/>
            </p:cNvSpPr>
            <p:nvPr/>
          </p:nvSpPr>
          <p:spPr bwMode="auto">
            <a:xfrm>
              <a:off x="521720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4" name="Freeform 30">
              <a:extLst>
                <a:ext uri="{FF2B5EF4-FFF2-40B4-BE49-F238E27FC236}">
                  <a16:creationId xmlns:a16="http://schemas.microsoft.com/office/drawing/2014/main" id="{B1D54496-C029-4D78-B5F8-49FC57F187CE}"/>
                </a:ext>
              </a:extLst>
            </p:cNvPr>
            <p:cNvSpPr>
              <a:spLocks/>
            </p:cNvSpPr>
            <p:nvPr/>
          </p:nvSpPr>
          <p:spPr bwMode="auto">
            <a:xfrm>
              <a:off x="554334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5" name="Freeform 31">
              <a:extLst>
                <a:ext uri="{FF2B5EF4-FFF2-40B4-BE49-F238E27FC236}">
                  <a16:creationId xmlns:a16="http://schemas.microsoft.com/office/drawing/2014/main" id="{2C4A7F03-9D2D-4B9A-9AFF-1546D3CE7C29}"/>
                </a:ext>
              </a:extLst>
            </p:cNvPr>
            <p:cNvSpPr>
              <a:spLocks/>
            </p:cNvSpPr>
            <p:nvPr/>
          </p:nvSpPr>
          <p:spPr bwMode="auto">
            <a:xfrm>
              <a:off x="4995674"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6" name="Freeform 32">
              <a:extLst>
                <a:ext uri="{FF2B5EF4-FFF2-40B4-BE49-F238E27FC236}">
                  <a16:creationId xmlns:a16="http://schemas.microsoft.com/office/drawing/2014/main" id="{54AEAF42-949E-47BF-A756-FFADFF645812}"/>
                </a:ext>
              </a:extLst>
            </p:cNvPr>
            <p:cNvSpPr>
              <a:spLocks/>
            </p:cNvSpPr>
            <p:nvPr/>
          </p:nvSpPr>
          <p:spPr bwMode="auto">
            <a:xfrm>
              <a:off x="5324302"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7" name="Freeform 29">
              <a:extLst>
                <a:ext uri="{FF2B5EF4-FFF2-40B4-BE49-F238E27FC236}">
                  <a16:creationId xmlns:a16="http://schemas.microsoft.com/office/drawing/2014/main" id="{EE9716AB-1338-4D35-BA91-5FC7764BAFF2}"/>
                </a:ext>
              </a:extLst>
            </p:cNvPr>
            <p:cNvSpPr>
              <a:spLocks/>
            </p:cNvSpPr>
            <p:nvPr/>
          </p:nvSpPr>
          <p:spPr bwMode="auto">
            <a:xfrm>
              <a:off x="587197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8" name="Freeform 30">
              <a:extLst>
                <a:ext uri="{FF2B5EF4-FFF2-40B4-BE49-F238E27FC236}">
                  <a16:creationId xmlns:a16="http://schemas.microsoft.com/office/drawing/2014/main" id="{C1254EB0-1701-4987-A194-B15335DBAB44}"/>
                </a:ext>
              </a:extLst>
            </p:cNvPr>
            <p:cNvSpPr>
              <a:spLocks/>
            </p:cNvSpPr>
            <p:nvPr/>
          </p:nvSpPr>
          <p:spPr bwMode="auto">
            <a:xfrm>
              <a:off x="61981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9" name="Freeform 31">
              <a:extLst>
                <a:ext uri="{FF2B5EF4-FFF2-40B4-BE49-F238E27FC236}">
                  <a16:creationId xmlns:a16="http://schemas.microsoft.com/office/drawing/2014/main" id="{3219967A-953E-478C-B3A7-5AA1ABDB7D59}"/>
                </a:ext>
              </a:extLst>
            </p:cNvPr>
            <p:cNvSpPr>
              <a:spLocks/>
            </p:cNvSpPr>
            <p:nvPr/>
          </p:nvSpPr>
          <p:spPr bwMode="auto">
            <a:xfrm>
              <a:off x="565044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0" name="Freeform 32">
              <a:extLst>
                <a:ext uri="{FF2B5EF4-FFF2-40B4-BE49-F238E27FC236}">
                  <a16:creationId xmlns:a16="http://schemas.microsoft.com/office/drawing/2014/main" id="{06751FEE-A520-4794-AAA3-43FAFBDF0D2E}"/>
                </a:ext>
              </a:extLst>
            </p:cNvPr>
            <p:cNvSpPr>
              <a:spLocks/>
            </p:cNvSpPr>
            <p:nvPr/>
          </p:nvSpPr>
          <p:spPr bwMode="auto">
            <a:xfrm>
              <a:off x="5979071"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1" name="Freeform 587">
              <a:extLst>
                <a:ext uri="{FF2B5EF4-FFF2-40B4-BE49-F238E27FC236}">
                  <a16:creationId xmlns:a16="http://schemas.microsoft.com/office/drawing/2014/main" id="{B803B876-53D6-47EF-8EDB-C8BF4AC573D3}"/>
                </a:ext>
              </a:extLst>
            </p:cNvPr>
            <p:cNvSpPr>
              <a:spLocks/>
            </p:cNvSpPr>
            <p:nvPr/>
          </p:nvSpPr>
          <p:spPr bwMode="auto">
            <a:xfrm>
              <a:off x="652674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2" name="Freeform 588">
              <a:extLst>
                <a:ext uri="{FF2B5EF4-FFF2-40B4-BE49-F238E27FC236}">
                  <a16:creationId xmlns:a16="http://schemas.microsoft.com/office/drawing/2014/main" id="{3377FCAE-9DC2-4C31-8681-215EAEB2D668}"/>
                </a:ext>
              </a:extLst>
            </p:cNvPr>
            <p:cNvSpPr>
              <a:spLocks/>
            </p:cNvSpPr>
            <p:nvPr/>
          </p:nvSpPr>
          <p:spPr bwMode="auto">
            <a:xfrm>
              <a:off x="68528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3" name="Freeform 589">
              <a:extLst>
                <a:ext uri="{FF2B5EF4-FFF2-40B4-BE49-F238E27FC236}">
                  <a16:creationId xmlns:a16="http://schemas.microsoft.com/office/drawing/2014/main" id="{35FD5FA9-B190-4369-BAD8-37DE419FDEC9}"/>
                </a:ext>
              </a:extLst>
            </p:cNvPr>
            <p:cNvSpPr>
              <a:spLocks/>
            </p:cNvSpPr>
            <p:nvPr/>
          </p:nvSpPr>
          <p:spPr bwMode="auto">
            <a:xfrm>
              <a:off x="630521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4" name="Freeform 590">
              <a:extLst>
                <a:ext uri="{FF2B5EF4-FFF2-40B4-BE49-F238E27FC236}">
                  <a16:creationId xmlns:a16="http://schemas.microsoft.com/office/drawing/2014/main" id="{50659306-72E2-4BFC-AA1F-9BE293913135}"/>
                </a:ext>
              </a:extLst>
            </p:cNvPr>
            <p:cNvSpPr>
              <a:spLocks/>
            </p:cNvSpPr>
            <p:nvPr/>
          </p:nvSpPr>
          <p:spPr bwMode="auto">
            <a:xfrm>
              <a:off x="663384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5" name="Freeform 29">
              <a:extLst>
                <a:ext uri="{FF2B5EF4-FFF2-40B4-BE49-F238E27FC236}">
                  <a16:creationId xmlns:a16="http://schemas.microsoft.com/office/drawing/2014/main" id="{10FBB27E-3BF1-4B8D-A95A-27CDC99A96D4}"/>
                </a:ext>
              </a:extLst>
            </p:cNvPr>
            <p:cNvSpPr>
              <a:spLocks/>
            </p:cNvSpPr>
            <p:nvPr/>
          </p:nvSpPr>
          <p:spPr bwMode="auto">
            <a:xfrm>
              <a:off x="71815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6" name="Freeform 31">
              <a:extLst>
                <a:ext uri="{FF2B5EF4-FFF2-40B4-BE49-F238E27FC236}">
                  <a16:creationId xmlns:a16="http://schemas.microsoft.com/office/drawing/2014/main" id="{EAB0B7C8-1754-44D3-882E-BCE44C4EED4E}"/>
                </a:ext>
              </a:extLst>
            </p:cNvPr>
            <p:cNvSpPr>
              <a:spLocks/>
            </p:cNvSpPr>
            <p:nvPr/>
          </p:nvSpPr>
          <p:spPr bwMode="auto">
            <a:xfrm>
              <a:off x="695998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 name="Freeform 29">
              <a:extLst>
                <a:ext uri="{FF2B5EF4-FFF2-40B4-BE49-F238E27FC236}">
                  <a16:creationId xmlns:a16="http://schemas.microsoft.com/office/drawing/2014/main" id="{0AD6B4A6-A022-4041-A253-C2627DDB983D}"/>
                </a:ext>
              </a:extLst>
            </p:cNvPr>
            <p:cNvSpPr>
              <a:spLocks/>
            </p:cNvSpPr>
            <p:nvPr/>
          </p:nvSpPr>
          <p:spPr bwMode="auto">
            <a:xfrm>
              <a:off x="75101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 name="Freeform 30">
              <a:extLst>
                <a:ext uri="{FF2B5EF4-FFF2-40B4-BE49-F238E27FC236}">
                  <a16:creationId xmlns:a16="http://schemas.microsoft.com/office/drawing/2014/main" id="{E726031E-1FDB-4B06-9342-3DB20D51AF6F}"/>
                </a:ext>
              </a:extLst>
            </p:cNvPr>
            <p:cNvSpPr>
              <a:spLocks/>
            </p:cNvSpPr>
            <p:nvPr/>
          </p:nvSpPr>
          <p:spPr bwMode="auto">
            <a:xfrm>
              <a:off x="783628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 name="Freeform 31">
              <a:extLst>
                <a:ext uri="{FF2B5EF4-FFF2-40B4-BE49-F238E27FC236}">
                  <a16:creationId xmlns:a16="http://schemas.microsoft.com/office/drawing/2014/main" id="{5DD153F4-03E1-4492-B4FF-B57D2A351FFA}"/>
                </a:ext>
              </a:extLst>
            </p:cNvPr>
            <p:cNvSpPr>
              <a:spLocks/>
            </p:cNvSpPr>
            <p:nvPr/>
          </p:nvSpPr>
          <p:spPr bwMode="auto">
            <a:xfrm>
              <a:off x="7288609"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 name="Freeform 32">
              <a:extLst>
                <a:ext uri="{FF2B5EF4-FFF2-40B4-BE49-F238E27FC236}">
                  <a16:creationId xmlns:a16="http://schemas.microsoft.com/office/drawing/2014/main" id="{A97A57AF-D73C-4BAB-9043-D4B24F7CE532}"/>
                </a:ext>
              </a:extLst>
            </p:cNvPr>
            <p:cNvSpPr>
              <a:spLocks/>
            </p:cNvSpPr>
            <p:nvPr/>
          </p:nvSpPr>
          <p:spPr bwMode="auto">
            <a:xfrm>
              <a:off x="761723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 name="Freeform 29">
              <a:extLst>
                <a:ext uri="{FF2B5EF4-FFF2-40B4-BE49-F238E27FC236}">
                  <a16:creationId xmlns:a16="http://schemas.microsoft.com/office/drawing/2014/main" id="{98C0FBE8-7B60-48B1-AEBB-00CADC8D85C1}"/>
                </a:ext>
              </a:extLst>
            </p:cNvPr>
            <p:cNvSpPr>
              <a:spLocks/>
            </p:cNvSpPr>
            <p:nvPr/>
          </p:nvSpPr>
          <p:spPr bwMode="auto">
            <a:xfrm>
              <a:off x="816491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 name="Freeform 30">
              <a:extLst>
                <a:ext uri="{FF2B5EF4-FFF2-40B4-BE49-F238E27FC236}">
                  <a16:creationId xmlns:a16="http://schemas.microsoft.com/office/drawing/2014/main" id="{BAB26855-72E4-4045-A04B-89CE4592DC61}"/>
                </a:ext>
              </a:extLst>
            </p:cNvPr>
            <p:cNvSpPr>
              <a:spLocks/>
            </p:cNvSpPr>
            <p:nvPr/>
          </p:nvSpPr>
          <p:spPr bwMode="auto">
            <a:xfrm>
              <a:off x="849105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 name="Freeform 31">
              <a:extLst>
                <a:ext uri="{FF2B5EF4-FFF2-40B4-BE49-F238E27FC236}">
                  <a16:creationId xmlns:a16="http://schemas.microsoft.com/office/drawing/2014/main" id="{37F28AE2-76CE-46D3-87C8-0A828CB84AED}"/>
                </a:ext>
              </a:extLst>
            </p:cNvPr>
            <p:cNvSpPr>
              <a:spLocks/>
            </p:cNvSpPr>
            <p:nvPr/>
          </p:nvSpPr>
          <p:spPr bwMode="auto">
            <a:xfrm>
              <a:off x="7943378"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 name="Freeform 32">
              <a:extLst>
                <a:ext uri="{FF2B5EF4-FFF2-40B4-BE49-F238E27FC236}">
                  <a16:creationId xmlns:a16="http://schemas.microsoft.com/office/drawing/2014/main" id="{0032E565-2EAF-46C5-8D3A-FA351AD9423F}"/>
                </a:ext>
              </a:extLst>
            </p:cNvPr>
            <p:cNvSpPr>
              <a:spLocks/>
            </p:cNvSpPr>
            <p:nvPr/>
          </p:nvSpPr>
          <p:spPr bwMode="auto">
            <a:xfrm>
              <a:off x="827200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 name="Freeform 29">
              <a:extLst>
                <a:ext uri="{FF2B5EF4-FFF2-40B4-BE49-F238E27FC236}">
                  <a16:creationId xmlns:a16="http://schemas.microsoft.com/office/drawing/2014/main" id="{ABF213DD-D002-4A5B-8BE9-33377A66A2C1}"/>
                </a:ext>
              </a:extLst>
            </p:cNvPr>
            <p:cNvSpPr>
              <a:spLocks/>
            </p:cNvSpPr>
            <p:nvPr/>
          </p:nvSpPr>
          <p:spPr bwMode="auto">
            <a:xfrm>
              <a:off x="88196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 name="Freeform 30">
              <a:extLst>
                <a:ext uri="{FF2B5EF4-FFF2-40B4-BE49-F238E27FC236}">
                  <a16:creationId xmlns:a16="http://schemas.microsoft.com/office/drawing/2014/main" id="{FF34AD78-195F-4EE6-BCD6-E29D8075611B}"/>
                </a:ext>
              </a:extLst>
            </p:cNvPr>
            <p:cNvSpPr>
              <a:spLocks/>
            </p:cNvSpPr>
            <p:nvPr/>
          </p:nvSpPr>
          <p:spPr bwMode="auto">
            <a:xfrm>
              <a:off x="914582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 name="Freeform 31">
              <a:extLst>
                <a:ext uri="{FF2B5EF4-FFF2-40B4-BE49-F238E27FC236}">
                  <a16:creationId xmlns:a16="http://schemas.microsoft.com/office/drawing/2014/main" id="{510FD556-9E82-43BD-98BF-6FD72578075E}"/>
                </a:ext>
              </a:extLst>
            </p:cNvPr>
            <p:cNvSpPr>
              <a:spLocks/>
            </p:cNvSpPr>
            <p:nvPr/>
          </p:nvSpPr>
          <p:spPr bwMode="auto">
            <a:xfrm>
              <a:off x="8598147"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 name="Freeform 32">
              <a:extLst>
                <a:ext uri="{FF2B5EF4-FFF2-40B4-BE49-F238E27FC236}">
                  <a16:creationId xmlns:a16="http://schemas.microsoft.com/office/drawing/2014/main" id="{88FF55CB-8A40-4125-8509-3940A2CFED3D}"/>
                </a:ext>
              </a:extLst>
            </p:cNvPr>
            <p:cNvSpPr>
              <a:spLocks/>
            </p:cNvSpPr>
            <p:nvPr/>
          </p:nvSpPr>
          <p:spPr bwMode="auto">
            <a:xfrm>
              <a:off x="892677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 name="Freeform 29">
              <a:extLst>
                <a:ext uri="{FF2B5EF4-FFF2-40B4-BE49-F238E27FC236}">
                  <a16:creationId xmlns:a16="http://schemas.microsoft.com/office/drawing/2014/main" id="{0B2EA9E0-6B38-4CCA-8FEC-DDB2DFC5BDAD}"/>
                </a:ext>
              </a:extLst>
            </p:cNvPr>
            <p:cNvSpPr>
              <a:spLocks/>
            </p:cNvSpPr>
            <p:nvPr/>
          </p:nvSpPr>
          <p:spPr bwMode="auto">
            <a:xfrm>
              <a:off x="947445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 name="Freeform 30">
              <a:extLst>
                <a:ext uri="{FF2B5EF4-FFF2-40B4-BE49-F238E27FC236}">
                  <a16:creationId xmlns:a16="http://schemas.microsoft.com/office/drawing/2014/main" id="{6590C83B-81BE-4F45-9071-4B356A51D648}"/>
                </a:ext>
              </a:extLst>
            </p:cNvPr>
            <p:cNvSpPr>
              <a:spLocks/>
            </p:cNvSpPr>
            <p:nvPr/>
          </p:nvSpPr>
          <p:spPr bwMode="auto">
            <a:xfrm>
              <a:off x="980059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 name="Freeform 31">
              <a:extLst>
                <a:ext uri="{FF2B5EF4-FFF2-40B4-BE49-F238E27FC236}">
                  <a16:creationId xmlns:a16="http://schemas.microsoft.com/office/drawing/2014/main" id="{7D25CFE3-F8F8-4324-B6D1-0D8A095566DE}"/>
                </a:ext>
              </a:extLst>
            </p:cNvPr>
            <p:cNvSpPr>
              <a:spLocks/>
            </p:cNvSpPr>
            <p:nvPr/>
          </p:nvSpPr>
          <p:spPr bwMode="auto">
            <a:xfrm>
              <a:off x="925291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 name="Freeform 32">
              <a:extLst>
                <a:ext uri="{FF2B5EF4-FFF2-40B4-BE49-F238E27FC236}">
                  <a16:creationId xmlns:a16="http://schemas.microsoft.com/office/drawing/2014/main" id="{FDD53A37-0841-4263-9A35-8EAAE340D43B}"/>
                </a:ext>
              </a:extLst>
            </p:cNvPr>
            <p:cNvSpPr>
              <a:spLocks/>
            </p:cNvSpPr>
            <p:nvPr/>
          </p:nvSpPr>
          <p:spPr bwMode="auto">
            <a:xfrm>
              <a:off x="958154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 name="Freeform 447">
              <a:extLst>
                <a:ext uri="{FF2B5EF4-FFF2-40B4-BE49-F238E27FC236}">
                  <a16:creationId xmlns:a16="http://schemas.microsoft.com/office/drawing/2014/main" id="{B7EED427-4F31-4F93-9A9C-BC12C2A6DDAD}"/>
                </a:ext>
              </a:extLst>
            </p:cNvPr>
            <p:cNvSpPr>
              <a:spLocks/>
            </p:cNvSpPr>
            <p:nvPr/>
          </p:nvSpPr>
          <p:spPr bwMode="auto">
            <a:xfrm>
              <a:off x="101292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 name="Freeform 448">
              <a:extLst>
                <a:ext uri="{FF2B5EF4-FFF2-40B4-BE49-F238E27FC236}">
                  <a16:creationId xmlns:a16="http://schemas.microsoft.com/office/drawing/2014/main" id="{E4F8E918-F1EC-4F0E-9C84-89A22F563CCB}"/>
                </a:ext>
              </a:extLst>
            </p:cNvPr>
            <p:cNvSpPr>
              <a:spLocks/>
            </p:cNvSpPr>
            <p:nvPr/>
          </p:nvSpPr>
          <p:spPr bwMode="auto">
            <a:xfrm>
              <a:off x="1045536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 name="Freeform 449">
              <a:extLst>
                <a:ext uri="{FF2B5EF4-FFF2-40B4-BE49-F238E27FC236}">
                  <a16:creationId xmlns:a16="http://schemas.microsoft.com/office/drawing/2014/main" id="{AB2BD2ED-0180-429D-BB39-EDB70D8EAE32}"/>
                </a:ext>
              </a:extLst>
            </p:cNvPr>
            <p:cNvSpPr>
              <a:spLocks/>
            </p:cNvSpPr>
            <p:nvPr/>
          </p:nvSpPr>
          <p:spPr bwMode="auto">
            <a:xfrm>
              <a:off x="990768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 name="Freeform 450">
              <a:extLst>
                <a:ext uri="{FF2B5EF4-FFF2-40B4-BE49-F238E27FC236}">
                  <a16:creationId xmlns:a16="http://schemas.microsoft.com/office/drawing/2014/main" id="{53C041EC-3C93-4E73-97D5-E87F5F36554E}"/>
                </a:ext>
              </a:extLst>
            </p:cNvPr>
            <p:cNvSpPr>
              <a:spLocks/>
            </p:cNvSpPr>
            <p:nvPr/>
          </p:nvSpPr>
          <p:spPr bwMode="auto">
            <a:xfrm>
              <a:off x="10236312"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 name="Freeform 29">
              <a:extLst>
                <a:ext uri="{FF2B5EF4-FFF2-40B4-BE49-F238E27FC236}">
                  <a16:creationId xmlns:a16="http://schemas.microsoft.com/office/drawing/2014/main" id="{9915E8AC-529E-40C2-A835-572C41FCC7A5}"/>
                </a:ext>
              </a:extLst>
            </p:cNvPr>
            <p:cNvSpPr>
              <a:spLocks/>
            </p:cNvSpPr>
            <p:nvPr/>
          </p:nvSpPr>
          <p:spPr bwMode="auto">
            <a:xfrm>
              <a:off x="107839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 name="Freeform 31">
              <a:extLst>
                <a:ext uri="{FF2B5EF4-FFF2-40B4-BE49-F238E27FC236}">
                  <a16:creationId xmlns:a16="http://schemas.microsoft.com/office/drawing/2014/main" id="{B6E49029-E29C-4351-A323-6ADA8C61F1C6}"/>
                </a:ext>
              </a:extLst>
            </p:cNvPr>
            <p:cNvSpPr>
              <a:spLocks/>
            </p:cNvSpPr>
            <p:nvPr/>
          </p:nvSpPr>
          <p:spPr bwMode="auto">
            <a:xfrm>
              <a:off x="10562454"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 name="Freeform 29">
              <a:extLst>
                <a:ext uri="{FF2B5EF4-FFF2-40B4-BE49-F238E27FC236}">
                  <a16:creationId xmlns:a16="http://schemas.microsoft.com/office/drawing/2014/main" id="{78C37C65-A53C-4CFE-AE9A-670B395F015F}"/>
                </a:ext>
              </a:extLst>
            </p:cNvPr>
            <p:cNvSpPr>
              <a:spLocks/>
            </p:cNvSpPr>
            <p:nvPr/>
          </p:nvSpPr>
          <p:spPr bwMode="auto">
            <a:xfrm>
              <a:off x="111126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 name="Freeform 30">
              <a:extLst>
                <a:ext uri="{FF2B5EF4-FFF2-40B4-BE49-F238E27FC236}">
                  <a16:creationId xmlns:a16="http://schemas.microsoft.com/office/drawing/2014/main" id="{E81C5765-632E-4790-B5E3-B12F3C13A82C}"/>
                </a:ext>
              </a:extLst>
            </p:cNvPr>
            <p:cNvSpPr>
              <a:spLocks/>
            </p:cNvSpPr>
            <p:nvPr/>
          </p:nvSpPr>
          <p:spPr bwMode="auto">
            <a:xfrm>
              <a:off x="1143875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 name="Freeform 31">
              <a:extLst>
                <a:ext uri="{FF2B5EF4-FFF2-40B4-BE49-F238E27FC236}">
                  <a16:creationId xmlns:a16="http://schemas.microsoft.com/office/drawing/2014/main" id="{33266C91-BE44-495A-B2DE-C01555E89666}"/>
                </a:ext>
              </a:extLst>
            </p:cNvPr>
            <p:cNvSpPr>
              <a:spLocks/>
            </p:cNvSpPr>
            <p:nvPr/>
          </p:nvSpPr>
          <p:spPr bwMode="auto">
            <a:xfrm>
              <a:off x="10891083"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 name="Freeform 32">
              <a:extLst>
                <a:ext uri="{FF2B5EF4-FFF2-40B4-BE49-F238E27FC236}">
                  <a16:creationId xmlns:a16="http://schemas.microsoft.com/office/drawing/2014/main" id="{2EBFC1DA-E5F9-4849-856D-130B497368EF}"/>
                </a:ext>
              </a:extLst>
            </p:cNvPr>
            <p:cNvSpPr>
              <a:spLocks/>
            </p:cNvSpPr>
            <p:nvPr/>
          </p:nvSpPr>
          <p:spPr bwMode="auto">
            <a:xfrm>
              <a:off x="1121971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 name="Freeform 29">
              <a:extLst>
                <a:ext uri="{FF2B5EF4-FFF2-40B4-BE49-F238E27FC236}">
                  <a16:creationId xmlns:a16="http://schemas.microsoft.com/office/drawing/2014/main" id="{5DFE573A-8316-435B-AF08-76701ABB0C82}"/>
                </a:ext>
              </a:extLst>
            </p:cNvPr>
            <p:cNvSpPr>
              <a:spLocks/>
            </p:cNvSpPr>
            <p:nvPr/>
          </p:nvSpPr>
          <p:spPr bwMode="auto">
            <a:xfrm>
              <a:off x="1176738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 name="Freeform 30">
              <a:extLst>
                <a:ext uri="{FF2B5EF4-FFF2-40B4-BE49-F238E27FC236}">
                  <a16:creationId xmlns:a16="http://schemas.microsoft.com/office/drawing/2014/main" id="{19E0B935-74E8-4408-9D05-D3E37D09301A}"/>
                </a:ext>
              </a:extLst>
            </p:cNvPr>
            <p:cNvSpPr>
              <a:spLocks/>
            </p:cNvSpPr>
            <p:nvPr/>
          </p:nvSpPr>
          <p:spPr bwMode="auto">
            <a:xfrm>
              <a:off x="1209352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 name="Freeform 31">
              <a:extLst>
                <a:ext uri="{FF2B5EF4-FFF2-40B4-BE49-F238E27FC236}">
                  <a16:creationId xmlns:a16="http://schemas.microsoft.com/office/drawing/2014/main" id="{9EFBB459-365A-4566-B129-395F6CCAEB9C}"/>
                </a:ext>
              </a:extLst>
            </p:cNvPr>
            <p:cNvSpPr>
              <a:spLocks/>
            </p:cNvSpPr>
            <p:nvPr/>
          </p:nvSpPr>
          <p:spPr bwMode="auto">
            <a:xfrm>
              <a:off x="11545852"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 name="Freeform 32">
              <a:extLst>
                <a:ext uri="{FF2B5EF4-FFF2-40B4-BE49-F238E27FC236}">
                  <a16:creationId xmlns:a16="http://schemas.microsoft.com/office/drawing/2014/main" id="{80E07E11-BBDF-46B3-84A2-2F40AF03F12D}"/>
                </a:ext>
              </a:extLst>
            </p:cNvPr>
            <p:cNvSpPr>
              <a:spLocks/>
            </p:cNvSpPr>
            <p:nvPr/>
          </p:nvSpPr>
          <p:spPr bwMode="auto">
            <a:xfrm>
              <a:off x="1187448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4" name="Group 1803">
            <a:extLst>
              <a:ext uri="{FF2B5EF4-FFF2-40B4-BE49-F238E27FC236}">
                <a16:creationId xmlns:a16="http://schemas.microsoft.com/office/drawing/2014/main" id="{2FFD6C10-FC4C-4F41-B7FF-62886559664D}"/>
              </a:ext>
            </a:extLst>
          </p:cNvPr>
          <p:cNvGrpSpPr/>
          <p:nvPr userDrawn="1"/>
        </p:nvGrpSpPr>
        <p:grpSpPr>
          <a:xfrm>
            <a:off x="83664" y="1774042"/>
            <a:ext cx="12009863" cy="176637"/>
            <a:chOff x="83664" y="1663922"/>
            <a:chExt cx="12009863" cy="176637"/>
          </a:xfrm>
        </p:grpSpPr>
        <p:sp>
          <p:nvSpPr>
            <p:cNvPr id="319" name="Freeform 29">
              <a:extLst>
                <a:ext uri="{FF2B5EF4-FFF2-40B4-BE49-F238E27FC236}">
                  <a16:creationId xmlns:a16="http://schemas.microsoft.com/office/drawing/2014/main" id="{A1FF5F7A-8C3F-4A83-9768-8CB244306837}"/>
                </a:ext>
              </a:extLst>
            </p:cNvPr>
            <p:cNvSpPr>
              <a:spLocks/>
            </p:cNvSpPr>
            <p:nvPr/>
          </p:nvSpPr>
          <p:spPr bwMode="auto">
            <a:xfrm flipH="1">
              <a:off x="1187199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0" name="Freeform 30">
              <a:extLst>
                <a:ext uri="{FF2B5EF4-FFF2-40B4-BE49-F238E27FC236}">
                  <a16:creationId xmlns:a16="http://schemas.microsoft.com/office/drawing/2014/main" id="{CDE63646-4BE1-445A-853E-1CCC62FDDD5E}"/>
                </a:ext>
              </a:extLst>
            </p:cNvPr>
            <p:cNvSpPr>
              <a:spLocks/>
            </p:cNvSpPr>
            <p:nvPr/>
          </p:nvSpPr>
          <p:spPr bwMode="auto">
            <a:xfrm flipH="1">
              <a:off x="1154585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1" name="Freeform 31">
              <a:extLst>
                <a:ext uri="{FF2B5EF4-FFF2-40B4-BE49-F238E27FC236}">
                  <a16:creationId xmlns:a16="http://schemas.microsoft.com/office/drawing/2014/main" id="{841BDC01-2683-4555-898B-32B6E2C82A4C}"/>
                </a:ext>
              </a:extLst>
            </p:cNvPr>
            <p:cNvSpPr>
              <a:spLocks/>
            </p:cNvSpPr>
            <p:nvPr/>
          </p:nvSpPr>
          <p:spPr bwMode="auto">
            <a:xfrm flipH="1">
              <a:off x="1197908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2" name="Freeform 32">
              <a:extLst>
                <a:ext uri="{FF2B5EF4-FFF2-40B4-BE49-F238E27FC236}">
                  <a16:creationId xmlns:a16="http://schemas.microsoft.com/office/drawing/2014/main" id="{6FFE5B64-24C7-4D9A-BB64-4C41F7E4D061}"/>
                </a:ext>
              </a:extLst>
            </p:cNvPr>
            <p:cNvSpPr>
              <a:spLocks/>
            </p:cNvSpPr>
            <p:nvPr/>
          </p:nvSpPr>
          <p:spPr bwMode="auto">
            <a:xfrm flipH="1">
              <a:off x="1165294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3" name="Freeform 29">
              <a:extLst>
                <a:ext uri="{FF2B5EF4-FFF2-40B4-BE49-F238E27FC236}">
                  <a16:creationId xmlns:a16="http://schemas.microsoft.com/office/drawing/2014/main" id="{AEAC90F6-0D91-4EF2-8AEF-C6D2F58C547E}"/>
                </a:ext>
              </a:extLst>
            </p:cNvPr>
            <p:cNvSpPr>
              <a:spLocks/>
            </p:cNvSpPr>
            <p:nvPr/>
          </p:nvSpPr>
          <p:spPr bwMode="auto">
            <a:xfrm flipH="1">
              <a:off x="1121722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4" name="Freeform 30">
              <a:extLst>
                <a:ext uri="{FF2B5EF4-FFF2-40B4-BE49-F238E27FC236}">
                  <a16:creationId xmlns:a16="http://schemas.microsoft.com/office/drawing/2014/main" id="{FDB19BD2-BB72-4304-9ADA-D846D162AC90}"/>
                </a:ext>
              </a:extLst>
            </p:cNvPr>
            <p:cNvSpPr>
              <a:spLocks/>
            </p:cNvSpPr>
            <p:nvPr/>
          </p:nvSpPr>
          <p:spPr bwMode="auto">
            <a:xfrm flipH="1">
              <a:off x="1089108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5" name="Freeform 31">
              <a:extLst>
                <a:ext uri="{FF2B5EF4-FFF2-40B4-BE49-F238E27FC236}">
                  <a16:creationId xmlns:a16="http://schemas.microsoft.com/office/drawing/2014/main" id="{2081742D-10AB-4F41-BB2C-E6ED079A8316}"/>
                </a:ext>
              </a:extLst>
            </p:cNvPr>
            <p:cNvSpPr>
              <a:spLocks/>
            </p:cNvSpPr>
            <p:nvPr/>
          </p:nvSpPr>
          <p:spPr bwMode="auto">
            <a:xfrm flipH="1">
              <a:off x="1132431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6" name="Freeform 32">
              <a:extLst>
                <a:ext uri="{FF2B5EF4-FFF2-40B4-BE49-F238E27FC236}">
                  <a16:creationId xmlns:a16="http://schemas.microsoft.com/office/drawing/2014/main" id="{6F7424D8-E38A-44A6-92FB-1F915121F4DA}"/>
                </a:ext>
              </a:extLst>
            </p:cNvPr>
            <p:cNvSpPr>
              <a:spLocks/>
            </p:cNvSpPr>
            <p:nvPr/>
          </p:nvSpPr>
          <p:spPr bwMode="auto">
            <a:xfrm flipH="1">
              <a:off x="1099817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7" name="Freeform 29">
              <a:extLst>
                <a:ext uri="{FF2B5EF4-FFF2-40B4-BE49-F238E27FC236}">
                  <a16:creationId xmlns:a16="http://schemas.microsoft.com/office/drawing/2014/main" id="{EC2B0569-BF87-4448-8F49-9B156BE05269}"/>
                </a:ext>
              </a:extLst>
            </p:cNvPr>
            <p:cNvSpPr>
              <a:spLocks/>
            </p:cNvSpPr>
            <p:nvPr/>
          </p:nvSpPr>
          <p:spPr bwMode="auto">
            <a:xfrm flipH="1">
              <a:off x="1056245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8" name="Freeform 30">
              <a:extLst>
                <a:ext uri="{FF2B5EF4-FFF2-40B4-BE49-F238E27FC236}">
                  <a16:creationId xmlns:a16="http://schemas.microsoft.com/office/drawing/2014/main" id="{44766838-FC45-443E-B58B-B535CC20E6AE}"/>
                </a:ext>
              </a:extLst>
            </p:cNvPr>
            <p:cNvSpPr>
              <a:spLocks/>
            </p:cNvSpPr>
            <p:nvPr/>
          </p:nvSpPr>
          <p:spPr bwMode="auto">
            <a:xfrm flipH="1">
              <a:off x="1023631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9" name="Freeform 31">
              <a:extLst>
                <a:ext uri="{FF2B5EF4-FFF2-40B4-BE49-F238E27FC236}">
                  <a16:creationId xmlns:a16="http://schemas.microsoft.com/office/drawing/2014/main" id="{6DA4BF52-653C-41FB-BE9F-F96C7606CE61}"/>
                </a:ext>
              </a:extLst>
            </p:cNvPr>
            <p:cNvSpPr>
              <a:spLocks/>
            </p:cNvSpPr>
            <p:nvPr/>
          </p:nvSpPr>
          <p:spPr bwMode="auto">
            <a:xfrm flipH="1">
              <a:off x="10669550"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0" name="Freeform 32">
              <a:extLst>
                <a:ext uri="{FF2B5EF4-FFF2-40B4-BE49-F238E27FC236}">
                  <a16:creationId xmlns:a16="http://schemas.microsoft.com/office/drawing/2014/main" id="{0F036587-61CF-4602-B41D-A6AAB5938C1B}"/>
                </a:ext>
              </a:extLst>
            </p:cNvPr>
            <p:cNvSpPr>
              <a:spLocks/>
            </p:cNvSpPr>
            <p:nvPr/>
          </p:nvSpPr>
          <p:spPr bwMode="auto">
            <a:xfrm flipH="1">
              <a:off x="10343410"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1" name="Freeform 29">
              <a:extLst>
                <a:ext uri="{FF2B5EF4-FFF2-40B4-BE49-F238E27FC236}">
                  <a16:creationId xmlns:a16="http://schemas.microsoft.com/office/drawing/2014/main" id="{EA7C30F3-78F4-4BFE-8EAA-F3DA4B319BCA}"/>
                </a:ext>
              </a:extLst>
            </p:cNvPr>
            <p:cNvSpPr>
              <a:spLocks/>
            </p:cNvSpPr>
            <p:nvPr/>
          </p:nvSpPr>
          <p:spPr bwMode="auto">
            <a:xfrm flipH="1">
              <a:off x="990768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2" name="Freeform 30">
              <a:extLst>
                <a:ext uri="{FF2B5EF4-FFF2-40B4-BE49-F238E27FC236}">
                  <a16:creationId xmlns:a16="http://schemas.microsoft.com/office/drawing/2014/main" id="{342E3715-3D9A-4944-9423-0B03669A4CB9}"/>
                </a:ext>
              </a:extLst>
            </p:cNvPr>
            <p:cNvSpPr>
              <a:spLocks/>
            </p:cNvSpPr>
            <p:nvPr/>
          </p:nvSpPr>
          <p:spPr bwMode="auto">
            <a:xfrm flipH="1">
              <a:off x="958154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3" name="Freeform 31">
              <a:extLst>
                <a:ext uri="{FF2B5EF4-FFF2-40B4-BE49-F238E27FC236}">
                  <a16:creationId xmlns:a16="http://schemas.microsoft.com/office/drawing/2014/main" id="{45F6F329-3D55-4F1F-B4DF-31394C4C7684}"/>
                </a:ext>
              </a:extLst>
            </p:cNvPr>
            <p:cNvSpPr>
              <a:spLocks/>
            </p:cNvSpPr>
            <p:nvPr/>
          </p:nvSpPr>
          <p:spPr bwMode="auto">
            <a:xfrm flipH="1">
              <a:off x="1001478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4" name="Freeform 32">
              <a:extLst>
                <a:ext uri="{FF2B5EF4-FFF2-40B4-BE49-F238E27FC236}">
                  <a16:creationId xmlns:a16="http://schemas.microsoft.com/office/drawing/2014/main" id="{1659BEF7-8541-41AE-AFCC-8944287FB89D}"/>
                </a:ext>
              </a:extLst>
            </p:cNvPr>
            <p:cNvSpPr>
              <a:spLocks/>
            </p:cNvSpPr>
            <p:nvPr/>
          </p:nvSpPr>
          <p:spPr bwMode="auto">
            <a:xfrm flipH="1">
              <a:off x="9688641"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5" name="Freeform 477">
              <a:extLst>
                <a:ext uri="{FF2B5EF4-FFF2-40B4-BE49-F238E27FC236}">
                  <a16:creationId xmlns:a16="http://schemas.microsoft.com/office/drawing/2014/main" id="{0DCFA3D4-9ED4-496F-A899-1B1F5375DC40}"/>
                </a:ext>
              </a:extLst>
            </p:cNvPr>
            <p:cNvSpPr>
              <a:spLocks/>
            </p:cNvSpPr>
            <p:nvPr/>
          </p:nvSpPr>
          <p:spPr bwMode="auto">
            <a:xfrm flipH="1">
              <a:off x="925291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6" name="Freeform 478">
              <a:extLst>
                <a:ext uri="{FF2B5EF4-FFF2-40B4-BE49-F238E27FC236}">
                  <a16:creationId xmlns:a16="http://schemas.microsoft.com/office/drawing/2014/main" id="{0905BE28-EC14-4542-9B0E-3AF5D62D2297}"/>
                </a:ext>
              </a:extLst>
            </p:cNvPr>
            <p:cNvSpPr>
              <a:spLocks/>
            </p:cNvSpPr>
            <p:nvPr/>
          </p:nvSpPr>
          <p:spPr bwMode="auto">
            <a:xfrm flipH="1">
              <a:off x="892677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7" name="Freeform 479">
              <a:extLst>
                <a:ext uri="{FF2B5EF4-FFF2-40B4-BE49-F238E27FC236}">
                  <a16:creationId xmlns:a16="http://schemas.microsoft.com/office/drawing/2014/main" id="{FD1307AA-13C2-4EC1-A12F-227BE61E503C}"/>
                </a:ext>
              </a:extLst>
            </p:cNvPr>
            <p:cNvSpPr>
              <a:spLocks/>
            </p:cNvSpPr>
            <p:nvPr/>
          </p:nvSpPr>
          <p:spPr bwMode="auto">
            <a:xfrm flipH="1">
              <a:off x="936001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8" name="Freeform 480">
              <a:extLst>
                <a:ext uri="{FF2B5EF4-FFF2-40B4-BE49-F238E27FC236}">
                  <a16:creationId xmlns:a16="http://schemas.microsoft.com/office/drawing/2014/main" id="{10F5362D-A5D0-4703-AA2A-204A04FF0D25}"/>
                </a:ext>
              </a:extLst>
            </p:cNvPr>
            <p:cNvSpPr>
              <a:spLocks/>
            </p:cNvSpPr>
            <p:nvPr/>
          </p:nvSpPr>
          <p:spPr bwMode="auto">
            <a:xfrm flipH="1">
              <a:off x="9033872"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9" name="Freeform 29">
              <a:extLst>
                <a:ext uri="{FF2B5EF4-FFF2-40B4-BE49-F238E27FC236}">
                  <a16:creationId xmlns:a16="http://schemas.microsoft.com/office/drawing/2014/main" id="{68334580-81FA-48C5-B0D2-8A78F79BB3B8}"/>
                </a:ext>
              </a:extLst>
            </p:cNvPr>
            <p:cNvSpPr>
              <a:spLocks/>
            </p:cNvSpPr>
            <p:nvPr/>
          </p:nvSpPr>
          <p:spPr bwMode="auto">
            <a:xfrm flipH="1">
              <a:off x="85981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0" name="Freeform 31">
              <a:extLst>
                <a:ext uri="{FF2B5EF4-FFF2-40B4-BE49-F238E27FC236}">
                  <a16:creationId xmlns:a16="http://schemas.microsoft.com/office/drawing/2014/main" id="{3549D2BD-CB3B-4332-B394-3118785ED299}"/>
                </a:ext>
              </a:extLst>
            </p:cNvPr>
            <p:cNvSpPr>
              <a:spLocks/>
            </p:cNvSpPr>
            <p:nvPr/>
          </p:nvSpPr>
          <p:spPr bwMode="auto">
            <a:xfrm flipH="1">
              <a:off x="8705243"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1" name="Freeform 29">
              <a:extLst>
                <a:ext uri="{FF2B5EF4-FFF2-40B4-BE49-F238E27FC236}">
                  <a16:creationId xmlns:a16="http://schemas.microsoft.com/office/drawing/2014/main" id="{502327BD-77CB-4FE5-9AF0-1119286362B6}"/>
                </a:ext>
              </a:extLst>
            </p:cNvPr>
            <p:cNvSpPr>
              <a:spLocks/>
            </p:cNvSpPr>
            <p:nvPr/>
          </p:nvSpPr>
          <p:spPr bwMode="auto">
            <a:xfrm flipH="1">
              <a:off x="826952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2" name="Freeform 30">
              <a:extLst>
                <a:ext uri="{FF2B5EF4-FFF2-40B4-BE49-F238E27FC236}">
                  <a16:creationId xmlns:a16="http://schemas.microsoft.com/office/drawing/2014/main" id="{C2476F8F-93FA-4A9B-953C-2E13A906A3CD}"/>
                </a:ext>
              </a:extLst>
            </p:cNvPr>
            <p:cNvSpPr>
              <a:spLocks/>
            </p:cNvSpPr>
            <p:nvPr/>
          </p:nvSpPr>
          <p:spPr bwMode="auto">
            <a:xfrm flipH="1">
              <a:off x="794337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3" name="Freeform 31">
              <a:extLst>
                <a:ext uri="{FF2B5EF4-FFF2-40B4-BE49-F238E27FC236}">
                  <a16:creationId xmlns:a16="http://schemas.microsoft.com/office/drawing/2014/main" id="{75A34BDE-D4E1-4BC0-956C-9C659829408F}"/>
                </a:ext>
              </a:extLst>
            </p:cNvPr>
            <p:cNvSpPr>
              <a:spLocks/>
            </p:cNvSpPr>
            <p:nvPr/>
          </p:nvSpPr>
          <p:spPr bwMode="auto">
            <a:xfrm flipH="1">
              <a:off x="8376614"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4" name="Freeform 32">
              <a:extLst>
                <a:ext uri="{FF2B5EF4-FFF2-40B4-BE49-F238E27FC236}">
                  <a16:creationId xmlns:a16="http://schemas.microsoft.com/office/drawing/2014/main" id="{43B05AED-2EA1-4CB7-9103-93FA99D69E75}"/>
                </a:ext>
              </a:extLst>
            </p:cNvPr>
            <p:cNvSpPr>
              <a:spLocks/>
            </p:cNvSpPr>
            <p:nvPr/>
          </p:nvSpPr>
          <p:spPr bwMode="auto">
            <a:xfrm flipH="1">
              <a:off x="8050474"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5" name="Freeform 29">
              <a:extLst>
                <a:ext uri="{FF2B5EF4-FFF2-40B4-BE49-F238E27FC236}">
                  <a16:creationId xmlns:a16="http://schemas.microsoft.com/office/drawing/2014/main" id="{09CC8A84-607A-4144-8398-2C5386C2F488}"/>
                </a:ext>
              </a:extLst>
            </p:cNvPr>
            <p:cNvSpPr>
              <a:spLocks/>
            </p:cNvSpPr>
            <p:nvPr/>
          </p:nvSpPr>
          <p:spPr bwMode="auto">
            <a:xfrm flipH="1">
              <a:off x="7614751"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6" name="Freeform 30">
              <a:extLst>
                <a:ext uri="{FF2B5EF4-FFF2-40B4-BE49-F238E27FC236}">
                  <a16:creationId xmlns:a16="http://schemas.microsoft.com/office/drawing/2014/main" id="{87155829-EDBE-4F63-8502-09657BD6236B}"/>
                </a:ext>
              </a:extLst>
            </p:cNvPr>
            <p:cNvSpPr>
              <a:spLocks/>
            </p:cNvSpPr>
            <p:nvPr/>
          </p:nvSpPr>
          <p:spPr bwMode="auto">
            <a:xfrm flipH="1">
              <a:off x="72886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7" name="Freeform 31">
              <a:extLst>
                <a:ext uri="{FF2B5EF4-FFF2-40B4-BE49-F238E27FC236}">
                  <a16:creationId xmlns:a16="http://schemas.microsoft.com/office/drawing/2014/main" id="{425EF920-E2AB-4F7C-8C6C-62AF4A250AE9}"/>
                </a:ext>
              </a:extLst>
            </p:cNvPr>
            <p:cNvSpPr>
              <a:spLocks/>
            </p:cNvSpPr>
            <p:nvPr/>
          </p:nvSpPr>
          <p:spPr bwMode="auto">
            <a:xfrm flipH="1">
              <a:off x="7721846"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8" name="Freeform 32">
              <a:extLst>
                <a:ext uri="{FF2B5EF4-FFF2-40B4-BE49-F238E27FC236}">
                  <a16:creationId xmlns:a16="http://schemas.microsoft.com/office/drawing/2014/main" id="{9571A7A8-F372-425F-BD0B-59A1E09D3DEC}"/>
                </a:ext>
              </a:extLst>
            </p:cNvPr>
            <p:cNvSpPr>
              <a:spLocks/>
            </p:cNvSpPr>
            <p:nvPr/>
          </p:nvSpPr>
          <p:spPr bwMode="auto">
            <a:xfrm flipH="1">
              <a:off x="7395705"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9" name="Freeform 29">
              <a:extLst>
                <a:ext uri="{FF2B5EF4-FFF2-40B4-BE49-F238E27FC236}">
                  <a16:creationId xmlns:a16="http://schemas.microsoft.com/office/drawing/2014/main" id="{1FCD8FCF-6471-4230-B7B8-4978EB62CEF2}"/>
                </a:ext>
              </a:extLst>
            </p:cNvPr>
            <p:cNvSpPr>
              <a:spLocks/>
            </p:cNvSpPr>
            <p:nvPr/>
          </p:nvSpPr>
          <p:spPr bwMode="auto">
            <a:xfrm flipH="1">
              <a:off x="695998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0" name="Freeform 30">
              <a:extLst>
                <a:ext uri="{FF2B5EF4-FFF2-40B4-BE49-F238E27FC236}">
                  <a16:creationId xmlns:a16="http://schemas.microsoft.com/office/drawing/2014/main" id="{45362D78-19AB-48B7-A84D-16D6CD4CDA86}"/>
                </a:ext>
              </a:extLst>
            </p:cNvPr>
            <p:cNvSpPr>
              <a:spLocks/>
            </p:cNvSpPr>
            <p:nvPr/>
          </p:nvSpPr>
          <p:spPr bwMode="auto">
            <a:xfrm flipH="1">
              <a:off x="663384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1" name="Freeform 31">
              <a:extLst>
                <a:ext uri="{FF2B5EF4-FFF2-40B4-BE49-F238E27FC236}">
                  <a16:creationId xmlns:a16="http://schemas.microsoft.com/office/drawing/2014/main" id="{272E49C9-4DDD-4D81-9CA4-0EE03FB0F642}"/>
                </a:ext>
              </a:extLst>
            </p:cNvPr>
            <p:cNvSpPr>
              <a:spLocks/>
            </p:cNvSpPr>
            <p:nvPr/>
          </p:nvSpPr>
          <p:spPr bwMode="auto">
            <a:xfrm flipH="1">
              <a:off x="7067077"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2" name="Freeform 32">
              <a:extLst>
                <a:ext uri="{FF2B5EF4-FFF2-40B4-BE49-F238E27FC236}">
                  <a16:creationId xmlns:a16="http://schemas.microsoft.com/office/drawing/2014/main" id="{F22645B0-6477-4DB6-950C-A4B4F93E13AB}"/>
                </a:ext>
              </a:extLst>
            </p:cNvPr>
            <p:cNvSpPr>
              <a:spLocks/>
            </p:cNvSpPr>
            <p:nvPr/>
          </p:nvSpPr>
          <p:spPr bwMode="auto">
            <a:xfrm flipH="1">
              <a:off x="6740936"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3" name="Freeform 29">
              <a:extLst>
                <a:ext uri="{FF2B5EF4-FFF2-40B4-BE49-F238E27FC236}">
                  <a16:creationId xmlns:a16="http://schemas.microsoft.com/office/drawing/2014/main" id="{09B994B1-7A8B-46BB-9C64-B3AD463971FF}"/>
                </a:ext>
              </a:extLst>
            </p:cNvPr>
            <p:cNvSpPr>
              <a:spLocks/>
            </p:cNvSpPr>
            <p:nvPr/>
          </p:nvSpPr>
          <p:spPr bwMode="auto">
            <a:xfrm flipH="1">
              <a:off x="630521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4" name="Freeform 30">
              <a:extLst>
                <a:ext uri="{FF2B5EF4-FFF2-40B4-BE49-F238E27FC236}">
                  <a16:creationId xmlns:a16="http://schemas.microsoft.com/office/drawing/2014/main" id="{7972DAD1-31C4-48BA-A462-D1FD8DA3C3AE}"/>
                </a:ext>
              </a:extLst>
            </p:cNvPr>
            <p:cNvSpPr>
              <a:spLocks/>
            </p:cNvSpPr>
            <p:nvPr/>
          </p:nvSpPr>
          <p:spPr bwMode="auto">
            <a:xfrm flipH="1">
              <a:off x="59790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5" name="Freeform 31">
              <a:extLst>
                <a:ext uri="{FF2B5EF4-FFF2-40B4-BE49-F238E27FC236}">
                  <a16:creationId xmlns:a16="http://schemas.microsoft.com/office/drawing/2014/main" id="{64CC8350-60C8-49B3-9488-67DAF380545E}"/>
                </a:ext>
              </a:extLst>
            </p:cNvPr>
            <p:cNvSpPr>
              <a:spLocks/>
            </p:cNvSpPr>
            <p:nvPr/>
          </p:nvSpPr>
          <p:spPr bwMode="auto">
            <a:xfrm flipH="1">
              <a:off x="641230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6" name="Freeform 32">
              <a:extLst>
                <a:ext uri="{FF2B5EF4-FFF2-40B4-BE49-F238E27FC236}">
                  <a16:creationId xmlns:a16="http://schemas.microsoft.com/office/drawing/2014/main" id="{725F749E-C060-4467-AFCB-F01D8E6B3FE8}"/>
                </a:ext>
              </a:extLst>
            </p:cNvPr>
            <p:cNvSpPr>
              <a:spLocks/>
            </p:cNvSpPr>
            <p:nvPr/>
          </p:nvSpPr>
          <p:spPr bwMode="auto">
            <a:xfrm flipH="1">
              <a:off x="6086167"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7" name="Freeform 499">
              <a:extLst>
                <a:ext uri="{FF2B5EF4-FFF2-40B4-BE49-F238E27FC236}">
                  <a16:creationId xmlns:a16="http://schemas.microsoft.com/office/drawing/2014/main" id="{A5929FEF-2958-4E24-A181-9366FF366991}"/>
                </a:ext>
              </a:extLst>
            </p:cNvPr>
            <p:cNvSpPr>
              <a:spLocks/>
            </p:cNvSpPr>
            <p:nvPr/>
          </p:nvSpPr>
          <p:spPr bwMode="auto">
            <a:xfrm flipH="1">
              <a:off x="565044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8" name="Freeform 500">
              <a:extLst>
                <a:ext uri="{FF2B5EF4-FFF2-40B4-BE49-F238E27FC236}">
                  <a16:creationId xmlns:a16="http://schemas.microsoft.com/office/drawing/2014/main" id="{94A8D840-28B0-49AA-A1EF-55A8030AD878}"/>
                </a:ext>
              </a:extLst>
            </p:cNvPr>
            <p:cNvSpPr>
              <a:spLocks/>
            </p:cNvSpPr>
            <p:nvPr/>
          </p:nvSpPr>
          <p:spPr bwMode="auto">
            <a:xfrm flipH="1">
              <a:off x="53243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9" name="Freeform 501">
              <a:extLst>
                <a:ext uri="{FF2B5EF4-FFF2-40B4-BE49-F238E27FC236}">
                  <a16:creationId xmlns:a16="http://schemas.microsoft.com/office/drawing/2014/main" id="{410F1B08-1AE0-42A2-9C2B-A2542A82EE77}"/>
                </a:ext>
              </a:extLst>
            </p:cNvPr>
            <p:cNvSpPr>
              <a:spLocks/>
            </p:cNvSpPr>
            <p:nvPr/>
          </p:nvSpPr>
          <p:spPr bwMode="auto">
            <a:xfrm flipH="1">
              <a:off x="575753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0" name="Freeform 502">
              <a:extLst>
                <a:ext uri="{FF2B5EF4-FFF2-40B4-BE49-F238E27FC236}">
                  <a16:creationId xmlns:a16="http://schemas.microsoft.com/office/drawing/2014/main" id="{20E66824-37C1-43D0-AA34-FDE99F19BE66}"/>
                </a:ext>
              </a:extLst>
            </p:cNvPr>
            <p:cNvSpPr>
              <a:spLocks/>
            </p:cNvSpPr>
            <p:nvPr/>
          </p:nvSpPr>
          <p:spPr bwMode="auto">
            <a:xfrm flipH="1">
              <a:off x="5431399"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1" name="Freeform 29">
              <a:extLst>
                <a:ext uri="{FF2B5EF4-FFF2-40B4-BE49-F238E27FC236}">
                  <a16:creationId xmlns:a16="http://schemas.microsoft.com/office/drawing/2014/main" id="{189EC206-8EFB-4C2B-807C-BBDE78828ABC}"/>
                </a:ext>
              </a:extLst>
            </p:cNvPr>
            <p:cNvSpPr>
              <a:spLocks/>
            </p:cNvSpPr>
            <p:nvPr/>
          </p:nvSpPr>
          <p:spPr bwMode="auto">
            <a:xfrm flipH="1">
              <a:off x="49956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2" name="Freeform 31">
              <a:extLst>
                <a:ext uri="{FF2B5EF4-FFF2-40B4-BE49-F238E27FC236}">
                  <a16:creationId xmlns:a16="http://schemas.microsoft.com/office/drawing/2014/main" id="{551BEA87-303C-4C90-9B82-763E98AF250E}"/>
                </a:ext>
              </a:extLst>
            </p:cNvPr>
            <p:cNvSpPr>
              <a:spLocks/>
            </p:cNvSpPr>
            <p:nvPr/>
          </p:nvSpPr>
          <p:spPr bwMode="auto">
            <a:xfrm flipH="1">
              <a:off x="510276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9" name="Freeform 29">
              <a:extLst>
                <a:ext uri="{FF2B5EF4-FFF2-40B4-BE49-F238E27FC236}">
                  <a16:creationId xmlns:a16="http://schemas.microsoft.com/office/drawing/2014/main" id="{6333BBC6-F1E1-497C-AB64-9D4DB667CF5A}"/>
                </a:ext>
              </a:extLst>
            </p:cNvPr>
            <p:cNvSpPr>
              <a:spLocks/>
            </p:cNvSpPr>
            <p:nvPr/>
          </p:nvSpPr>
          <p:spPr bwMode="auto">
            <a:xfrm flipH="1">
              <a:off x="46670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0" name="Freeform 30">
              <a:extLst>
                <a:ext uri="{FF2B5EF4-FFF2-40B4-BE49-F238E27FC236}">
                  <a16:creationId xmlns:a16="http://schemas.microsoft.com/office/drawing/2014/main" id="{6C4018FE-3A89-4961-90B2-649DD278FAC9}"/>
                </a:ext>
              </a:extLst>
            </p:cNvPr>
            <p:cNvSpPr>
              <a:spLocks/>
            </p:cNvSpPr>
            <p:nvPr/>
          </p:nvSpPr>
          <p:spPr bwMode="auto">
            <a:xfrm flipH="1">
              <a:off x="434090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1" name="Freeform 31">
              <a:extLst>
                <a:ext uri="{FF2B5EF4-FFF2-40B4-BE49-F238E27FC236}">
                  <a16:creationId xmlns:a16="http://schemas.microsoft.com/office/drawing/2014/main" id="{C9CFAEF6-A908-4704-886C-4A068C982C1B}"/>
                </a:ext>
              </a:extLst>
            </p:cNvPr>
            <p:cNvSpPr>
              <a:spLocks/>
            </p:cNvSpPr>
            <p:nvPr/>
          </p:nvSpPr>
          <p:spPr bwMode="auto">
            <a:xfrm flipH="1">
              <a:off x="4774142"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2" name="Freeform 32">
              <a:extLst>
                <a:ext uri="{FF2B5EF4-FFF2-40B4-BE49-F238E27FC236}">
                  <a16:creationId xmlns:a16="http://schemas.microsoft.com/office/drawing/2014/main" id="{73B083C5-25A1-43B2-B0A7-3CD495E2E88F}"/>
                </a:ext>
              </a:extLst>
            </p:cNvPr>
            <p:cNvSpPr>
              <a:spLocks/>
            </p:cNvSpPr>
            <p:nvPr/>
          </p:nvSpPr>
          <p:spPr bwMode="auto">
            <a:xfrm flipH="1">
              <a:off x="444800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3" name="Freeform 29">
              <a:extLst>
                <a:ext uri="{FF2B5EF4-FFF2-40B4-BE49-F238E27FC236}">
                  <a16:creationId xmlns:a16="http://schemas.microsoft.com/office/drawing/2014/main" id="{DAB884E2-CE71-4DDE-A735-E37DCC5A53EE}"/>
                </a:ext>
              </a:extLst>
            </p:cNvPr>
            <p:cNvSpPr>
              <a:spLocks/>
            </p:cNvSpPr>
            <p:nvPr/>
          </p:nvSpPr>
          <p:spPr bwMode="auto">
            <a:xfrm flipH="1">
              <a:off x="401227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4" name="Freeform 30">
              <a:extLst>
                <a:ext uri="{FF2B5EF4-FFF2-40B4-BE49-F238E27FC236}">
                  <a16:creationId xmlns:a16="http://schemas.microsoft.com/office/drawing/2014/main" id="{EF568FE2-3565-47CD-ADC4-B04DAA7488B1}"/>
                </a:ext>
              </a:extLst>
            </p:cNvPr>
            <p:cNvSpPr>
              <a:spLocks/>
            </p:cNvSpPr>
            <p:nvPr/>
          </p:nvSpPr>
          <p:spPr bwMode="auto">
            <a:xfrm flipH="1">
              <a:off x="368613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5" name="Freeform 31">
              <a:extLst>
                <a:ext uri="{FF2B5EF4-FFF2-40B4-BE49-F238E27FC236}">
                  <a16:creationId xmlns:a16="http://schemas.microsoft.com/office/drawing/2014/main" id="{3F475107-6FC4-4179-B06A-8BF6B5F902F1}"/>
                </a:ext>
              </a:extLst>
            </p:cNvPr>
            <p:cNvSpPr>
              <a:spLocks/>
            </p:cNvSpPr>
            <p:nvPr/>
          </p:nvSpPr>
          <p:spPr bwMode="auto">
            <a:xfrm flipH="1">
              <a:off x="4119373"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6" name="Freeform 32">
              <a:extLst>
                <a:ext uri="{FF2B5EF4-FFF2-40B4-BE49-F238E27FC236}">
                  <a16:creationId xmlns:a16="http://schemas.microsoft.com/office/drawing/2014/main" id="{3C96DC24-7E5F-4906-830F-6227C033421C}"/>
                </a:ext>
              </a:extLst>
            </p:cNvPr>
            <p:cNvSpPr>
              <a:spLocks/>
            </p:cNvSpPr>
            <p:nvPr/>
          </p:nvSpPr>
          <p:spPr bwMode="auto">
            <a:xfrm flipH="1">
              <a:off x="379323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7" name="Freeform 29">
              <a:extLst>
                <a:ext uri="{FF2B5EF4-FFF2-40B4-BE49-F238E27FC236}">
                  <a16:creationId xmlns:a16="http://schemas.microsoft.com/office/drawing/2014/main" id="{2DB41DF8-8259-4627-838C-DEAF6FCA5285}"/>
                </a:ext>
              </a:extLst>
            </p:cNvPr>
            <p:cNvSpPr>
              <a:spLocks/>
            </p:cNvSpPr>
            <p:nvPr/>
          </p:nvSpPr>
          <p:spPr bwMode="auto">
            <a:xfrm flipH="1">
              <a:off x="33575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8" name="Freeform 30">
              <a:extLst>
                <a:ext uri="{FF2B5EF4-FFF2-40B4-BE49-F238E27FC236}">
                  <a16:creationId xmlns:a16="http://schemas.microsoft.com/office/drawing/2014/main" id="{3098C31F-8477-481C-B1B1-A82DACCA32C6}"/>
                </a:ext>
              </a:extLst>
            </p:cNvPr>
            <p:cNvSpPr>
              <a:spLocks/>
            </p:cNvSpPr>
            <p:nvPr/>
          </p:nvSpPr>
          <p:spPr bwMode="auto">
            <a:xfrm flipH="1">
              <a:off x="303136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9" name="Freeform 31">
              <a:extLst>
                <a:ext uri="{FF2B5EF4-FFF2-40B4-BE49-F238E27FC236}">
                  <a16:creationId xmlns:a16="http://schemas.microsoft.com/office/drawing/2014/main" id="{D983920F-5530-4960-BADE-CAF034760A52}"/>
                </a:ext>
              </a:extLst>
            </p:cNvPr>
            <p:cNvSpPr>
              <a:spLocks/>
            </p:cNvSpPr>
            <p:nvPr/>
          </p:nvSpPr>
          <p:spPr bwMode="auto">
            <a:xfrm flipH="1">
              <a:off x="3464604"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0" name="Freeform 32">
              <a:extLst>
                <a:ext uri="{FF2B5EF4-FFF2-40B4-BE49-F238E27FC236}">
                  <a16:creationId xmlns:a16="http://schemas.microsoft.com/office/drawing/2014/main" id="{D9F4251F-E860-4F45-9E51-D20B1B8D50F9}"/>
                </a:ext>
              </a:extLst>
            </p:cNvPr>
            <p:cNvSpPr>
              <a:spLocks/>
            </p:cNvSpPr>
            <p:nvPr/>
          </p:nvSpPr>
          <p:spPr bwMode="auto">
            <a:xfrm flipH="1">
              <a:off x="313846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1" name="Freeform 29">
              <a:extLst>
                <a:ext uri="{FF2B5EF4-FFF2-40B4-BE49-F238E27FC236}">
                  <a16:creationId xmlns:a16="http://schemas.microsoft.com/office/drawing/2014/main" id="{37FC472F-3180-4603-8DAD-6764456D2BC0}"/>
                </a:ext>
              </a:extLst>
            </p:cNvPr>
            <p:cNvSpPr>
              <a:spLocks/>
            </p:cNvSpPr>
            <p:nvPr/>
          </p:nvSpPr>
          <p:spPr bwMode="auto">
            <a:xfrm flipH="1">
              <a:off x="270274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2" name="Freeform 30">
              <a:extLst>
                <a:ext uri="{FF2B5EF4-FFF2-40B4-BE49-F238E27FC236}">
                  <a16:creationId xmlns:a16="http://schemas.microsoft.com/office/drawing/2014/main" id="{C531C4E4-297D-4124-84BC-25B9E439FAB6}"/>
                </a:ext>
              </a:extLst>
            </p:cNvPr>
            <p:cNvSpPr>
              <a:spLocks/>
            </p:cNvSpPr>
            <p:nvPr/>
          </p:nvSpPr>
          <p:spPr bwMode="auto">
            <a:xfrm flipH="1">
              <a:off x="237659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3" name="Freeform 31">
              <a:extLst>
                <a:ext uri="{FF2B5EF4-FFF2-40B4-BE49-F238E27FC236}">
                  <a16:creationId xmlns:a16="http://schemas.microsoft.com/office/drawing/2014/main" id="{02DAF02D-D608-4F3F-A2B1-381E5462E606}"/>
                </a:ext>
              </a:extLst>
            </p:cNvPr>
            <p:cNvSpPr>
              <a:spLocks/>
            </p:cNvSpPr>
            <p:nvPr/>
          </p:nvSpPr>
          <p:spPr bwMode="auto">
            <a:xfrm flipH="1">
              <a:off x="280983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4" name="Freeform 32">
              <a:extLst>
                <a:ext uri="{FF2B5EF4-FFF2-40B4-BE49-F238E27FC236}">
                  <a16:creationId xmlns:a16="http://schemas.microsoft.com/office/drawing/2014/main" id="{8C7D28A3-C382-45FC-B132-AC3CB6D5D1A4}"/>
                </a:ext>
              </a:extLst>
            </p:cNvPr>
            <p:cNvSpPr>
              <a:spLocks/>
            </p:cNvSpPr>
            <p:nvPr/>
          </p:nvSpPr>
          <p:spPr bwMode="auto">
            <a:xfrm flipH="1">
              <a:off x="248369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5" name="Freeform 387">
              <a:extLst>
                <a:ext uri="{FF2B5EF4-FFF2-40B4-BE49-F238E27FC236}">
                  <a16:creationId xmlns:a16="http://schemas.microsoft.com/office/drawing/2014/main" id="{C16632E5-2CA3-4E7D-A11E-9A529C40A4EC}"/>
                </a:ext>
              </a:extLst>
            </p:cNvPr>
            <p:cNvSpPr>
              <a:spLocks/>
            </p:cNvSpPr>
            <p:nvPr/>
          </p:nvSpPr>
          <p:spPr bwMode="auto">
            <a:xfrm flipH="1">
              <a:off x="20479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6" name="Freeform 388">
              <a:extLst>
                <a:ext uri="{FF2B5EF4-FFF2-40B4-BE49-F238E27FC236}">
                  <a16:creationId xmlns:a16="http://schemas.microsoft.com/office/drawing/2014/main" id="{B647CA16-4512-4A8A-8CD0-DBD07891ED15}"/>
                </a:ext>
              </a:extLst>
            </p:cNvPr>
            <p:cNvSpPr>
              <a:spLocks/>
            </p:cNvSpPr>
            <p:nvPr/>
          </p:nvSpPr>
          <p:spPr bwMode="auto">
            <a:xfrm flipH="1">
              <a:off x="172183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7" name="Freeform 389">
              <a:extLst>
                <a:ext uri="{FF2B5EF4-FFF2-40B4-BE49-F238E27FC236}">
                  <a16:creationId xmlns:a16="http://schemas.microsoft.com/office/drawing/2014/main" id="{577326F0-060E-4758-9639-9DBDB1B8C43B}"/>
                </a:ext>
              </a:extLst>
            </p:cNvPr>
            <p:cNvSpPr>
              <a:spLocks/>
            </p:cNvSpPr>
            <p:nvPr/>
          </p:nvSpPr>
          <p:spPr bwMode="auto">
            <a:xfrm flipH="1">
              <a:off x="215506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8" name="Freeform 390">
              <a:extLst>
                <a:ext uri="{FF2B5EF4-FFF2-40B4-BE49-F238E27FC236}">
                  <a16:creationId xmlns:a16="http://schemas.microsoft.com/office/drawing/2014/main" id="{8631742D-93A8-43E6-8CBA-66BCEE1AB90E}"/>
                </a:ext>
              </a:extLst>
            </p:cNvPr>
            <p:cNvSpPr>
              <a:spLocks/>
            </p:cNvSpPr>
            <p:nvPr/>
          </p:nvSpPr>
          <p:spPr bwMode="auto">
            <a:xfrm flipH="1">
              <a:off x="1828926"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9" name="Freeform 29">
              <a:extLst>
                <a:ext uri="{FF2B5EF4-FFF2-40B4-BE49-F238E27FC236}">
                  <a16:creationId xmlns:a16="http://schemas.microsoft.com/office/drawing/2014/main" id="{E0DD1B22-EC27-454E-96AA-1162EECA0EC2}"/>
                </a:ext>
              </a:extLst>
            </p:cNvPr>
            <p:cNvSpPr>
              <a:spLocks/>
            </p:cNvSpPr>
            <p:nvPr/>
          </p:nvSpPr>
          <p:spPr bwMode="auto">
            <a:xfrm flipH="1">
              <a:off x="13932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0" name="Freeform 31">
              <a:extLst>
                <a:ext uri="{FF2B5EF4-FFF2-40B4-BE49-F238E27FC236}">
                  <a16:creationId xmlns:a16="http://schemas.microsoft.com/office/drawing/2014/main" id="{3FC7C8BE-C066-4AA2-869D-B678A04D0AAE}"/>
                </a:ext>
              </a:extLst>
            </p:cNvPr>
            <p:cNvSpPr>
              <a:spLocks/>
            </p:cNvSpPr>
            <p:nvPr/>
          </p:nvSpPr>
          <p:spPr bwMode="auto">
            <a:xfrm flipH="1">
              <a:off x="1500297"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1" name="Freeform 29">
              <a:extLst>
                <a:ext uri="{FF2B5EF4-FFF2-40B4-BE49-F238E27FC236}">
                  <a16:creationId xmlns:a16="http://schemas.microsoft.com/office/drawing/2014/main" id="{EDD192E1-3D1F-4DA4-A720-2F4E239C0C3D}"/>
                </a:ext>
              </a:extLst>
            </p:cNvPr>
            <p:cNvSpPr>
              <a:spLocks/>
            </p:cNvSpPr>
            <p:nvPr/>
          </p:nvSpPr>
          <p:spPr bwMode="auto">
            <a:xfrm flipH="1">
              <a:off x="10645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2" name="Freeform 30">
              <a:extLst>
                <a:ext uri="{FF2B5EF4-FFF2-40B4-BE49-F238E27FC236}">
                  <a16:creationId xmlns:a16="http://schemas.microsoft.com/office/drawing/2014/main" id="{23BAE904-AA11-4B82-9E9B-E6ADC474C46D}"/>
                </a:ext>
              </a:extLst>
            </p:cNvPr>
            <p:cNvSpPr>
              <a:spLocks/>
            </p:cNvSpPr>
            <p:nvPr/>
          </p:nvSpPr>
          <p:spPr bwMode="auto">
            <a:xfrm flipH="1">
              <a:off x="73843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3" name="Freeform 31">
              <a:extLst>
                <a:ext uri="{FF2B5EF4-FFF2-40B4-BE49-F238E27FC236}">
                  <a16:creationId xmlns:a16="http://schemas.microsoft.com/office/drawing/2014/main" id="{7585F738-7F93-4052-9702-2D558ACE3B8C}"/>
                </a:ext>
              </a:extLst>
            </p:cNvPr>
            <p:cNvSpPr>
              <a:spLocks/>
            </p:cNvSpPr>
            <p:nvPr/>
          </p:nvSpPr>
          <p:spPr bwMode="auto">
            <a:xfrm flipH="1">
              <a:off x="1171668"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4" name="Freeform 32">
              <a:extLst>
                <a:ext uri="{FF2B5EF4-FFF2-40B4-BE49-F238E27FC236}">
                  <a16:creationId xmlns:a16="http://schemas.microsoft.com/office/drawing/2014/main" id="{A3ABF0FF-013C-48E6-B6E9-70CBF62533EF}"/>
                </a:ext>
              </a:extLst>
            </p:cNvPr>
            <p:cNvSpPr>
              <a:spLocks/>
            </p:cNvSpPr>
            <p:nvPr/>
          </p:nvSpPr>
          <p:spPr bwMode="auto">
            <a:xfrm flipH="1">
              <a:off x="84552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5" name="Freeform 397">
              <a:extLst>
                <a:ext uri="{FF2B5EF4-FFF2-40B4-BE49-F238E27FC236}">
                  <a16:creationId xmlns:a16="http://schemas.microsoft.com/office/drawing/2014/main" id="{636DD28C-CEE0-4B23-B6DA-9B6AE2C43C0F}"/>
                </a:ext>
              </a:extLst>
            </p:cNvPr>
            <p:cNvSpPr>
              <a:spLocks/>
            </p:cNvSpPr>
            <p:nvPr/>
          </p:nvSpPr>
          <p:spPr bwMode="auto">
            <a:xfrm flipH="1">
              <a:off x="40980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6" name="Freeform 398">
              <a:extLst>
                <a:ext uri="{FF2B5EF4-FFF2-40B4-BE49-F238E27FC236}">
                  <a16:creationId xmlns:a16="http://schemas.microsoft.com/office/drawing/2014/main" id="{79DA7F26-9507-44CF-A6F0-D6EC5B5B4586}"/>
                </a:ext>
              </a:extLst>
            </p:cNvPr>
            <p:cNvSpPr>
              <a:spLocks/>
            </p:cNvSpPr>
            <p:nvPr/>
          </p:nvSpPr>
          <p:spPr bwMode="auto">
            <a:xfrm flipH="1">
              <a:off x="8366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7" name="Freeform 399">
              <a:extLst>
                <a:ext uri="{FF2B5EF4-FFF2-40B4-BE49-F238E27FC236}">
                  <a16:creationId xmlns:a16="http://schemas.microsoft.com/office/drawing/2014/main" id="{D495619C-D13F-4826-98C1-9C0FC1CFC91F}"/>
                </a:ext>
              </a:extLst>
            </p:cNvPr>
            <p:cNvSpPr>
              <a:spLocks/>
            </p:cNvSpPr>
            <p:nvPr/>
          </p:nvSpPr>
          <p:spPr bwMode="auto">
            <a:xfrm flipH="1">
              <a:off x="516899"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8" name="Freeform 400">
              <a:extLst>
                <a:ext uri="{FF2B5EF4-FFF2-40B4-BE49-F238E27FC236}">
                  <a16:creationId xmlns:a16="http://schemas.microsoft.com/office/drawing/2014/main" id="{85903CF0-FCCB-42A3-B0C2-497B3066DF9E}"/>
                </a:ext>
              </a:extLst>
            </p:cNvPr>
            <p:cNvSpPr>
              <a:spLocks/>
            </p:cNvSpPr>
            <p:nvPr/>
          </p:nvSpPr>
          <p:spPr bwMode="auto">
            <a:xfrm flipH="1">
              <a:off x="19075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5" name="Group 1804">
            <a:extLst>
              <a:ext uri="{FF2B5EF4-FFF2-40B4-BE49-F238E27FC236}">
                <a16:creationId xmlns:a16="http://schemas.microsoft.com/office/drawing/2014/main" id="{175F517F-E574-43AC-BCC9-20114D6375CB}"/>
              </a:ext>
            </a:extLst>
          </p:cNvPr>
          <p:cNvGrpSpPr/>
          <p:nvPr userDrawn="1"/>
        </p:nvGrpSpPr>
        <p:grpSpPr>
          <a:xfrm>
            <a:off x="83664" y="2059076"/>
            <a:ext cx="12009864" cy="176637"/>
            <a:chOff x="83663" y="1961698"/>
            <a:chExt cx="12009864" cy="176637"/>
          </a:xfrm>
        </p:grpSpPr>
        <p:sp>
          <p:nvSpPr>
            <p:cNvPr id="363" name="Freeform 29">
              <a:extLst>
                <a:ext uri="{FF2B5EF4-FFF2-40B4-BE49-F238E27FC236}">
                  <a16:creationId xmlns:a16="http://schemas.microsoft.com/office/drawing/2014/main" id="{EC7DB8EF-FBB0-4C0A-8DC8-E07F9A78ACC9}"/>
                </a:ext>
              </a:extLst>
            </p:cNvPr>
            <p:cNvSpPr>
              <a:spLocks/>
            </p:cNvSpPr>
            <p:nvPr/>
          </p:nvSpPr>
          <p:spPr bwMode="auto">
            <a:xfrm>
              <a:off x="521720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4" name="Freeform 30">
              <a:extLst>
                <a:ext uri="{FF2B5EF4-FFF2-40B4-BE49-F238E27FC236}">
                  <a16:creationId xmlns:a16="http://schemas.microsoft.com/office/drawing/2014/main" id="{F4037115-A375-4861-B05A-B088C53D4799}"/>
                </a:ext>
              </a:extLst>
            </p:cNvPr>
            <p:cNvSpPr>
              <a:spLocks/>
            </p:cNvSpPr>
            <p:nvPr/>
          </p:nvSpPr>
          <p:spPr bwMode="auto">
            <a:xfrm>
              <a:off x="554334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5" name="Freeform 31">
              <a:extLst>
                <a:ext uri="{FF2B5EF4-FFF2-40B4-BE49-F238E27FC236}">
                  <a16:creationId xmlns:a16="http://schemas.microsoft.com/office/drawing/2014/main" id="{F71B764F-BBC1-4903-82BF-E8F6BEEC09FD}"/>
                </a:ext>
              </a:extLst>
            </p:cNvPr>
            <p:cNvSpPr>
              <a:spLocks/>
            </p:cNvSpPr>
            <p:nvPr/>
          </p:nvSpPr>
          <p:spPr bwMode="auto">
            <a:xfrm>
              <a:off x="499567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6" name="Freeform 32">
              <a:extLst>
                <a:ext uri="{FF2B5EF4-FFF2-40B4-BE49-F238E27FC236}">
                  <a16:creationId xmlns:a16="http://schemas.microsoft.com/office/drawing/2014/main" id="{5B4D083D-0E63-46C1-8BD1-B68FB7974DAE}"/>
                </a:ext>
              </a:extLst>
            </p:cNvPr>
            <p:cNvSpPr>
              <a:spLocks/>
            </p:cNvSpPr>
            <p:nvPr/>
          </p:nvSpPr>
          <p:spPr bwMode="auto">
            <a:xfrm>
              <a:off x="532430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7" name="Freeform 29">
              <a:extLst>
                <a:ext uri="{FF2B5EF4-FFF2-40B4-BE49-F238E27FC236}">
                  <a16:creationId xmlns:a16="http://schemas.microsoft.com/office/drawing/2014/main" id="{07F263A1-1052-42EF-BE2E-CBEC0776F00F}"/>
                </a:ext>
              </a:extLst>
            </p:cNvPr>
            <p:cNvSpPr>
              <a:spLocks/>
            </p:cNvSpPr>
            <p:nvPr/>
          </p:nvSpPr>
          <p:spPr bwMode="auto">
            <a:xfrm>
              <a:off x="587197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8" name="Freeform 30">
              <a:extLst>
                <a:ext uri="{FF2B5EF4-FFF2-40B4-BE49-F238E27FC236}">
                  <a16:creationId xmlns:a16="http://schemas.microsoft.com/office/drawing/2014/main" id="{0AF9870C-099E-4FC4-B9F3-04E82B06BAD5}"/>
                </a:ext>
              </a:extLst>
            </p:cNvPr>
            <p:cNvSpPr>
              <a:spLocks/>
            </p:cNvSpPr>
            <p:nvPr/>
          </p:nvSpPr>
          <p:spPr bwMode="auto">
            <a:xfrm>
              <a:off x="619811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9" name="Freeform 31">
              <a:extLst>
                <a:ext uri="{FF2B5EF4-FFF2-40B4-BE49-F238E27FC236}">
                  <a16:creationId xmlns:a16="http://schemas.microsoft.com/office/drawing/2014/main" id="{A5763AC5-2EB8-4033-A2F4-E64BC95E5F48}"/>
                </a:ext>
              </a:extLst>
            </p:cNvPr>
            <p:cNvSpPr>
              <a:spLocks/>
            </p:cNvSpPr>
            <p:nvPr/>
          </p:nvSpPr>
          <p:spPr bwMode="auto">
            <a:xfrm>
              <a:off x="5650444"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0" name="Freeform 32">
              <a:extLst>
                <a:ext uri="{FF2B5EF4-FFF2-40B4-BE49-F238E27FC236}">
                  <a16:creationId xmlns:a16="http://schemas.microsoft.com/office/drawing/2014/main" id="{A73BC0D5-4387-4AC6-A592-7C4A03AC88D4}"/>
                </a:ext>
              </a:extLst>
            </p:cNvPr>
            <p:cNvSpPr>
              <a:spLocks/>
            </p:cNvSpPr>
            <p:nvPr/>
          </p:nvSpPr>
          <p:spPr bwMode="auto">
            <a:xfrm>
              <a:off x="597907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1" name="Freeform 29">
              <a:extLst>
                <a:ext uri="{FF2B5EF4-FFF2-40B4-BE49-F238E27FC236}">
                  <a16:creationId xmlns:a16="http://schemas.microsoft.com/office/drawing/2014/main" id="{9A7B8048-FD3A-4FE1-9ABB-1F97F186A06E}"/>
                </a:ext>
              </a:extLst>
            </p:cNvPr>
            <p:cNvSpPr>
              <a:spLocks/>
            </p:cNvSpPr>
            <p:nvPr/>
          </p:nvSpPr>
          <p:spPr bwMode="auto">
            <a:xfrm>
              <a:off x="652674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2" name="Freeform 30">
              <a:extLst>
                <a:ext uri="{FF2B5EF4-FFF2-40B4-BE49-F238E27FC236}">
                  <a16:creationId xmlns:a16="http://schemas.microsoft.com/office/drawing/2014/main" id="{8E705442-3A03-4393-AD7C-5ECD2614D65C}"/>
                </a:ext>
              </a:extLst>
            </p:cNvPr>
            <p:cNvSpPr>
              <a:spLocks/>
            </p:cNvSpPr>
            <p:nvPr/>
          </p:nvSpPr>
          <p:spPr bwMode="auto">
            <a:xfrm>
              <a:off x="685288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3" name="Freeform 31">
              <a:extLst>
                <a:ext uri="{FF2B5EF4-FFF2-40B4-BE49-F238E27FC236}">
                  <a16:creationId xmlns:a16="http://schemas.microsoft.com/office/drawing/2014/main" id="{1BFB06A1-FDB8-43AF-9A28-3E1C806BB970}"/>
                </a:ext>
              </a:extLst>
            </p:cNvPr>
            <p:cNvSpPr>
              <a:spLocks/>
            </p:cNvSpPr>
            <p:nvPr/>
          </p:nvSpPr>
          <p:spPr bwMode="auto">
            <a:xfrm>
              <a:off x="630521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4" name="Freeform 32">
              <a:extLst>
                <a:ext uri="{FF2B5EF4-FFF2-40B4-BE49-F238E27FC236}">
                  <a16:creationId xmlns:a16="http://schemas.microsoft.com/office/drawing/2014/main" id="{D4C3DB7E-A3A4-4629-86E4-0A6CFB52C1BE}"/>
                </a:ext>
              </a:extLst>
            </p:cNvPr>
            <p:cNvSpPr>
              <a:spLocks/>
            </p:cNvSpPr>
            <p:nvPr/>
          </p:nvSpPr>
          <p:spPr bwMode="auto">
            <a:xfrm>
              <a:off x="6633841"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5" name="Freeform 29">
              <a:extLst>
                <a:ext uri="{FF2B5EF4-FFF2-40B4-BE49-F238E27FC236}">
                  <a16:creationId xmlns:a16="http://schemas.microsoft.com/office/drawing/2014/main" id="{2ED5AD39-DD67-4A6C-9F4F-8AEBE7C640E4}"/>
                </a:ext>
              </a:extLst>
            </p:cNvPr>
            <p:cNvSpPr>
              <a:spLocks/>
            </p:cNvSpPr>
            <p:nvPr/>
          </p:nvSpPr>
          <p:spPr bwMode="auto">
            <a:xfrm>
              <a:off x="718151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6" name="Freeform 30">
              <a:extLst>
                <a:ext uri="{FF2B5EF4-FFF2-40B4-BE49-F238E27FC236}">
                  <a16:creationId xmlns:a16="http://schemas.microsoft.com/office/drawing/2014/main" id="{6AB28ED1-CA10-4C14-81CE-430DCF8FE1C0}"/>
                </a:ext>
              </a:extLst>
            </p:cNvPr>
            <p:cNvSpPr>
              <a:spLocks/>
            </p:cNvSpPr>
            <p:nvPr/>
          </p:nvSpPr>
          <p:spPr bwMode="auto">
            <a:xfrm>
              <a:off x="750765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7" name="Freeform 31">
              <a:extLst>
                <a:ext uri="{FF2B5EF4-FFF2-40B4-BE49-F238E27FC236}">
                  <a16:creationId xmlns:a16="http://schemas.microsoft.com/office/drawing/2014/main" id="{F706576C-DE7A-41FD-8CCC-0602832481F4}"/>
                </a:ext>
              </a:extLst>
            </p:cNvPr>
            <p:cNvSpPr>
              <a:spLocks/>
            </p:cNvSpPr>
            <p:nvPr/>
          </p:nvSpPr>
          <p:spPr bwMode="auto">
            <a:xfrm>
              <a:off x="6959982"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8" name="Freeform 32">
              <a:extLst>
                <a:ext uri="{FF2B5EF4-FFF2-40B4-BE49-F238E27FC236}">
                  <a16:creationId xmlns:a16="http://schemas.microsoft.com/office/drawing/2014/main" id="{561CB93A-8653-4AD8-B4B6-EA001CA79C8F}"/>
                </a:ext>
              </a:extLst>
            </p:cNvPr>
            <p:cNvSpPr>
              <a:spLocks/>
            </p:cNvSpPr>
            <p:nvPr/>
          </p:nvSpPr>
          <p:spPr bwMode="auto">
            <a:xfrm>
              <a:off x="7288610"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9" name="Freeform 521">
              <a:extLst>
                <a:ext uri="{FF2B5EF4-FFF2-40B4-BE49-F238E27FC236}">
                  <a16:creationId xmlns:a16="http://schemas.microsoft.com/office/drawing/2014/main" id="{2CB5CF9D-4ABD-44F9-ADEE-9B04A5EEC03A}"/>
                </a:ext>
              </a:extLst>
            </p:cNvPr>
            <p:cNvSpPr>
              <a:spLocks/>
            </p:cNvSpPr>
            <p:nvPr/>
          </p:nvSpPr>
          <p:spPr bwMode="auto">
            <a:xfrm>
              <a:off x="783628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0" name="Freeform 522">
              <a:extLst>
                <a:ext uri="{FF2B5EF4-FFF2-40B4-BE49-F238E27FC236}">
                  <a16:creationId xmlns:a16="http://schemas.microsoft.com/office/drawing/2014/main" id="{737A4EFC-4138-4498-A9F7-84DF70DFFAB0}"/>
                </a:ext>
              </a:extLst>
            </p:cNvPr>
            <p:cNvSpPr>
              <a:spLocks/>
            </p:cNvSpPr>
            <p:nvPr/>
          </p:nvSpPr>
          <p:spPr bwMode="auto">
            <a:xfrm>
              <a:off x="816242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1" name="Freeform 523">
              <a:extLst>
                <a:ext uri="{FF2B5EF4-FFF2-40B4-BE49-F238E27FC236}">
                  <a16:creationId xmlns:a16="http://schemas.microsoft.com/office/drawing/2014/main" id="{529A9722-170F-4D12-A489-780BCCFAAEFC}"/>
                </a:ext>
              </a:extLst>
            </p:cNvPr>
            <p:cNvSpPr>
              <a:spLocks/>
            </p:cNvSpPr>
            <p:nvPr/>
          </p:nvSpPr>
          <p:spPr bwMode="auto">
            <a:xfrm>
              <a:off x="7614751"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2" name="Freeform 524">
              <a:extLst>
                <a:ext uri="{FF2B5EF4-FFF2-40B4-BE49-F238E27FC236}">
                  <a16:creationId xmlns:a16="http://schemas.microsoft.com/office/drawing/2014/main" id="{17B43C9F-DB77-40EA-AD93-0BFC53043B8D}"/>
                </a:ext>
              </a:extLst>
            </p:cNvPr>
            <p:cNvSpPr>
              <a:spLocks/>
            </p:cNvSpPr>
            <p:nvPr/>
          </p:nvSpPr>
          <p:spPr bwMode="auto">
            <a:xfrm>
              <a:off x="7943378"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3" name="Freeform 29">
              <a:extLst>
                <a:ext uri="{FF2B5EF4-FFF2-40B4-BE49-F238E27FC236}">
                  <a16:creationId xmlns:a16="http://schemas.microsoft.com/office/drawing/2014/main" id="{1B85B179-5587-404E-B9FB-BFF498A9F547}"/>
                </a:ext>
              </a:extLst>
            </p:cNvPr>
            <p:cNvSpPr>
              <a:spLocks/>
            </p:cNvSpPr>
            <p:nvPr/>
          </p:nvSpPr>
          <p:spPr bwMode="auto">
            <a:xfrm>
              <a:off x="849105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4" name="Freeform 31">
              <a:extLst>
                <a:ext uri="{FF2B5EF4-FFF2-40B4-BE49-F238E27FC236}">
                  <a16:creationId xmlns:a16="http://schemas.microsoft.com/office/drawing/2014/main" id="{E7BA6F5E-DC13-4AF4-9F49-EEF05A8F24F5}"/>
                </a:ext>
              </a:extLst>
            </p:cNvPr>
            <p:cNvSpPr>
              <a:spLocks/>
            </p:cNvSpPr>
            <p:nvPr/>
          </p:nvSpPr>
          <p:spPr bwMode="auto">
            <a:xfrm>
              <a:off x="8269520"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5" name="Freeform 29">
              <a:extLst>
                <a:ext uri="{FF2B5EF4-FFF2-40B4-BE49-F238E27FC236}">
                  <a16:creationId xmlns:a16="http://schemas.microsoft.com/office/drawing/2014/main" id="{7AC21222-F53B-49F4-B120-4142E895988D}"/>
                </a:ext>
              </a:extLst>
            </p:cNvPr>
            <p:cNvSpPr>
              <a:spLocks/>
            </p:cNvSpPr>
            <p:nvPr/>
          </p:nvSpPr>
          <p:spPr bwMode="auto">
            <a:xfrm>
              <a:off x="881968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6" name="Freeform 30">
              <a:extLst>
                <a:ext uri="{FF2B5EF4-FFF2-40B4-BE49-F238E27FC236}">
                  <a16:creationId xmlns:a16="http://schemas.microsoft.com/office/drawing/2014/main" id="{1D769113-2D5C-4319-B3A0-1445FC2FEEDF}"/>
                </a:ext>
              </a:extLst>
            </p:cNvPr>
            <p:cNvSpPr>
              <a:spLocks/>
            </p:cNvSpPr>
            <p:nvPr/>
          </p:nvSpPr>
          <p:spPr bwMode="auto">
            <a:xfrm>
              <a:off x="9145823"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7" name="Freeform 31">
              <a:extLst>
                <a:ext uri="{FF2B5EF4-FFF2-40B4-BE49-F238E27FC236}">
                  <a16:creationId xmlns:a16="http://schemas.microsoft.com/office/drawing/2014/main" id="{CF76F5D2-8EBF-4BBF-BAC0-A598831BD4AE}"/>
                </a:ext>
              </a:extLst>
            </p:cNvPr>
            <p:cNvSpPr>
              <a:spLocks/>
            </p:cNvSpPr>
            <p:nvPr/>
          </p:nvSpPr>
          <p:spPr bwMode="auto">
            <a:xfrm>
              <a:off x="859814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8" name="Freeform 32">
              <a:extLst>
                <a:ext uri="{FF2B5EF4-FFF2-40B4-BE49-F238E27FC236}">
                  <a16:creationId xmlns:a16="http://schemas.microsoft.com/office/drawing/2014/main" id="{79DF8DA3-0D96-46EC-9297-EC7B5CFF9324}"/>
                </a:ext>
              </a:extLst>
            </p:cNvPr>
            <p:cNvSpPr>
              <a:spLocks/>
            </p:cNvSpPr>
            <p:nvPr/>
          </p:nvSpPr>
          <p:spPr bwMode="auto">
            <a:xfrm>
              <a:off x="892677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9" name="Freeform 29">
              <a:extLst>
                <a:ext uri="{FF2B5EF4-FFF2-40B4-BE49-F238E27FC236}">
                  <a16:creationId xmlns:a16="http://schemas.microsoft.com/office/drawing/2014/main" id="{0F27AB28-22A8-415C-B6D0-94ADD1E6061B}"/>
                </a:ext>
              </a:extLst>
            </p:cNvPr>
            <p:cNvSpPr>
              <a:spLocks/>
            </p:cNvSpPr>
            <p:nvPr/>
          </p:nvSpPr>
          <p:spPr bwMode="auto">
            <a:xfrm>
              <a:off x="9474451"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0" name="Freeform 30">
              <a:extLst>
                <a:ext uri="{FF2B5EF4-FFF2-40B4-BE49-F238E27FC236}">
                  <a16:creationId xmlns:a16="http://schemas.microsoft.com/office/drawing/2014/main" id="{D765D90F-EA0F-452A-A34B-3D776168B82C}"/>
                </a:ext>
              </a:extLst>
            </p:cNvPr>
            <p:cNvSpPr>
              <a:spLocks/>
            </p:cNvSpPr>
            <p:nvPr/>
          </p:nvSpPr>
          <p:spPr bwMode="auto">
            <a:xfrm>
              <a:off x="980059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1" name="Freeform 31">
              <a:extLst>
                <a:ext uri="{FF2B5EF4-FFF2-40B4-BE49-F238E27FC236}">
                  <a16:creationId xmlns:a16="http://schemas.microsoft.com/office/drawing/2014/main" id="{DD19005B-BC1E-494D-A8C5-6499478589A9}"/>
                </a:ext>
              </a:extLst>
            </p:cNvPr>
            <p:cNvSpPr>
              <a:spLocks/>
            </p:cNvSpPr>
            <p:nvPr/>
          </p:nvSpPr>
          <p:spPr bwMode="auto">
            <a:xfrm>
              <a:off x="925291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2" name="Freeform 32">
              <a:extLst>
                <a:ext uri="{FF2B5EF4-FFF2-40B4-BE49-F238E27FC236}">
                  <a16:creationId xmlns:a16="http://schemas.microsoft.com/office/drawing/2014/main" id="{B91B9304-73B8-4185-8D11-481474B8CEB5}"/>
                </a:ext>
              </a:extLst>
            </p:cNvPr>
            <p:cNvSpPr>
              <a:spLocks/>
            </p:cNvSpPr>
            <p:nvPr/>
          </p:nvSpPr>
          <p:spPr bwMode="auto">
            <a:xfrm>
              <a:off x="958154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3" name="Freeform 29">
              <a:extLst>
                <a:ext uri="{FF2B5EF4-FFF2-40B4-BE49-F238E27FC236}">
                  <a16:creationId xmlns:a16="http://schemas.microsoft.com/office/drawing/2014/main" id="{E0E23F06-6E0C-4B21-BB6B-EDAFF0375A26}"/>
                </a:ext>
              </a:extLst>
            </p:cNvPr>
            <p:cNvSpPr>
              <a:spLocks/>
            </p:cNvSpPr>
            <p:nvPr/>
          </p:nvSpPr>
          <p:spPr bwMode="auto">
            <a:xfrm>
              <a:off x="1012922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4" name="Freeform 30">
              <a:extLst>
                <a:ext uri="{FF2B5EF4-FFF2-40B4-BE49-F238E27FC236}">
                  <a16:creationId xmlns:a16="http://schemas.microsoft.com/office/drawing/2014/main" id="{19AA63C5-39A7-41EE-8AB5-23D2AF665F78}"/>
                </a:ext>
              </a:extLst>
            </p:cNvPr>
            <p:cNvSpPr>
              <a:spLocks/>
            </p:cNvSpPr>
            <p:nvPr/>
          </p:nvSpPr>
          <p:spPr bwMode="auto">
            <a:xfrm>
              <a:off x="1045536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5" name="Freeform 31">
              <a:extLst>
                <a:ext uri="{FF2B5EF4-FFF2-40B4-BE49-F238E27FC236}">
                  <a16:creationId xmlns:a16="http://schemas.microsoft.com/office/drawing/2014/main" id="{C265C136-7F01-4228-9566-BAF8D3CE697D}"/>
                </a:ext>
              </a:extLst>
            </p:cNvPr>
            <p:cNvSpPr>
              <a:spLocks/>
            </p:cNvSpPr>
            <p:nvPr/>
          </p:nvSpPr>
          <p:spPr bwMode="auto">
            <a:xfrm>
              <a:off x="9907686"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6" name="Freeform 32">
              <a:extLst>
                <a:ext uri="{FF2B5EF4-FFF2-40B4-BE49-F238E27FC236}">
                  <a16:creationId xmlns:a16="http://schemas.microsoft.com/office/drawing/2014/main" id="{CE73E6DC-43ED-4A25-BED4-F78B6AECC0DF}"/>
                </a:ext>
              </a:extLst>
            </p:cNvPr>
            <p:cNvSpPr>
              <a:spLocks/>
            </p:cNvSpPr>
            <p:nvPr/>
          </p:nvSpPr>
          <p:spPr bwMode="auto">
            <a:xfrm>
              <a:off x="10236314"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7" name="Freeform 29">
              <a:extLst>
                <a:ext uri="{FF2B5EF4-FFF2-40B4-BE49-F238E27FC236}">
                  <a16:creationId xmlns:a16="http://schemas.microsoft.com/office/drawing/2014/main" id="{E83598B8-DFA4-43D6-9DD0-0E3A9EADEE70}"/>
                </a:ext>
              </a:extLst>
            </p:cNvPr>
            <p:cNvSpPr>
              <a:spLocks/>
            </p:cNvSpPr>
            <p:nvPr/>
          </p:nvSpPr>
          <p:spPr bwMode="auto">
            <a:xfrm>
              <a:off x="1078398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8" name="Freeform 30">
              <a:extLst>
                <a:ext uri="{FF2B5EF4-FFF2-40B4-BE49-F238E27FC236}">
                  <a16:creationId xmlns:a16="http://schemas.microsoft.com/office/drawing/2014/main" id="{ECAAA4F9-BAE9-4CF4-BB8F-D8BBC0A9778A}"/>
                </a:ext>
              </a:extLst>
            </p:cNvPr>
            <p:cNvSpPr>
              <a:spLocks/>
            </p:cNvSpPr>
            <p:nvPr/>
          </p:nvSpPr>
          <p:spPr bwMode="auto">
            <a:xfrm>
              <a:off x="1111013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9" name="Freeform 31">
              <a:extLst>
                <a:ext uri="{FF2B5EF4-FFF2-40B4-BE49-F238E27FC236}">
                  <a16:creationId xmlns:a16="http://schemas.microsoft.com/office/drawing/2014/main" id="{17500CAF-9B1D-442B-BBE2-105CF538488A}"/>
                </a:ext>
              </a:extLst>
            </p:cNvPr>
            <p:cNvSpPr>
              <a:spLocks/>
            </p:cNvSpPr>
            <p:nvPr/>
          </p:nvSpPr>
          <p:spPr bwMode="auto">
            <a:xfrm>
              <a:off x="1056245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0" name="Freeform 32">
              <a:extLst>
                <a:ext uri="{FF2B5EF4-FFF2-40B4-BE49-F238E27FC236}">
                  <a16:creationId xmlns:a16="http://schemas.microsoft.com/office/drawing/2014/main" id="{A48C472F-EA7C-4B21-9F73-16B2616ED7E0}"/>
                </a:ext>
              </a:extLst>
            </p:cNvPr>
            <p:cNvSpPr>
              <a:spLocks/>
            </p:cNvSpPr>
            <p:nvPr/>
          </p:nvSpPr>
          <p:spPr bwMode="auto">
            <a:xfrm>
              <a:off x="10891083"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1" name="Freeform 543">
              <a:extLst>
                <a:ext uri="{FF2B5EF4-FFF2-40B4-BE49-F238E27FC236}">
                  <a16:creationId xmlns:a16="http://schemas.microsoft.com/office/drawing/2014/main" id="{CEDC84EA-1A73-4988-B17D-FA9D4BBAB62F}"/>
                </a:ext>
              </a:extLst>
            </p:cNvPr>
            <p:cNvSpPr>
              <a:spLocks/>
            </p:cNvSpPr>
            <p:nvPr/>
          </p:nvSpPr>
          <p:spPr bwMode="auto">
            <a:xfrm>
              <a:off x="1143875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2" name="Freeform 544">
              <a:extLst>
                <a:ext uri="{FF2B5EF4-FFF2-40B4-BE49-F238E27FC236}">
                  <a16:creationId xmlns:a16="http://schemas.microsoft.com/office/drawing/2014/main" id="{B0FAC11E-D51E-408E-A483-C3BF5B414687}"/>
                </a:ext>
              </a:extLst>
            </p:cNvPr>
            <p:cNvSpPr>
              <a:spLocks/>
            </p:cNvSpPr>
            <p:nvPr/>
          </p:nvSpPr>
          <p:spPr bwMode="auto">
            <a:xfrm>
              <a:off x="1176489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3" name="Freeform 545">
              <a:extLst>
                <a:ext uri="{FF2B5EF4-FFF2-40B4-BE49-F238E27FC236}">
                  <a16:creationId xmlns:a16="http://schemas.microsoft.com/office/drawing/2014/main" id="{A16AE418-38DB-4A77-AB1D-6D568C3FC174}"/>
                </a:ext>
              </a:extLst>
            </p:cNvPr>
            <p:cNvSpPr>
              <a:spLocks/>
            </p:cNvSpPr>
            <p:nvPr/>
          </p:nvSpPr>
          <p:spPr bwMode="auto">
            <a:xfrm>
              <a:off x="1121722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4" name="Freeform 546">
              <a:extLst>
                <a:ext uri="{FF2B5EF4-FFF2-40B4-BE49-F238E27FC236}">
                  <a16:creationId xmlns:a16="http://schemas.microsoft.com/office/drawing/2014/main" id="{14C68599-C497-4BF8-AF9A-1C07AC063E64}"/>
                </a:ext>
              </a:extLst>
            </p:cNvPr>
            <p:cNvSpPr>
              <a:spLocks/>
            </p:cNvSpPr>
            <p:nvPr/>
          </p:nvSpPr>
          <p:spPr bwMode="auto">
            <a:xfrm>
              <a:off x="1154585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5" name="Freeform 29">
              <a:extLst>
                <a:ext uri="{FF2B5EF4-FFF2-40B4-BE49-F238E27FC236}">
                  <a16:creationId xmlns:a16="http://schemas.microsoft.com/office/drawing/2014/main" id="{B360B77C-F788-4D77-8D09-E35CCE523CC7}"/>
                </a:ext>
              </a:extLst>
            </p:cNvPr>
            <p:cNvSpPr>
              <a:spLocks/>
            </p:cNvSpPr>
            <p:nvPr/>
          </p:nvSpPr>
          <p:spPr bwMode="auto">
            <a:xfrm>
              <a:off x="1209352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6" name="Freeform 31">
              <a:extLst>
                <a:ext uri="{FF2B5EF4-FFF2-40B4-BE49-F238E27FC236}">
                  <a16:creationId xmlns:a16="http://schemas.microsoft.com/office/drawing/2014/main" id="{2707CBB0-54FD-4855-9208-E3453FCA1120}"/>
                </a:ext>
              </a:extLst>
            </p:cNvPr>
            <p:cNvSpPr>
              <a:spLocks/>
            </p:cNvSpPr>
            <p:nvPr/>
          </p:nvSpPr>
          <p:spPr bwMode="auto">
            <a:xfrm>
              <a:off x="1187199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9" name="Freeform 30">
              <a:extLst>
                <a:ext uri="{FF2B5EF4-FFF2-40B4-BE49-F238E27FC236}">
                  <a16:creationId xmlns:a16="http://schemas.microsoft.com/office/drawing/2014/main" id="{999F113B-BDFD-4EFD-B098-A10DDFF4202A}"/>
                </a:ext>
              </a:extLst>
            </p:cNvPr>
            <p:cNvSpPr>
              <a:spLocks/>
            </p:cNvSpPr>
            <p:nvPr/>
          </p:nvSpPr>
          <p:spPr bwMode="auto">
            <a:xfrm>
              <a:off x="302710"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0" name="Freeform 32">
              <a:extLst>
                <a:ext uri="{FF2B5EF4-FFF2-40B4-BE49-F238E27FC236}">
                  <a16:creationId xmlns:a16="http://schemas.microsoft.com/office/drawing/2014/main" id="{939ADE80-13C0-4FB3-830A-0081EC37795E}"/>
                </a:ext>
              </a:extLst>
            </p:cNvPr>
            <p:cNvSpPr>
              <a:spLocks/>
            </p:cNvSpPr>
            <p:nvPr/>
          </p:nvSpPr>
          <p:spPr bwMode="auto">
            <a:xfrm>
              <a:off x="83663"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1" name="Freeform 403">
              <a:extLst>
                <a:ext uri="{FF2B5EF4-FFF2-40B4-BE49-F238E27FC236}">
                  <a16:creationId xmlns:a16="http://schemas.microsoft.com/office/drawing/2014/main" id="{51BF8E6F-80B4-4611-B309-FBC92351C04E}"/>
                </a:ext>
              </a:extLst>
            </p:cNvPr>
            <p:cNvSpPr>
              <a:spLocks/>
            </p:cNvSpPr>
            <p:nvPr/>
          </p:nvSpPr>
          <p:spPr bwMode="auto">
            <a:xfrm>
              <a:off x="63133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2" name="Freeform 404">
              <a:extLst>
                <a:ext uri="{FF2B5EF4-FFF2-40B4-BE49-F238E27FC236}">
                  <a16:creationId xmlns:a16="http://schemas.microsoft.com/office/drawing/2014/main" id="{C1745FD0-455D-411D-A2DF-FD1C75C923CB}"/>
                </a:ext>
              </a:extLst>
            </p:cNvPr>
            <p:cNvSpPr>
              <a:spLocks/>
            </p:cNvSpPr>
            <p:nvPr/>
          </p:nvSpPr>
          <p:spPr bwMode="auto">
            <a:xfrm>
              <a:off x="957479"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3" name="Freeform 405">
              <a:extLst>
                <a:ext uri="{FF2B5EF4-FFF2-40B4-BE49-F238E27FC236}">
                  <a16:creationId xmlns:a16="http://schemas.microsoft.com/office/drawing/2014/main" id="{63720F32-8B89-4D67-B1C4-D727F55BE2A6}"/>
                </a:ext>
              </a:extLst>
            </p:cNvPr>
            <p:cNvSpPr>
              <a:spLocks/>
            </p:cNvSpPr>
            <p:nvPr/>
          </p:nvSpPr>
          <p:spPr bwMode="auto">
            <a:xfrm>
              <a:off x="409806"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4" name="Freeform 406">
              <a:extLst>
                <a:ext uri="{FF2B5EF4-FFF2-40B4-BE49-F238E27FC236}">
                  <a16:creationId xmlns:a16="http://schemas.microsoft.com/office/drawing/2014/main" id="{467ED7CC-B742-44A7-873C-BB650D3367F4}"/>
                </a:ext>
              </a:extLst>
            </p:cNvPr>
            <p:cNvSpPr>
              <a:spLocks/>
            </p:cNvSpPr>
            <p:nvPr/>
          </p:nvSpPr>
          <p:spPr bwMode="auto">
            <a:xfrm>
              <a:off x="738432"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5" name="Freeform 29">
              <a:extLst>
                <a:ext uri="{FF2B5EF4-FFF2-40B4-BE49-F238E27FC236}">
                  <a16:creationId xmlns:a16="http://schemas.microsoft.com/office/drawing/2014/main" id="{783111E6-E0F7-422E-B6AF-A849EA2F7C43}"/>
                </a:ext>
              </a:extLst>
            </p:cNvPr>
            <p:cNvSpPr>
              <a:spLocks/>
            </p:cNvSpPr>
            <p:nvPr/>
          </p:nvSpPr>
          <p:spPr bwMode="auto">
            <a:xfrm>
              <a:off x="128610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6" name="Freeform 31">
              <a:extLst>
                <a:ext uri="{FF2B5EF4-FFF2-40B4-BE49-F238E27FC236}">
                  <a16:creationId xmlns:a16="http://schemas.microsoft.com/office/drawing/2014/main" id="{90CFDFDC-52CB-400B-8EB9-6283B7C48209}"/>
                </a:ext>
              </a:extLst>
            </p:cNvPr>
            <p:cNvSpPr>
              <a:spLocks/>
            </p:cNvSpPr>
            <p:nvPr/>
          </p:nvSpPr>
          <p:spPr bwMode="auto">
            <a:xfrm>
              <a:off x="1064574"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7" name="Freeform 29">
              <a:extLst>
                <a:ext uri="{FF2B5EF4-FFF2-40B4-BE49-F238E27FC236}">
                  <a16:creationId xmlns:a16="http://schemas.microsoft.com/office/drawing/2014/main" id="{8CD146FA-E7C7-4224-9559-EDD4DCC58C9A}"/>
                </a:ext>
              </a:extLst>
            </p:cNvPr>
            <p:cNvSpPr>
              <a:spLocks/>
            </p:cNvSpPr>
            <p:nvPr/>
          </p:nvSpPr>
          <p:spPr bwMode="auto">
            <a:xfrm>
              <a:off x="161473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8" name="Freeform 30">
              <a:extLst>
                <a:ext uri="{FF2B5EF4-FFF2-40B4-BE49-F238E27FC236}">
                  <a16:creationId xmlns:a16="http://schemas.microsoft.com/office/drawing/2014/main" id="{2174C9C3-2746-4B71-8A52-BF8B8068FD38}"/>
                </a:ext>
              </a:extLst>
            </p:cNvPr>
            <p:cNvSpPr>
              <a:spLocks/>
            </p:cNvSpPr>
            <p:nvPr/>
          </p:nvSpPr>
          <p:spPr bwMode="auto">
            <a:xfrm>
              <a:off x="194087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9" name="Freeform 31">
              <a:extLst>
                <a:ext uri="{FF2B5EF4-FFF2-40B4-BE49-F238E27FC236}">
                  <a16:creationId xmlns:a16="http://schemas.microsoft.com/office/drawing/2014/main" id="{75E0E226-D2E8-43AD-98F2-86EF2ACA265C}"/>
                </a:ext>
              </a:extLst>
            </p:cNvPr>
            <p:cNvSpPr>
              <a:spLocks/>
            </p:cNvSpPr>
            <p:nvPr/>
          </p:nvSpPr>
          <p:spPr bwMode="auto">
            <a:xfrm>
              <a:off x="1393203"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0" name="Freeform 32">
              <a:extLst>
                <a:ext uri="{FF2B5EF4-FFF2-40B4-BE49-F238E27FC236}">
                  <a16:creationId xmlns:a16="http://schemas.microsoft.com/office/drawing/2014/main" id="{83948B78-814E-4831-9B16-0604E9CE3449}"/>
                </a:ext>
              </a:extLst>
            </p:cNvPr>
            <p:cNvSpPr>
              <a:spLocks/>
            </p:cNvSpPr>
            <p:nvPr/>
          </p:nvSpPr>
          <p:spPr bwMode="auto">
            <a:xfrm>
              <a:off x="172182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1" name="Freeform 29">
              <a:extLst>
                <a:ext uri="{FF2B5EF4-FFF2-40B4-BE49-F238E27FC236}">
                  <a16:creationId xmlns:a16="http://schemas.microsoft.com/office/drawing/2014/main" id="{51B32215-1903-4EA9-96FB-619750A9882E}"/>
                </a:ext>
              </a:extLst>
            </p:cNvPr>
            <p:cNvSpPr>
              <a:spLocks/>
            </p:cNvSpPr>
            <p:nvPr/>
          </p:nvSpPr>
          <p:spPr bwMode="auto">
            <a:xfrm>
              <a:off x="226950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2" name="Freeform 30">
              <a:extLst>
                <a:ext uri="{FF2B5EF4-FFF2-40B4-BE49-F238E27FC236}">
                  <a16:creationId xmlns:a16="http://schemas.microsoft.com/office/drawing/2014/main" id="{5BB32B74-3902-4897-9A5A-125FE9459E0C}"/>
                </a:ext>
              </a:extLst>
            </p:cNvPr>
            <p:cNvSpPr>
              <a:spLocks/>
            </p:cNvSpPr>
            <p:nvPr/>
          </p:nvSpPr>
          <p:spPr bwMode="auto">
            <a:xfrm>
              <a:off x="2595646"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3" name="Freeform 31">
              <a:extLst>
                <a:ext uri="{FF2B5EF4-FFF2-40B4-BE49-F238E27FC236}">
                  <a16:creationId xmlns:a16="http://schemas.microsoft.com/office/drawing/2014/main" id="{E113C86A-13B3-41D6-8F14-9B1D2D492032}"/>
                </a:ext>
              </a:extLst>
            </p:cNvPr>
            <p:cNvSpPr>
              <a:spLocks/>
            </p:cNvSpPr>
            <p:nvPr/>
          </p:nvSpPr>
          <p:spPr bwMode="auto">
            <a:xfrm>
              <a:off x="2047971"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4" name="Freeform 32">
              <a:extLst>
                <a:ext uri="{FF2B5EF4-FFF2-40B4-BE49-F238E27FC236}">
                  <a16:creationId xmlns:a16="http://schemas.microsoft.com/office/drawing/2014/main" id="{46595F4E-EC0D-4920-B9EF-822431702435}"/>
                </a:ext>
              </a:extLst>
            </p:cNvPr>
            <p:cNvSpPr>
              <a:spLocks/>
            </p:cNvSpPr>
            <p:nvPr/>
          </p:nvSpPr>
          <p:spPr bwMode="auto">
            <a:xfrm>
              <a:off x="237659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5" name="Freeform 29">
              <a:extLst>
                <a:ext uri="{FF2B5EF4-FFF2-40B4-BE49-F238E27FC236}">
                  <a16:creationId xmlns:a16="http://schemas.microsoft.com/office/drawing/2014/main" id="{3609A740-7A32-4857-905F-257EDB41689C}"/>
                </a:ext>
              </a:extLst>
            </p:cNvPr>
            <p:cNvSpPr>
              <a:spLocks/>
            </p:cNvSpPr>
            <p:nvPr/>
          </p:nvSpPr>
          <p:spPr bwMode="auto">
            <a:xfrm>
              <a:off x="2924274"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6" name="Freeform 30">
              <a:extLst>
                <a:ext uri="{FF2B5EF4-FFF2-40B4-BE49-F238E27FC236}">
                  <a16:creationId xmlns:a16="http://schemas.microsoft.com/office/drawing/2014/main" id="{A2D4536C-13C0-4568-977F-47B90CA3BB3D}"/>
                </a:ext>
              </a:extLst>
            </p:cNvPr>
            <p:cNvSpPr>
              <a:spLocks/>
            </p:cNvSpPr>
            <p:nvPr/>
          </p:nvSpPr>
          <p:spPr bwMode="auto">
            <a:xfrm>
              <a:off x="325041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7" name="Freeform 31">
              <a:extLst>
                <a:ext uri="{FF2B5EF4-FFF2-40B4-BE49-F238E27FC236}">
                  <a16:creationId xmlns:a16="http://schemas.microsoft.com/office/drawing/2014/main" id="{79C472D0-62B1-43DF-95FE-BDAC0C254114}"/>
                </a:ext>
              </a:extLst>
            </p:cNvPr>
            <p:cNvSpPr>
              <a:spLocks/>
            </p:cNvSpPr>
            <p:nvPr/>
          </p:nvSpPr>
          <p:spPr bwMode="auto">
            <a:xfrm>
              <a:off x="2702740"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8" name="Freeform 32">
              <a:extLst>
                <a:ext uri="{FF2B5EF4-FFF2-40B4-BE49-F238E27FC236}">
                  <a16:creationId xmlns:a16="http://schemas.microsoft.com/office/drawing/2014/main" id="{23CBCA76-32B2-4F01-B3DB-D143F21CC7AC}"/>
                </a:ext>
              </a:extLst>
            </p:cNvPr>
            <p:cNvSpPr>
              <a:spLocks/>
            </p:cNvSpPr>
            <p:nvPr/>
          </p:nvSpPr>
          <p:spPr bwMode="auto">
            <a:xfrm>
              <a:off x="3031368"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9" name="Freeform 29">
              <a:extLst>
                <a:ext uri="{FF2B5EF4-FFF2-40B4-BE49-F238E27FC236}">
                  <a16:creationId xmlns:a16="http://schemas.microsoft.com/office/drawing/2014/main" id="{0B372109-EBA7-4A0E-AD5E-0BEBE69B3419}"/>
                </a:ext>
              </a:extLst>
            </p:cNvPr>
            <p:cNvSpPr>
              <a:spLocks/>
            </p:cNvSpPr>
            <p:nvPr/>
          </p:nvSpPr>
          <p:spPr bwMode="auto">
            <a:xfrm>
              <a:off x="3579042"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0" name="Freeform 30">
              <a:extLst>
                <a:ext uri="{FF2B5EF4-FFF2-40B4-BE49-F238E27FC236}">
                  <a16:creationId xmlns:a16="http://schemas.microsoft.com/office/drawing/2014/main" id="{5D04DD70-90F6-4E74-BE74-AEA71B0C1065}"/>
                </a:ext>
              </a:extLst>
            </p:cNvPr>
            <p:cNvSpPr>
              <a:spLocks/>
            </p:cNvSpPr>
            <p:nvPr/>
          </p:nvSpPr>
          <p:spPr bwMode="auto">
            <a:xfrm>
              <a:off x="390518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1" name="Freeform 31">
              <a:extLst>
                <a:ext uri="{FF2B5EF4-FFF2-40B4-BE49-F238E27FC236}">
                  <a16:creationId xmlns:a16="http://schemas.microsoft.com/office/drawing/2014/main" id="{D8BE9966-EC0B-45DB-A058-5D1B67C94922}"/>
                </a:ext>
              </a:extLst>
            </p:cNvPr>
            <p:cNvSpPr>
              <a:spLocks/>
            </p:cNvSpPr>
            <p:nvPr/>
          </p:nvSpPr>
          <p:spPr bwMode="auto">
            <a:xfrm>
              <a:off x="335750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2" name="Freeform 32">
              <a:extLst>
                <a:ext uri="{FF2B5EF4-FFF2-40B4-BE49-F238E27FC236}">
                  <a16:creationId xmlns:a16="http://schemas.microsoft.com/office/drawing/2014/main" id="{7F4E4CDD-D68D-4602-9EB7-4C64438A5323}"/>
                </a:ext>
              </a:extLst>
            </p:cNvPr>
            <p:cNvSpPr>
              <a:spLocks/>
            </p:cNvSpPr>
            <p:nvPr/>
          </p:nvSpPr>
          <p:spPr bwMode="auto">
            <a:xfrm>
              <a:off x="3686137"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3" name="Freeform 425">
              <a:extLst>
                <a:ext uri="{FF2B5EF4-FFF2-40B4-BE49-F238E27FC236}">
                  <a16:creationId xmlns:a16="http://schemas.microsoft.com/office/drawing/2014/main" id="{26F919EB-B32A-4217-BDCB-E417FEEC33E5}"/>
                </a:ext>
              </a:extLst>
            </p:cNvPr>
            <p:cNvSpPr>
              <a:spLocks/>
            </p:cNvSpPr>
            <p:nvPr/>
          </p:nvSpPr>
          <p:spPr bwMode="auto">
            <a:xfrm>
              <a:off x="423381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4" name="Freeform 426">
              <a:extLst>
                <a:ext uri="{FF2B5EF4-FFF2-40B4-BE49-F238E27FC236}">
                  <a16:creationId xmlns:a16="http://schemas.microsoft.com/office/drawing/2014/main" id="{7BCBBF09-063A-42BB-89C3-1D036AADBE2A}"/>
                </a:ext>
              </a:extLst>
            </p:cNvPr>
            <p:cNvSpPr>
              <a:spLocks/>
            </p:cNvSpPr>
            <p:nvPr/>
          </p:nvSpPr>
          <p:spPr bwMode="auto">
            <a:xfrm>
              <a:off x="455995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5" name="Freeform 427">
              <a:extLst>
                <a:ext uri="{FF2B5EF4-FFF2-40B4-BE49-F238E27FC236}">
                  <a16:creationId xmlns:a16="http://schemas.microsoft.com/office/drawing/2014/main" id="{D5B21899-49BE-40DD-9994-4342A92F9CAD}"/>
                </a:ext>
              </a:extLst>
            </p:cNvPr>
            <p:cNvSpPr>
              <a:spLocks/>
            </p:cNvSpPr>
            <p:nvPr/>
          </p:nvSpPr>
          <p:spPr bwMode="auto">
            <a:xfrm>
              <a:off x="401227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6" name="Freeform 428">
              <a:extLst>
                <a:ext uri="{FF2B5EF4-FFF2-40B4-BE49-F238E27FC236}">
                  <a16:creationId xmlns:a16="http://schemas.microsoft.com/office/drawing/2014/main" id="{C29A755D-D1E5-428E-9DB2-4A3D05952C9A}"/>
                </a:ext>
              </a:extLst>
            </p:cNvPr>
            <p:cNvSpPr>
              <a:spLocks/>
            </p:cNvSpPr>
            <p:nvPr/>
          </p:nvSpPr>
          <p:spPr bwMode="auto">
            <a:xfrm>
              <a:off x="4340906"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7" name="Freeform 29">
              <a:extLst>
                <a:ext uri="{FF2B5EF4-FFF2-40B4-BE49-F238E27FC236}">
                  <a16:creationId xmlns:a16="http://schemas.microsoft.com/office/drawing/2014/main" id="{B68678C1-2426-4B80-877E-B7DB6EDFE6D1}"/>
                </a:ext>
              </a:extLst>
            </p:cNvPr>
            <p:cNvSpPr>
              <a:spLocks/>
            </p:cNvSpPr>
            <p:nvPr/>
          </p:nvSpPr>
          <p:spPr bwMode="auto">
            <a:xfrm>
              <a:off x="488858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8" name="Freeform 31">
              <a:extLst>
                <a:ext uri="{FF2B5EF4-FFF2-40B4-BE49-F238E27FC236}">
                  <a16:creationId xmlns:a16="http://schemas.microsoft.com/office/drawing/2014/main" id="{2E9ECE0B-8B8D-42B5-B7EB-3B49B57B4BD0}"/>
                </a:ext>
              </a:extLst>
            </p:cNvPr>
            <p:cNvSpPr>
              <a:spLocks/>
            </p:cNvSpPr>
            <p:nvPr/>
          </p:nvSpPr>
          <p:spPr bwMode="auto">
            <a:xfrm>
              <a:off x="4667048"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0" name="Group 1809">
            <a:extLst>
              <a:ext uri="{FF2B5EF4-FFF2-40B4-BE49-F238E27FC236}">
                <a16:creationId xmlns:a16="http://schemas.microsoft.com/office/drawing/2014/main" id="{6B1C29B7-1E4C-42E9-BFF5-AFA071F0966B}"/>
              </a:ext>
            </a:extLst>
          </p:cNvPr>
          <p:cNvGrpSpPr/>
          <p:nvPr userDrawn="1"/>
        </p:nvGrpSpPr>
        <p:grpSpPr>
          <a:xfrm>
            <a:off x="83664" y="2344110"/>
            <a:ext cx="12009863" cy="176637"/>
            <a:chOff x="83664" y="2252007"/>
            <a:chExt cx="12009863" cy="176637"/>
          </a:xfrm>
        </p:grpSpPr>
        <p:sp>
          <p:nvSpPr>
            <p:cNvPr id="407" name="Freeform 29">
              <a:extLst>
                <a:ext uri="{FF2B5EF4-FFF2-40B4-BE49-F238E27FC236}">
                  <a16:creationId xmlns:a16="http://schemas.microsoft.com/office/drawing/2014/main" id="{30334EE7-DCA7-4D60-B28C-8481DA7BC5D8}"/>
                </a:ext>
              </a:extLst>
            </p:cNvPr>
            <p:cNvSpPr>
              <a:spLocks/>
            </p:cNvSpPr>
            <p:nvPr/>
          </p:nvSpPr>
          <p:spPr bwMode="auto">
            <a:xfrm flipH="1">
              <a:off x="1187199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8" name="Freeform 30">
              <a:extLst>
                <a:ext uri="{FF2B5EF4-FFF2-40B4-BE49-F238E27FC236}">
                  <a16:creationId xmlns:a16="http://schemas.microsoft.com/office/drawing/2014/main" id="{6A60ACAA-F66E-49DE-8A9C-F4642E7E672B}"/>
                </a:ext>
              </a:extLst>
            </p:cNvPr>
            <p:cNvSpPr>
              <a:spLocks/>
            </p:cNvSpPr>
            <p:nvPr/>
          </p:nvSpPr>
          <p:spPr bwMode="auto">
            <a:xfrm flipH="1">
              <a:off x="1154585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9" name="Freeform 31">
              <a:extLst>
                <a:ext uri="{FF2B5EF4-FFF2-40B4-BE49-F238E27FC236}">
                  <a16:creationId xmlns:a16="http://schemas.microsoft.com/office/drawing/2014/main" id="{12DD950A-B306-416B-92C1-5BF4522454A1}"/>
                </a:ext>
              </a:extLst>
            </p:cNvPr>
            <p:cNvSpPr>
              <a:spLocks/>
            </p:cNvSpPr>
            <p:nvPr/>
          </p:nvSpPr>
          <p:spPr bwMode="auto">
            <a:xfrm flipH="1">
              <a:off x="1197908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0" name="Freeform 32">
              <a:extLst>
                <a:ext uri="{FF2B5EF4-FFF2-40B4-BE49-F238E27FC236}">
                  <a16:creationId xmlns:a16="http://schemas.microsoft.com/office/drawing/2014/main" id="{3C1D0DDA-F080-4134-A0D1-1694C1CB51D4}"/>
                </a:ext>
              </a:extLst>
            </p:cNvPr>
            <p:cNvSpPr>
              <a:spLocks/>
            </p:cNvSpPr>
            <p:nvPr/>
          </p:nvSpPr>
          <p:spPr bwMode="auto">
            <a:xfrm flipH="1">
              <a:off x="1165294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1" name="Freeform 29">
              <a:extLst>
                <a:ext uri="{FF2B5EF4-FFF2-40B4-BE49-F238E27FC236}">
                  <a16:creationId xmlns:a16="http://schemas.microsoft.com/office/drawing/2014/main" id="{E65E316F-C983-4FB6-89C7-382A5840C022}"/>
                </a:ext>
              </a:extLst>
            </p:cNvPr>
            <p:cNvSpPr>
              <a:spLocks/>
            </p:cNvSpPr>
            <p:nvPr/>
          </p:nvSpPr>
          <p:spPr bwMode="auto">
            <a:xfrm flipH="1">
              <a:off x="1121722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2" name="Freeform 30">
              <a:extLst>
                <a:ext uri="{FF2B5EF4-FFF2-40B4-BE49-F238E27FC236}">
                  <a16:creationId xmlns:a16="http://schemas.microsoft.com/office/drawing/2014/main" id="{5260D3E2-7E08-4EA8-90C4-4B246107DCC3}"/>
                </a:ext>
              </a:extLst>
            </p:cNvPr>
            <p:cNvSpPr>
              <a:spLocks/>
            </p:cNvSpPr>
            <p:nvPr/>
          </p:nvSpPr>
          <p:spPr bwMode="auto">
            <a:xfrm flipH="1">
              <a:off x="1089108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3" name="Freeform 31">
              <a:extLst>
                <a:ext uri="{FF2B5EF4-FFF2-40B4-BE49-F238E27FC236}">
                  <a16:creationId xmlns:a16="http://schemas.microsoft.com/office/drawing/2014/main" id="{59BC0DF5-D0B0-4696-ACB0-41E6139ABF66}"/>
                </a:ext>
              </a:extLst>
            </p:cNvPr>
            <p:cNvSpPr>
              <a:spLocks/>
            </p:cNvSpPr>
            <p:nvPr/>
          </p:nvSpPr>
          <p:spPr bwMode="auto">
            <a:xfrm flipH="1">
              <a:off x="1132431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4" name="Freeform 32">
              <a:extLst>
                <a:ext uri="{FF2B5EF4-FFF2-40B4-BE49-F238E27FC236}">
                  <a16:creationId xmlns:a16="http://schemas.microsoft.com/office/drawing/2014/main" id="{9A7FD932-2299-4707-A101-DD80FE3C992A}"/>
                </a:ext>
              </a:extLst>
            </p:cNvPr>
            <p:cNvSpPr>
              <a:spLocks/>
            </p:cNvSpPr>
            <p:nvPr/>
          </p:nvSpPr>
          <p:spPr bwMode="auto">
            <a:xfrm flipH="1">
              <a:off x="1099817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5" name="Freeform 29">
              <a:extLst>
                <a:ext uri="{FF2B5EF4-FFF2-40B4-BE49-F238E27FC236}">
                  <a16:creationId xmlns:a16="http://schemas.microsoft.com/office/drawing/2014/main" id="{FE9F9FA4-42D4-4350-BC60-DA5E52668E4E}"/>
                </a:ext>
              </a:extLst>
            </p:cNvPr>
            <p:cNvSpPr>
              <a:spLocks/>
            </p:cNvSpPr>
            <p:nvPr/>
          </p:nvSpPr>
          <p:spPr bwMode="auto">
            <a:xfrm flipH="1">
              <a:off x="1056245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6" name="Freeform 30">
              <a:extLst>
                <a:ext uri="{FF2B5EF4-FFF2-40B4-BE49-F238E27FC236}">
                  <a16:creationId xmlns:a16="http://schemas.microsoft.com/office/drawing/2014/main" id="{811FE3E0-620A-430A-8EBE-EBFC93957B07}"/>
                </a:ext>
              </a:extLst>
            </p:cNvPr>
            <p:cNvSpPr>
              <a:spLocks/>
            </p:cNvSpPr>
            <p:nvPr/>
          </p:nvSpPr>
          <p:spPr bwMode="auto">
            <a:xfrm flipH="1">
              <a:off x="1023631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7" name="Freeform 31">
              <a:extLst>
                <a:ext uri="{FF2B5EF4-FFF2-40B4-BE49-F238E27FC236}">
                  <a16:creationId xmlns:a16="http://schemas.microsoft.com/office/drawing/2014/main" id="{C32C85E2-DC7D-4483-842D-244D9C32F760}"/>
                </a:ext>
              </a:extLst>
            </p:cNvPr>
            <p:cNvSpPr>
              <a:spLocks/>
            </p:cNvSpPr>
            <p:nvPr/>
          </p:nvSpPr>
          <p:spPr bwMode="auto">
            <a:xfrm flipH="1">
              <a:off x="10669550"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8" name="Freeform 32">
              <a:extLst>
                <a:ext uri="{FF2B5EF4-FFF2-40B4-BE49-F238E27FC236}">
                  <a16:creationId xmlns:a16="http://schemas.microsoft.com/office/drawing/2014/main" id="{F27C982D-C977-48C0-91D0-7F54E46E7764}"/>
                </a:ext>
              </a:extLst>
            </p:cNvPr>
            <p:cNvSpPr>
              <a:spLocks/>
            </p:cNvSpPr>
            <p:nvPr/>
          </p:nvSpPr>
          <p:spPr bwMode="auto">
            <a:xfrm flipH="1">
              <a:off x="10343410"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9" name="Freeform 29">
              <a:extLst>
                <a:ext uri="{FF2B5EF4-FFF2-40B4-BE49-F238E27FC236}">
                  <a16:creationId xmlns:a16="http://schemas.microsoft.com/office/drawing/2014/main" id="{E5756FA2-BA3C-4241-BB1E-E977E6D6A62C}"/>
                </a:ext>
              </a:extLst>
            </p:cNvPr>
            <p:cNvSpPr>
              <a:spLocks/>
            </p:cNvSpPr>
            <p:nvPr/>
          </p:nvSpPr>
          <p:spPr bwMode="auto">
            <a:xfrm flipH="1">
              <a:off x="990768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0" name="Freeform 30">
              <a:extLst>
                <a:ext uri="{FF2B5EF4-FFF2-40B4-BE49-F238E27FC236}">
                  <a16:creationId xmlns:a16="http://schemas.microsoft.com/office/drawing/2014/main" id="{D96DF0F1-FDCD-4CFC-8B01-67CAF1249040}"/>
                </a:ext>
              </a:extLst>
            </p:cNvPr>
            <p:cNvSpPr>
              <a:spLocks/>
            </p:cNvSpPr>
            <p:nvPr/>
          </p:nvSpPr>
          <p:spPr bwMode="auto">
            <a:xfrm flipH="1">
              <a:off x="958154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1" name="Freeform 31">
              <a:extLst>
                <a:ext uri="{FF2B5EF4-FFF2-40B4-BE49-F238E27FC236}">
                  <a16:creationId xmlns:a16="http://schemas.microsoft.com/office/drawing/2014/main" id="{E8861389-832B-4D82-951A-67AD1E4112DD}"/>
                </a:ext>
              </a:extLst>
            </p:cNvPr>
            <p:cNvSpPr>
              <a:spLocks/>
            </p:cNvSpPr>
            <p:nvPr/>
          </p:nvSpPr>
          <p:spPr bwMode="auto">
            <a:xfrm flipH="1">
              <a:off x="1001478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2" name="Freeform 32">
              <a:extLst>
                <a:ext uri="{FF2B5EF4-FFF2-40B4-BE49-F238E27FC236}">
                  <a16:creationId xmlns:a16="http://schemas.microsoft.com/office/drawing/2014/main" id="{3513E007-9819-4501-856E-42C4E17E5708}"/>
                </a:ext>
              </a:extLst>
            </p:cNvPr>
            <p:cNvSpPr>
              <a:spLocks/>
            </p:cNvSpPr>
            <p:nvPr/>
          </p:nvSpPr>
          <p:spPr bwMode="auto">
            <a:xfrm flipH="1">
              <a:off x="9688641"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3" name="Freeform 565">
              <a:extLst>
                <a:ext uri="{FF2B5EF4-FFF2-40B4-BE49-F238E27FC236}">
                  <a16:creationId xmlns:a16="http://schemas.microsoft.com/office/drawing/2014/main" id="{7D37D513-F032-4B60-9DB1-75C9CA301F03}"/>
                </a:ext>
              </a:extLst>
            </p:cNvPr>
            <p:cNvSpPr>
              <a:spLocks/>
            </p:cNvSpPr>
            <p:nvPr/>
          </p:nvSpPr>
          <p:spPr bwMode="auto">
            <a:xfrm flipH="1">
              <a:off x="925291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4" name="Freeform 566">
              <a:extLst>
                <a:ext uri="{FF2B5EF4-FFF2-40B4-BE49-F238E27FC236}">
                  <a16:creationId xmlns:a16="http://schemas.microsoft.com/office/drawing/2014/main" id="{CFD414C9-0F46-40C2-B953-8E3E2A1388A1}"/>
                </a:ext>
              </a:extLst>
            </p:cNvPr>
            <p:cNvSpPr>
              <a:spLocks/>
            </p:cNvSpPr>
            <p:nvPr/>
          </p:nvSpPr>
          <p:spPr bwMode="auto">
            <a:xfrm flipH="1">
              <a:off x="892677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5" name="Freeform 567">
              <a:extLst>
                <a:ext uri="{FF2B5EF4-FFF2-40B4-BE49-F238E27FC236}">
                  <a16:creationId xmlns:a16="http://schemas.microsoft.com/office/drawing/2014/main" id="{38D52FCD-C432-4288-BC92-5F6643708E19}"/>
                </a:ext>
              </a:extLst>
            </p:cNvPr>
            <p:cNvSpPr>
              <a:spLocks/>
            </p:cNvSpPr>
            <p:nvPr/>
          </p:nvSpPr>
          <p:spPr bwMode="auto">
            <a:xfrm flipH="1">
              <a:off x="936001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6" name="Freeform 568">
              <a:extLst>
                <a:ext uri="{FF2B5EF4-FFF2-40B4-BE49-F238E27FC236}">
                  <a16:creationId xmlns:a16="http://schemas.microsoft.com/office/drawing/2014/main" id="{79759CE5-9DDE-4350-A9B6-D1C1D81CFE6B}"/>
                </a:ext>
              </a:extLst>
            </p:cNvPr>
            <p:cNvSpPr>
              <a:spLocks/>
            </p:cNvSpPr>
            <p:nvPr/>
          </p:nvSpPr>
          <p:spPr bwMode="auto">
            <a:xfrm flipH="1">
              <a:off x="9033872"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7" name="Freeform 29">
              <a:extLst>
                <a:ext uri="{FF2B5EF4-FFF2-40B4-BE49-F238E27FC236}">
                  <a16:creationId xmlns:a16="http://schemas.microsoft.com/office/drawing/2014/main" id="{C400C638-EF37-4263-8DBD-7A93CE5FBB77}"/>
                </a:ext>
              </a:extLst>
            </p:cNvPr>
            <p:cNvSpPr>
              <a:spLocks/>
            </p:cNvSpPr>
            <p:nvPr/>
          </p:nvSpPr>
          <p:spPr bwMode="auto">
            <a:xfrm flipH="1">
              <a:off x="85981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8" name="Freeform 31">
              <a:extLst>
                <a:ext uri="{FF2B5EF4-FFF2-40B4-BE49-F238E27FC236}">
                  <a16:creationId xmlns:a16="http://schemas.microsoft.com/office/drawing/2014/main" id="{D609565C-29D3-4ACB-832E-A7773BC5238C}"/>
                </a:ext>
              </a:extLst>
            </p:cNvPr>
            <p:cNvSpPr>
              <a:spLocks/>
            </p:cNvSpPr>
            <p:nvPr/>
          </p:nvSpPr>
          <p:spPr bwMode="auto">
            <a:xfrm flipH="1">
              <a:off x="8705243"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9" name="Freeform 29">
              <a:extLst>
                <a:ext uri="{FF2B5EF4-FFF2-40B4-BE49-F238E27FC236}">
                  <a16:creationId xmlns:a16="http://schemas.microsoft.com/office/drawing/2014/main" id="{69DFA549-08C0-4D50-B468-0C165355FE87}"/>
                </a:ext>
              </a:extLst>
            </p:cNvPr>
            <p:cNvSpPr>
              <a:spLocks/>
            </p:cNvSpPr>
            <p:nvPr/>
          </p:nvSpPr>
          <p:spPr bwMode="auto">
            <a:xfrm flipH="1">
              <a:off x="826952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0" name="Freeform 30">
              <a:extLst>
                <a:ext uri="{FF2B5EF4-FFF2-40B4-BE49-F238E27FC236}">
                  <a16:creationId xmlns:a16="http://schemas.microsoft.com/office/drawing/2014/main" id="{40C600C1-0579-4448-A24F-80681719E90B}"/>
                </a:ext>
              </a:extLst>
            </p:cNvPr>
            <p:cNvSpPr>
              <a:spLocks/>
            </p:cNvSpPr>
            <p:nvPr/>
          </p:nvSpPr>
          <p:spPr bwMode="auto">
            <a:xfrm flipH="1">
              <a:off x="794337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1" name="Freeform 31">
              <a:extLst>
                <a:ext uri="{FF2B5EF4-FFF2-40B4-BE49-F238E27FC236}">
                  <a16:creationId xmlns:a16="http://schemas.microsoft.com/office/drawing/2014/main" id="{C73ABC56-87CF-4709-9458-BBA629B1124A}"/>
                </a:ext>
              </a:extLst>
            </p:cNvPr>
            <p:cNvSpPr>
              <a:spLocks/>
            </p:cNvSpPr>
            <p:nvPr/>
          </p:nvSpPr>
          <p:spPr bwMode="auto">
            <a:xfrm flipH="1">
              <a:off x="8376614"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2" name="Freeform 32">
              <a:extLst>
                <a:ext uri="{FF2B5EF4-FFF2-40B4-BE49-F238E27FC236}">
                  <a16:creationId xmlns:a16="http://schemas.microsoft.com/office/drawing/2014/main" id="{4B63C02D-BE29-4577-8C2B-1E1C6C4D72A7}"/>
                </a:ext>
              </a:extLst>
            </p:cNvPr>
            <p:cNvSpPr>
              <a:spLocks/>
            </p:cNvSpPr>
            <p:nvPr/>
          </p:nvSpPr>
          <p:spPr bwMode="auto">
            <a:xfrm flipH="1">
              <a:off x="8050474"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3" name="Freeform 29">
              <a:extLst>
                <a:ext uri="{FF2B5EF4-FFF2-40B4-BE49-F238E27FC236}">
                  <a16:creationId xmlns:a16="http://schemas.microsoft.com/office/drawing/2014/main" id="{75D2C754-7240-45B0-9373-48800CB5B09A}"/>
                </a:ext>
              </a:extLst>
            </p:cNvPr>
            <p:cNvSpPr>
              <a:spLocks/>
            </p:cNvSpPr>
            <p:nvPr/>
          </p:nvSpPr>
          <p:spPr bwMode="auto">
            <a:xfrm flipH="1">
              <a:off x="7614751"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4" name="Freeform 30">
              <a:extLst>
                <a:ext uri="{FF2B5EF4-FFF2-40B4-BE49-F238E27FC236}">
                  <a16:creationId xmlns:a16="http://schemas.microsoft.com/office/drawing/2014/main" id="{EBB3EEC1-6A5E-40A7-9238-B7643D781DFE}"/>
                </a:ext>
              </a:extLst>
            </p:cNvPr>
            <p:cNvSpPr>
              <a:spLocks/>
            </p:cNvSpPr>
            <p:nvPr/>
          </p:nvSpPr>
          <p:spPr bwMode="auto">
            <a:xfrm flipH="1">
              <a:off x="72886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5" name="Freeform 31">
              <a:extLst>
                <a:ext uri="{FF2B5EF4-FFF2-40B4-BE49-F238E27FC236}">
                  <a16:creationId xmlns:a16="http://schemas.microsoft.com/office/drawing/2014/main" id="{CB19B347-1146-4EC7-94DC-540DF73F1B57}"/>
                </a:ext>
              </a:extLst>
            </p:cNvPr>
            <p:cNvSpPr>
              <a:spLocks/>
            </p:cNvSpPr>
            <p:nvPr/>
          </p:nvSpPr>
          <p:spPr bwMode="auto">
            <a:xfrm flipH="1">
              <a:off x="7721846"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6" name="Freeform 32">
              <a:extLst>
                <a:ext uri="{FF2B5EF4-FFF2-40B4-BE49-F238E27FC236}">
                  <a16:creationId xmlns:a16="http://schemas.microsoft.com/office/drawing/2014/main" id="{AB132B5E-B5E6-4128-A9BF-BE52102616DA}"/>
                </a:ext>
              </a:extLst>
            </p:cNvPr>
            <p:cNvSpPr>
              <a:spLocks/>
            </p:cNvSpPr>
            <p:nvPr/>
          </p:nvSpPr>
          <p:spPr bwMode="auto">
            <a:xfrm flipH="1">
              <a:off x="7395705"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7" name="Freeform 29">
              <a:extLst>
                <a:ext uri="{FF2B5EF4-FFF2-40B4-BE49-F238E27FC236}">
                  <a16:creationId xmlns:a16="http://schemas.microsoft.com/office/drawing/2014/main" id="{9C6A4B57-10C1-48E5-B3C8-811592576820}"/>
                </a:ext>
              </a:extLst>
            </p:cNvPr>
            <p:cNvSpPr>
              <a:spLocks/>
            </p:cNvSpPr>
            <p:nvPr/>
          </p:nvSpPr>
          <p:spPr bwMode="auto">
            <a:xfrm flipH="1">
              <a:off x="695998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8" name="Freeform 30">
              <a:extLst>
                <a:ext uri="{FF2B5EF4-FFF2-40B4-BE49-F238E27FC236}">
                  <a16:creationId xmlns:a16="http://schemas.microsoft.com/office/drawing/2014/main" id="{90245AB8-D8C8-4C8F-8D9D-8450BBC52979}"/>
                </a:ext>
              </a:extLst>
            </p:cNvPr>
            <p:cNvSpPr>
              <a:spLocks/>
            </p:cNvSpPr>
            <p:nvPr/>
          </p:nvSpPr>
          <p:spPr bwMode="auto">
            <a:xfrm flipH="1">
              <a:off x="663384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9" name="Freeform 31">
              <a:extLst>
                <a:ext uri="{FF2B5EF4-FFF2-40B4-BE49-F238E27FC236}">
                  <a16:creationId xmlns:a16="http://schemas.microsoft.com/office/drawing/2014/main" id="{1F778E81-D780-4588-82A4-116A76B28577}"/>
                </a:ext>
              </a:extLst>
            </p:cNvPr>
            <p:cNvSpPr>
              <a:spLocks/>
            </p:cNvSpPr>
            <p:nvPr/>
          </p:nvSpPr>
          <p:spPr bwMode="auto">
            <a:xfrm flipH="1">
              <a:off x="7067077"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0" name="Freeform 32">
              <a:extLst>
                <a:ext uri="{FF2B5EF4-FFF2-40B4-BE49-F238E27FC236}">
                  <a16:creationId xmlns:a16="http://schemas.microsoft.com/office/drawing/2014/main" id="{DF3ADE49-1E81-470A-9CE0-DD30FFCF6F6F}"/>
                </a:ext>
              </a:extLst>
            </p:cNvPr>
            <p:cNvSpPr>
              <a:spLocks/>
            </p:cNvSpPr>
            <p:nvPr/>
          </p:nvSpPr>
          <p:spPr bwMode="auto">
            <a:xfrm flipH="1">
              <a:off x="6740936"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1" name="Freeform 29">
              <a:extLst>
                <a:ext uri="{FF2B5EF4-FFF2-40B4-BE49-F238E27FC236}">
                  <a16:creationId xmlns:a16="http://schemas.microsoft.com/office/drawing/2014/main" id="{F6F9D2CC-0104-403D-9ABE-8FAC4C01FED8}"/>
                </a:ext>
              </a:extLst>
            </p:cNvPr>
            <p:cNvSpPr>
              <a:spLocks/>
            </p:cNvSpPr>
            <p:nvPr/>
          </p:nvSpPr>
          <p:spPr bwMode="auto">
            <a:xfrm flipH="1">
              <a:off x="630521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2" name="Freeform 30">
              <a:extLst>
                <a:ext uri="{FF2B5EF4-FFF2-40B4-BE49-F238E27FC236}">
                  <a16:creationId xmlns:a16="http://schemas.microsoft.com/office/drawing/2014/main" id="{979D1D8B-D906-480E-A68A-2F36085C53FD}"/>
                </a:ext>
              </a:extLst>
            </p:cNvPr>
            <p:cNvSpPr>
              <a:spLocks/>
            </p:cNvSpPr>
            <p:nvPr/>
          </p:nvSpPr>
          <p:spPr bwMode="auto">
            <a:xfrm flipH="1">
              <a:off x="59790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3" name="Freeform 31">
              <a:extLst>
                <a:ext uri="{FF2B5EF4-FFF2-40B4-BE49-F238E27FC236}">
                  <a16:creationId xmlns:a16="http://schemas.microsoft.com/office/drawing/2014/main" id="{C33B33A1-D0AF-4F66-9071-F0964ECB5237}"/>
                </a:ext>
              </a:extLst>
            </p:cNvPr>
            <p:cNvSpPr>
              <a:spLocks/>
            </p:cNvSpPr>
            <p:nvPr/>
          </p:nvSpPr>
          <p:spPr bwMode="auto">
            <a:xfrm flipH="1">
              <a:off x="641230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4" name="Freeform 32">
              <a:extLst>
                <a:ext uri="{FF2B5EF4-FFF2-40B4-BE49-F238E27FC236}">
                  <a16:creationId xmlns:a16="http://schemas.microsoft.com/office/drawing/2014/main" id="{F5955873-F5FA-4EBC-8E60-75B926B621D1}"/>
                </a:ext>
              </a:extLst>
            </p:cNvPr>
            <p:cNvSpPr>
              <a:spLocks/>
            </p:cNvSpPr>
            <p:nvPr/>
          </p:nvSpPr>
          <p:spPr bwMode="auto">
            <a:xfrm flipH="1">
              <a:off x="6086167"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5" name="Freeform 587">
              <a:extLst>
                <a:ext uri="{FF2B5EF4-FFF2-40B4-BE49-F238E27FC236}">
                  <a16:creationId xmlns:a16="http://schemas.microsoft.com/office/drawing/2014/main" id="{C4F39140-419D-4139-A000-7BCC360E69BF}"/>
                </a:ext>
              </a:extLst>
            </p:cNvPr>
            <p:cNvSpPr>
              <a:spLocks/>
            </p:cNvSpPr>
            <p:nvPr/>
          </p:nvSpPr>
          <p:spPr bwMode="auto">
            <a:xfrm flipH="1">
              <a:off x="565044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6" name="Freeform 588">
              <a:extLst>
                <a:ext uri="{FF2B5EF4-FFF2-40B4-BE49-F238E27FC236}">
                  <a16:creationId xmlns:a16="http://schemas.microsoft.com/office/drawing/2014/main" id="{15CBCD50-9FBC-4B05-BE35-A026686F16AB}"/>
                </a:ext>
              </a:extLst>
            </p:cNvPr>
            <p:cNvSpPr>
              <a:spLocks/>
            </p:cNvSpPr>
            <p:nvPr/>
          </p:nvSpPr>
          <p:spPr bwMode="auto">
            <a:xfrm flipH="1">
              <a:off x="53243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7" name="Freeform 589">
              <a:extLst>
                <a:ext uri="{FF2B5EF4-FFF2-40B4-BE49-F238E27FC236}">
                  <a16:creationId xmlns:a16="http://schemas.microsoft.com/office/drawing/2014/main" id="{B6AEF22C-40E9-434E-9AD0-5AEC85543C57}"/>
                </a:ext>
              </a:extLst>
            </p:cNvPr>
            <p:cNvSpPr>
              <a:spLocks/>
            </p:cNvSpPr>
            <p:nvPr/>
          </p:nvSpPr>
          <p:spPr bwMode="auto">
            <a:xfrm flipH="1">
              <a:off x="575753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8" name="Freeform 590">
              <a:extLst>
                <a:ext uri="{FF2B5EF4-FFF2-40B4-BE49-F238E27FC236}">
                  <a16:creationId xmlns:a16="http://schemas.microsoft.com/office/drawing/2014/main" id="{0F205094-1E27-460C-BB2C-F9DBD6884300}"/>
                </a:ext>
              </a:extLst>
            </p:cNvPr>
            <p:cNvSpPr>
              <a:spLocks/>
            </p:cNvSpPr>
            <p:nvPr/>
          </p:nvSpPr>
          <p:spPr bwMode="auto">
            <a:xfrm flipH="1">
              <a:off x="5431399"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9" name="Freeform 29">
              <a:extLst>
                <a:ext uri="{FF2B5EF4-FFF2-40B4-BE49-F238E27FC236}">
                  <a16:creationId xmlns:a16="http://schemas.microsoft.com/office/drawing/2014/main" id="{97D0200D-3F06-45C8-AFC2-42F18A240EC4}"/>
                </a:ext>
              </a:extLst>
            </p:cNvPr>
            <p:cNvSpPr>
              <a:spLocks/>
            </p:cNvSpPr>
            <p:nvPr/>
          </p:nvSpPr>
          <p:spPr bwMode="auto">
            <a:xfrm flipH="1">
              <a:off x="49956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0" name="Freeform 31">
              <a:extLst>
                <a:ext uri="{FF2B5EF4-FFF2-40B4-BE49-F238E27FC236}">
                  <a16:creationId xmlns:a16="http://schemas.microsoft.com/office/drawing/2014/main" id="{DB4992C4-AB4F-4EE6-A461-6FDCB6A0DB03}"/>
                </a:ext>
              </a:extLst>
            </p:cNvPr>
            <p:cNvSpPr>
              <a:spLocks/>
            </p:cNvSpPr>
            <p:nvPr/>
          </p:nvSpPr>
          <p:spPr bwMode="auto">
            <a:xfrm flipH="1">
              <a:off x="510276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9" name="Freeform 29">
              <a:extLst>
                <a:ext uri="{FF2B5EF4-FFF2-40B4-BE49-F238E27FC236}">
                  <a16:creationId xmlns:a16="http://schemas.microsoft.com/office/drawing/2014/main" id="{94ECFFDB-6147-4CAF-B17A-A86057CDED5D}"/>
                </a:ext>
              </a:extLst>
            </p:cNvPr>
            <p:cNvSpPr>
              <a:spLocks/>
            </p:cNvSpPr>
            <p:nvPr/>
          </p:nvSpPr>
          <p:spPr bwMode="auto">
            <a:xfrm flipH="1">
              <a:off x="46670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0" name="Freeform 30">
              <a:extLst>
                <a:ext uri="{FF2B5EF4-FFF2-40B4-BE49-F238E27FC236}">
                  <a16:creationId xmlns:a16="http://schemas.microsoft.com/office/drawing/2014/main" id="{C9EA763E-17FA-4882-B97C-B030430622AF}"/>
                </a:ext>
              </a:extLst>
            </p:cNvPr>
            <p:cNvSpPr>
              <a:spLocks/>
            </p:cNvSpPr>
            <p:nvPr/>
          </p:nvSpPr>
          <p:spPr bwMode="auto">
            <a:xfrm flipH="1">
              <a:off x="434090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1" name="Freeform 31">
              <a:extLst>
                <a:ext uri="{FF2B5EF4-FFF2-40B4-BE49-F238E27FC236}">
                  <a16:creationId xmlns:a16="http://schemas.microsoft.com/office/drawing/2014/main" id="{058B2F3F-4B1E-4A7B-87C7-18F9FB1FE538}"/>
                </a:ext>
              </a:extLst>
            </p:cNvPr>
            <p:cNvSpPr>
              <a:spLocks/>
            </p:cNvSpPr>
            <p:nvPr/>
          </p:nvSpPr>
          <p:spPr bwMode="auto">
            <a:xfrm flipH="1">
              <a:off x="4774142"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2" name="Freeform 32">
              <a:extLst>
                <a:ext uri="{FF2B5EF4-FFF2-40B4-BE49-F238E27FC236}">
                  <a16:creationId xmlns:a16="http://schemas.microsoft.com/office/drawing/2014/main" id="{8691A76A-85E2-4A5F-BC18-3E4285958F6A}"/>
                </a:ext>
              </a:extLst>
            </p:cNvPr>
            <p:cNvSpPr>
              <a:spLocks/>
            </p:cNvSpPr>
            <p:nvPr/>
          </p:nvSpPr>
          <p:spPr bwMode="auto">
            <a:xfrm flipH="1">
              <a:off x="444800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3" name="Freeform 29">
              <a:extLst>
                <a:ext uri="{FF2B5EF4-FFF2-40B4-BE49-F238E27FC236}">
                  <a16:creationId xmlns:a16="http://schemas.microsoft.com/office/drawing/2014/main" id="{CB523568-76FF-4073-99A2-D78D676CA835}"/>
                </a:ext>
              </a:extLst>
            </p:cNvPr>
            <p:cNvSpPr>
              <a:spLocks/>
            </p:cNvSpPr>
            <p:nvPr/>
          </p:nvSpPr>
          <p:spPr bwMode="auto">
            <a:xfrm flipH="1">
              <a:off x="401227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4" name="Freeform 30">
              <a:extLst>
                <a:ext uri="{FF2B5EF4-FFF2-40B4-BE49-F238E27FC236}">
                  <a16:creationId xmlns:a16="http://schemas.microsoft.com/office/drawing/2014/main" id="{A8F99454-55AE-431A-A3C5-C47DA7483ADD}"/>
                </a:ext>
              </a:extLst>
            </p:cNvPr>
            <p:cNvSpPr>
              <a:spLocks/>
            </p:cNvSpPr>
            <p:nvPr/>
          </p:nvSpPr>
          <p:spPr bwMode="auto">
            <a:xfrm flipH="1">
              <a:off x="368613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5" name="Freeform 31">
              <a:extLst>
                <a:ext uri="{FF2B5EF4-FFF2-40B4-BE49-F238E27FC236}">
                  <a16:creationId xmlns:a16="http://schemas.microsoft.com/office/drawing/2014/main" id="{8F0FDA01-8DAA-4CD0-80A6-E8D3A81432DE}"/>
                </a:ext>
              </a:extLst>
            </p:cNvPr>
            <p:cNvSpPr>
              <a:spLocks/>
            </p:cNvSpPr>
            <p:nvPr/>
          </p:nvSpPr>
          <p:spPr bwMode="auto">
            <a:xfrm flipH="1">
              <a:off x="4119373"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6" name="Freeform 32">
              <a:extLst>
                <a:ext uri="{FF2B5EF4-FFF2-40B4-BE49-F238E27FC236}">
                  <a16:creationId xmlns:a16="http://schemas.microsoft.com/office/drawing/2014/main" id="{9CEF7F35-A1B1-43F3-8A04-5E72C03686A7}"/>
                </a:ext>
              </a:extLst>
            </p:cNvPr>
            <p:cNvSpPr>
              <a:spLocks/>
            </p:cNvSpPr>
            <p:nvPr/>
          </p:nvSpPr>
          <p:spPr bwMode="auto">
            <a:xfrm flipH="1">
              <a:off x="379323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7" name="Freeform 29">
              <a:extLst>
                <a:ext uri="{FF2B5EF4-FFF2-40B4-BE49-F238E27FC236}">
                  <a16:creationId xmlns:a16="http://schemas.microsoft.com/office/drawing/2014/main" id="{D13E7C3E-E4C8-429D-922F-192978A009CF}"/>
                </a:ext>
              </a:extLst>
            </p:cNvPr>
            <p:cNvSpPr>
              <a:spLocks/>
            </p:cNvSpPr>
            <p:nvPr/>
          </p:nvSpPr>
          <p:spPr bwMode="auto">
            <a:xfrm flipH="1">
              <a:off x="33575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8" name="Freeform 30">
              <a:extLst>
                <a:ext uri="{FF2B5EF4-FFF2-40B4-BE49-F238E27FC236}">
                  <a16:creationId xmlns:a16="http://schemas.microsoft.com/office/drawing/2014/main" id="{E0E374F6-FF36-4B21-84DB-AFE073667AD7}"/>
                </a:ext>
              </a:extLst>
            </p:cNvPr>
            <p:cNvSpPr>
              <a:spLocks/>
            </p:cNvSpPr>
            <p:nvPr/>
          </p:nvSpPr>
          <p:spPr bwMode="auto">
            <a:xfrm flipH="1">
              <a:off x="303136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9" name="Freeform 31">
              <a:extLst>
                <a:ext uri="{FF2B5EF4-FFF2-40B4-BE49-F238E27FC236}">
                  <a16:creationId xmlns:a16="http://schemas.microsoft.com/office/drawing/2014/main" id="{8C22C2CF-C025-4B53-8DD9-CD692B1302C1}"/>
                </a:ext>
              </a:extLst>
            </p:cNvPr>
            <p:cNvSpPr>
              <a:spLocks/>
            </p:cNvSpPr>
            <p:nvPr/>
          </p:nvSpPr>
          <p:spPr bwMode="auto">
            <a:xfrm flipH="1">
              <a:off x="3464604"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0" name="Freeform 32">
              <a:extLst>
                <a:ext uri="{FF2B5EF4-FFF2-40B4-BE49-F238E27FC236}">
                  <a16:creationId xmlns:a16="http://schemas.microsoft.com/office/drawing/2014/main" id="{1D453FBC-0C7C-4A0B-91D6-4D374DDEB47E}"/>
                </a:ext>
              </a:extLst>
            </p:cNvPr>
            <p:cNvSpPr>
              <a:spLocks/>
            </p:cNvSpPr>
            <p:nvPr/>
          </p:nvSpPr>
          <p:spPr bwMode="auto">
            <a:xfrm flipH="1">
              <a:off x="313846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1" name="Freeform 29">
              <a:extLst>
                <a:ext uri="{FF2B5EF4-FFF2-40B4-BE49-F238E27FC236}">
                  <a16:creationId xmlns:a16="http://schemas.microsoft.com/office/drawing/2014/main" id="{8F950A3A-5B59-48B9-8724-5E2485738B18}"/>
                </a:ext>
              </a:extLst>
            </p:cNvPr>
            <p:cNvSpPr>
              <a:spLocks/>
            </p:cNvSpPr>
            <p:nvPr/>
          </p:nvSpPr>
          <p:spPr bwMode="auto">
            <a:xfrm flipH="1">
              <a:off x="270274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2" name="Freeform 30">
              <a:extLst>
                <a:ext uri="{FF2B5EF4-FFF2-40B4-BE49-F238E27FC236}">
                  <a16:creationId xmlns:a16="http://schemas.microsoft.com/office/drawing/2014/main" id="{06287C92-C071-4E52-8008-C5A16C0A6C11}"/>
                </a:ext>
              </a:extLst>
            </p:cNvPr>
            <p:cNvSpPr>
              <a:spLocks/>
            </p:cNvSpPr>
            <p:nvPr/>
          </p:nvSpPr>
          <p:spPr bwMode="auto">
            <a:xfrm flipH="1">
              <a:off x="237659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3" name="Freeform 31">
              <a:extLst>
                <a:ext uri="{FF2B5EF4-FFF2-40B4-BE49-F238E27FC236}">
                  <a16:creationId xmlns:a16="http://schemas.microsoft.com/office/drawing/2014/main" id="{F259D4AF-67CD-40FD-BFDD-834B59513786}"/>
                </a:ext>
              </a:extLst>
            </p:cNvPr>
            <p:cNvSpPr>
              <a:spLocks/>
            </p:cNvSpPr>
            <p:nvPr/>
          </p:nvSpPr>
          <p:spPr bwMode="auto">
            <a:xfrm flipH="1">
              <a:off x="280983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4" name="Freeform 32">
              <a:extLst>
                <a:ext uri="{FF2B5EF4-FFF2-40B4-BE49-F238E27FC236}">
                  <a16:creationId xmlns:a16="http://schemas.microsoft.com/office/drawing/2014/main" id="{A1242AF8-F250-4088-A15B-8F269BB4D5BF}"/>
                </a:ext>
              </a:extLst>
            </p:cNvPr>
            <p:cNvSpPr>
              <a:spLocks/>
            </p:cNvSpPr>
            <p:nvPr/>
          </p:nvSpPr>
          <p:spPr bwMode="auto">
            <a:xfrm flipH="1">
              <a:off x="248369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5" name="Freeform 447">
              <a:extLst>
                <a:ext uri="{FF2B5EF4-FFF2-40B4-BE49-F238E27FC236}">
                  <a16:creationId xmlns:a16="http://schemas.microsoft.com/office/drawing/2014/main" id="{EF327593-8E3D-4561-BFBC-581F498E34C9}"/>
                </a:ext>
              </a:extLst>
            </p:cNvPr>
            <p:cNvSpPr>
              <a:spLocks/>
            </p:cNvSpPr>
            <p:nvPr/>
          </p:nvSpPr>
          <p:spPr bwMode="auto">
            <a:xfrm flipH="1">
              <a:off x="20479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6" name="Freeform 448">
              <a:extLst>
                <a:ext uri="{FF2B5EF4-FFF2-40B4-BE49-F238E27FC236}">
                  <a16:creationId xmlns:a16="http://schemas.microsoft.com/office/drawing/2014/main" id="{69190830-FE3A-48D0-9715-89622CBD0C49}"/>
                </a:ext>
              </a:extLst>
            </p:cNvPr>
            <p:cNvSpPr>
              <a:spLocks/>
            </p:cNvSpPr>
            <p:nvPr/>
          </p:nvSpPr>
          <p:spPr bwMode="auto">
            <a:xfrm flipH="1">
              <a:off x="172183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7" name="Freeform 449">
              <a:extLst>
                <a:ext uri="{FF2B5EF4-FFF2-40B4-BE49-F238E27FC236}">
                  <a16:creationId xmlns:a16="http://schemas.microsoft.com/office/drawing/2014/main" id="{1BEF2E53-1E1E-48BB-8744-C68CCA2EA8F5}"/>
                </a:ext>
              </a:extLst>
            </p:cNvPr>
            <p:cNvSpPr>
              <a:spLocks/>
            </p:cNvSpPr>
            <p:nvPr/>
          </p:nvSpPr>
          <p:spPr bwMode="auto">
            <a:xfrm flipH="1">
              <a:off x="215506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8" name="Freeform 450">
              <a:extLst>
                <a:ext uri="{FF2B5EF4-FFF2-40B4-BE49-F238E27FC236}">
                  <a16:creationId xmlns:a16="http://schemas.microsoft.com/office/drawing/2014/main" id="{9B292CAB-0FE5-4528-BCCC-C15FCFD3D985}"/>
                </a:ext>
              </a:extLst>
            </p:cNvPr>
            <p:cNvSpPr>
              <a:spLocks/>
            </p:cNvSpPr>
            <p:nvPr/>
          </p:nvSpPr>
          <p:spPr bwMode="auto">
            <a:xfrm flipH="1">
              <a:off x="1828926"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9" name="Freeform 29">
              <a:extLst>
                <a:ext uri="{FF2B5EF4-FFF2-40B4-BE49-F238E27FC236}">
                  <a16:creationId xmlns:a16="http://schemas.microsoft.com/office/drawing/2014/main" id="{3484EF0C-EC7E-4422-BF44-3C8EFA75DA3D}"/>
                </a:ext>
              </a:extLst>
            </p:cNvPr>
            <p:cNvSpPr>
              <a:spLocks/>
            </p:cNvSpPr>
            <p:nvPr/>
          </p:nvSpPr>
          <p:spPr bwMode="auto">
            <a:xfrm flipH="1">
              <a:off x="13932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0" name="Freeform 31">
              <a:extLst>
                <a:ext uri="{FF2B5EF4-FFF2-40B4-BE49-F238E27FC236}">
                  <a16:creationId xmlns:a16="http://schemas.microsoft.com/office/drawing/2014/main" id="{6CA7C5FB-4991-4DAD-BB72-A31DD8F8B413}"/>
                </a:ext>
              </a:extLst>
            </p:cNvPr>
            <p:cNvSpPr>
              <a:spLocks/>
            </p:cNvSpPr>
            <p:nvPr/>
          </p:nvSpPr>
          <p:spPr bwMode="auto">
            <a:xfrm flipH="1">
              <a:off x="1500297"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1" name="Freeform 29">
              <a:extLst>
                <a:ext uri="{FF2B5EF4-FFF2-40B4-BE49-F238E27FC236}">
                  <a16:creationId xmlns:a16="http://schemas.microsoft.com/office/drawing/2014/main" id="{71EAC17D-AC60-48CB-B898-538DC14BB442}"/>
                </a:ext>
              </a:extLst>
            </p:cNvPr>
            <p:cNvSpPr>
              <a:spLocks/>
            </p:cNvSpPr>
            <p:nvPr/>
          </p:nvSpPr>
          <p:spPr bwMode="auto">
            <a:xfrm flipH="1">
              <a:off x="10645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2" name="Freeform 30">
              <a:extLst>
                <a:ext uri="{FF2B5EF4-FFF2-40B4-BE49-F238E27FC236}">
                  <a16:creationId xmlns:a16="http://schemas.microsoft.com/office/drawing/2014/main" id="{51E05D79-CFDA-4A7B-BD87-3B4ACEBEB9CA}"/>
                </a:ext>
              </a:extLst>
            </p:cNvPr>
            <p:cNvSpPr>
              <a:spLocks/>
            </p:cNvSpPr>
            <p:nvPr/>
          </p:nvSpPr>
          <p:spPr bwMode="auto">
            <a:xfrm flipH="1">
              <a:off x="73843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3" name="Freeform 31">
              <a:extLst>
                <a:ext uri="{FF2B5EF4-FFF2-40B4-BE49-F238E27FC236}">
                  <a16:creationId xmlns:a16="http://schemas.microsoft.com/office/drawing/2014/main" id="{776AEBED-0BC1-433E-8F7E-A73839428630}"/>
                </a:ext>
              </a:extLst>
            </p:cNvPr>
            <p:cNvSpPr>
              <a:spLocks/>
            </p:cNvSpPr>
            <p:nvPr/>
          </p:nvSpPr>
          <p:spPr bwMode="auto">
            <a:xfrm flipH="1">
              <a:off x="1171668"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4" name="Freeform 32">
              <a:extLst>
                <a:ext uri="{FF2B5EF4-FFF2-40B4-BE49-F238E27FC236}">
                  <a16:creationId xmlns:a16="http://schemas.microsoft.com/office/drawing/2014/main" id="{6848562B-16FD-47CF-A3A0-438E48D637FB}"/>
                </a:ext>
              </a:extLst>
            </p:cNvPr>
            <p:cNvSpPr>
              <a:spLocks/>
            </p:cNvSpPr>
            <p:nvPr/>
          </p:nvSpPr>
          <p:spPr bwMode="auto">
            <a:xfrm flipH="1">
              <a:off x="84552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5" name="Freeform 29">
              <a:extLst>
                <a:ext uri="{FF2B5EF4-FFF2-40B4-BE49-F238E27FC236}">
                  <a16:creationId xmlns:a16="http://schemas.microsoft.com/office/drawing/2014/main" id="{AF2205AF-95CE-422F-8277-283A57842227}"/>
                </a:ext>
              </a:extLst>
            </p:cNvPr>
            <p:cNvSpPr>
              <a:spLocks/>
            </p:cNvSpPr>
            <p:nvPr/>
          </p:nvSpPr>
          <p:spPr bwMode="auto">
            <a:xfrm flipH="1">
              <a:off x="40980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6" name="Freeform 30">
              <a:extLst>
                <a:ext uri="{FF2B5EF4-FFF2-40B4-BE49-F238E27FC236}">
                  <a16:creationId xmlns:a16="http://schemas.microsoft.com/office/drawing/2014/main" id="{737A3A5E-14AF-4D90-A13F-15C858F95246}"/>
                </a:ext>
              </a:extLst>
            </p:cNvPr>
            <p:cNvSpPr>
              <a:spLocks/>
            </p:cNvSpPr>
            <p:nvPr/>
          </p:nvSpPr>
          <p:spPr bwMode="auto">
            <a:xfrm flipH="1">
              <a:off x="8366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7" name="Freeform 31">
              <a:extLst>
                <a:ext uri="{FF2B5EF4-FFF2-40B4-BE49-F238E27FC236}">
                  <a16:creationId xmlns:a16="http://schemas.microsoft.com/office/drawing/2014/main" id="{D4789729-3BCE-4B1D-ACB7-C6E0F0F43838}"/>
                </a:ext>
              </a:extLst>
            </p:cNvPr>
            <p:cNvSpPr>
              <a:spLocks/>
            </p:cNvSpPr>
            <p:nvPr/>
          </p:nvSpPr>
          <p:spPr bwMode="auto">
            <a:xfrm flipH="1">
              <a:off x="516899"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8" name="Freeform 32">
              <a:extLst>
                <a:ext uri="{FF2B5EF4-FFF2-40B4-BE49-F238E27FC236}">
                  <a16:creationId xmlns:a16="http://schemas.microsoft.com/office/drawing/2014/main" id="{BDC3E4DE-455B-44F9-8756-E2D3F04A6D93}"/>
                </a:ext>
              </a:extLst>
            </p:cNvPr>
            <p:cNvSpPr>
              <a:spLocks/>
            </p:cNvSpPr>
            <p:nvPr/>
          </p:nvSpPr>
          <p:spPr bwMode="auto">
            <a:xfrm flipH="1">
              <a:off x="19075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8" name="Group 1797">
            <a:extLst>
              <a:ext uri="{FF2B5EF4-FFF2-40B4-BE49-F238E27FC236}">
                <a16:creationId xmlns:a16="http://schemas.microsoft.com/office/drawing/2014/main" id="{5F02200C-C22A-4A75-B14B-3B600A54815C}"/>
              </a:ext>
            </a:extLst>
          </p:cNvPr>
          <p:cNvGrpSpPr/>
          <p:nvPr userDrawn="1"/>
        </p:nvGrpSpPr>
        <p:grpSpPr>
          <a:xfrm>
            <a:off x="83663" y="918940"/>
            <a:ext cx="12009863" cy="176637"/>
            <a:chOff x="83663" y="795844"/>
            <a:chExt cx="12009863" cy="176637"/>
          </a:xfrm>
        </p:grpSpPr>
        <p:sp>
          <p:nvSpPr>
            <p:cNvPr id="543" name="Freeform 29">
              <a:extLst>
                <a:ext uri="{FF2B5EF4-FFF2-40B4-BE49-F238E27FC236}">
                  <a16:creationId xmlns:a16="http://schemas.microsoft.com/office/drawing/2014/main" id="{6848065B-1377-4A23-8465-C03CED970868}"/>
                </a:ext>
              </a:extLst>
            </p:cNvPr>
            <p:cNvSpPr>
              <a:spLocks/>
            </p:cNvSpPr>
            <p:nvPr/>
          </p:nvSpPr>
          <p:spPr bwMode="auto">
            <a:xfrm>
              <a:off x="30519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4" name="Freeform 30">
              <a:extLst>
                <a:ext uri="{FF2B5EF4-FFF2-40B4-BE49-F238E27FC236}">
                  <a16:creationId xmlns:a16="http://schemas.microsoft.com/office/drawing/2014/main" id="{5FC7E91F-C2CD-4879-9041-52792503E21E}"/>
                </a:ext>
              </a:extLst>
            </p:cNvPr>
            <p:cNvSpPr>
              <a:spLocks/>
            </p:cNvSpPr>
            <p:nvPr/>
          </p:nvSpPr>
          <p:spPr bwMode="auto">
            <a:xfrm>
              <a:off x="63133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5" name="Freeform 31">
              <a:extLst>
                <a:ext uri="{FF2B5EF4-FFF2-40B4-BE49-F238E27FC236}">
                  <a16:creationId xmlns:a16="http://schemas.microsoft.com/office/drawing/2014/main" id="{48D46C1F-B0AB-48F1-97F5-F23DA11348AF}"/>
                </a:ext>
              </a:extLst>
            </p:cNvPr>
            <p:cNvSpPr>
              <a:spLocks/>
            </p:cNvSpPr>
            <p:nvPr/>
          </p:nvSpPr>
          <p:spPr bwMode="auto">
            <a:xfrm>
              <a:off x="8366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6" name="Freeform 32">
              <a:extLst>
                <a:ext uri="{FF2B5EF4-FFF2-40B4-BE49-F238E27FC236}">
                  <a16:creationId xmlns:a16="http://schemas.microsoft.com/office/drawing/2014/main" id="{A570722E-36D8-4DE7-99C6-793A112D85B9}"/>
                </a:ext>
              </a:extLst>
            </p:cNvPr>
            <p:cNvSpPr>
              <a:spLocks/>
            </p:cNvSpPr>
            <p:nvPr/>
          </p:nvSpPr>
          <p:spPr bwMode="auto">
            <a:xfrm>
              <a:off x="41229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7" name="Freeform 29">
              <a:extLst>
                <a:ext uri="{FF2B5EF4-FFF2-40B4-BE49-F238E27FC236}">
                  <a16:creationId xmlns:a16="http://schemas.microsoft.com/office/drawing/2014/main" id="{FA7A1E9E-6726-421A-A64F-6DB8A7D1426B}"/>
                </a:ext>
              </a:extLst>
            </p:cNvPr>
            <p:cNvSpPr>
              <a:spLocks/>
            </p:cNvSpPr>
            <p:nvPr/>
          </p:nvSpPr>
          <p:spPr bwMode="auto">
            <a:xfrm>
              <a:off x="95996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8" name="Freeform 30">
              <a:extLst>
                <a:ext uri="{FF2B5EF4-FFF2-40B4-BE49-F238E27FC236}">
                  <a16:creationId xmlns:a16="http://schemas.microsoft.com/office/drawing/2014/main" id="{E98FE030-8CD4-40ED-8497-2D1A677F61CF}"/>
                </a:ext>
              </a:extLst>
            </p:cNvPr>
            <p:cNvSpPr>
              <a:spLocks/>
            </p:cNvSpPr>
            <p:nvPr/>
          </p:nvSpPr>
          <p:spPr bwMode="auto">
            <a:xfrm>
              <a:off x="128610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9" name="Freeform 31">
              <a:extLst>
                <a:ext uri="{FF2B5EF4-FFF2-40B4-BE49-F238E27FC236}">
                  <a16:creationId xmlns:a16="http://schemas.microsoft.com/office/drawing/2014/main" id="{F732A4A6-A4DB-4DB5-9C07-855566567D1D}"/>
                </a:ext>
              </a:extLst>
            </p:cNvPr>
            <p:cNvSpPr>
              <a:spLocks/>
            </p:cNvSpPr>
            <p:nvPr/>
          </p:nvSpPr>
          <p:spPr bwMode="auto">
            <a:xfrm>
              <a:off x="73843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0" name="Freeform 32">
              <a:extLst>
                <a:ext uri="{FF2B5EF4-FFF2-40B4-BE49-F238E27FC236}">
                  <a16:creationId xmlns:a16="http://schemas.microsoft.com/office/drawing/2014/main" id="{653D0EB4-D0DE-4CEE-AAAC-1DD6D85E8A7E}"/>
                </a:ext>
              </a:extLst>
            </p:cNvPr>
            <p:cNvSpPr>
              <a:spLocks/>
            </p:cNvSpPr>
            <p:nvPr/>
          </p:nvSpPr>
          <p:spPr bwMode="auto">
            <a:xfrm>
              <a:off x="106706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1" name="Freeform 29">
              <a:extLst>
                <a:ext uri="{FF2B5EF4-FFF2-40B4-BE49-F238E27FC236}">
                  <a16:creationId xmlns:a16="http://schemas.microsoft.com/office/drawing/2014/main" id="{9DEBC409-18DD-4BBD-8159-B2736BC849BD}"/>
                </a:ext>
              </a:extLst>
            </p:cNvPr>
            <p:cNvSpPr>
              <a:spLocks/>
            </p:cNvSpPr>
            <p:nvPr/>
          </p:nvSpPr>
          <p:spPr bwMode="auto">
            <a:xfrm>
              <a:off x="161473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2" name="Freeform 30">
              <a:extLst>
                <a:ext uri="{FF2B5EF4-FFF2-40B4-BE49-F238E27FC236}">
                  <a16:creationId xmlns:a16="http://schemas.microsoft.com/office/drawing/2014/main" id="{C1FA6741-C9AE-4D5E-B0D3-214C3A01989D}"/>
                </a:ext>
              </a:extLst>
            </p:cNvPr>
            <p:cNvSpPr>
              <a:spLocks/>
            </p:cNvSpPr>
            <p:nvPr/>
          </p:nvSpPr>
          <p:spPr bwMode="auto">
            <a:xfrm>
              <a:off x="194087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3" name="Freeform 31">
              <a:extLst>
                <a:ext uri="{FF2B5EF4-FFF2-40B4-BE49-F238E27FC236}">
                  <a16:creationId xmlns:a16="http://schemas.microsoft.com/office/drawing/2014/main" id="{D4EFDCE7-A1F5-47A4-88FB-1F920149E56C}"/>
                </a:ext>
              </a:extLst>
            </p:cNvPr>
            <p:cNvSpPr>
              <a:spLocks/>
            </p:cNvSpPr>
            <p:nvPr/>
          </p:nvSpPr>
          <p:spPr bwMode="auto">
            <a:xfrm>
              <a:off x="139320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4" name="Freeform 32">
              <a:extLst>
                <a:ext uri="{FF2B5EF4-FFF2-40B4-BE49-F238E27FC236}">
                  <a16:creationId xmlns:a16="http://schemas.microsoft.com/office/drawing/2014/main" id="{F90D7821-4C40-4FB5-AB2E-1B5DB393FCE2}"/>
                </a:ext>
              </a:extLst>
            </p:cNvPr>
            <p:cNvSpPr>
              <a:spLocks/>
            </p:cNvSpPr>
            <p:nvPr/>
          </p:nvSpPr>
          <p:spPr bwMode="auto">
            <a:xfrm>
              <a:off x="1721829"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5" name="Freeform 29">
              <a:extLst>
                <a:ext uri="{FF2B5EF4-FFF2-40B4-BE49-F238E27FC236}">
                  <a16:creationId xmlns:a16="http://schemas.microsoft.com/office/drawing/2014/main" id="{B154F13F-C320-452A-8B9C-56F572730A57}"/>
                </a:ext>
              </a:extLst>
            </p:cNvPr>
            <p:cNvSpPr>
              <a:spLocks/>
            </p:cNvSpPr>
            <p:nvPr/>
          </p:nvSpPr>
          <p:spPr bwMode="auto">
            <a:xfrm>
              <a:off x="226950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6" name="Freeform 30">
              <a:extLst>
                <a:ext uri="{FF2B5EF4-FFF2-40B4-BE49-F238E27FC236}">
                  <a16:creationId xmlns:a16="http://schemas.microsoft.com/office/drawing/2014/main" id="{DF2F6850-9CF8-4F0A-A390-57B080FB2D9D}"/>
                </a:ext>
              </a:extLst>
            </p:cNvPr>
            <p:cNvSpPr>
              <a:spLocks/>
            </p:cNvSpPr>
            <p:nvPr/>
          </p:nvSpPr>
          <p:spPr bwMode="auto">
            <a:xfrm>
              <a:off x="259564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7" name="Freeform 31">
              <a:extLst>
                <a:ext uri="{FF2B5EF4-FFF2-40B4-BE49-F238E27FC236}">
                  <a16:creationId xmlns:a16="http://schemas.microsoft.com/office/drawing/2014/main" id="{32B42DA3-F9EF-4D3F-AA6F-07CC8737691B}"/>
                </a:ext>
              </a:extLst>
            </p:cNvPr>
            <p:cNvSpPr>
              <a:spLocks/>
            </p:cNvSpPr>
            <p:nvPr/>
          </p:nvSpPr>
          <p:spPr bwMode="auto">
            <a:xfrm>
              <a:off x="204796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8" name="Freeform 32">
              <a:extLst>
                <a:ext uri="{FF2B5EF4-FFF2-40B4-BE49-F238E27FC236}">
                  <a16:creationId xmlns:a16="http://schemas.microsoft.com/office/drawing/2014/main" id="{D4090B04-88A6-4201-8717-68D0A8FC2816}"/>
                </a:ext>
              </a:extLst>
            </p:cNvPr>
            <p:cNvSpPr>
              <a:spLocks/>
            </p:cNvSpPr>
            <p:nvPr/>
          </p:nvSpPr>
          <p:spPr bwMode="auto">
            <a:xfrm>
              <a:off x="2376598"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9" name="Freeform 477">
              <a:extLst>
                <a:ext uri="{FF2B5EF4-FFF2-40B4-BE49-F238E27FC236}">
                  <a16:creationId xmlns:a16="http://schemas.microsoft.com/office/drawing/2014/main" id="{EE5BDC09-C71F-4891-B663-0BB915350AF5}"/>
                </a:ext>
              </a:extLst>
            </p:cNvPr>
            <p:cNvSpPr>
              <a:spLocks/>
            </p:cNvSpPr>
            <p:nvPr/>
          </p:nvSpPr>
          <p:spPr bwMode="auto">
            <a:xfrm>
              <a:off x="292427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0" name="Freeform 478">
              <a:extLst>
                <a:ext uri="{FF2B5EF4-FFF2-40B4-BE49-F238E27FC236}">
                  <a16:creationId xmlns:a16="http://schemas.microsoft.com/office/drawing/2014/main" id="{FF3FEFCC-6161-4383-9A8E-86D88406887E}"/>
                </a:ext>
              </a:extLst>
            </p:cNvPr>
            <p:cNvSpPr>
              <a:spLocks/>
            </p:cNvSpPr>
            <p:nvPr/>
          </p:nvSpPr>
          <p:spPr bwMode="auto">
            <a:xfrm>
              <a:off x="325041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1" name="Freeform 479">
              <a:extLst>
                <a:ext uri="{FF2B5EF4-FFF2-40B4-BE49-F238E27FC236}">
                  <a16:creationId xmlns:a16="http://schemas.microsoft.com/office/drawing/2014/main" id="{120C69E0-06DB-41BB-9B9A-F5319301CE19}"/>
                </a:ext>
              </a:extLst>
            </p:cNvPr>
            <p:cNvSpPr>
              <a:spLocks/>
            </p:cNvSpPr>
            <p:nvPr/>
          </p:nvSpPr>
          <p:spPr bwMode="auto">
            <a:xfrm>
              <a:off x="270273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2" name="Freeform 480">
              <a:extLst>
                <a:ext uri="{FF2B5EF4-FFF2-40B4-BE49-F238E27FC236}">
                  <a16:creationId xmlns:a16="http://schemas.microsoft.com/office/drawing/2014/main" id="{3D13074E-4582-46CD-96C9-9CE6E75BDDFC}"/>
                </a:ext>
              </a:extLst>
            </p:cNvPr>
            <p:cNvSpPr>
              <a:spLocks/>
            </p:cNvSpPr>
            <p:nvPr/>
          </p:nvSpPr>
          <p:spPr bwMode="auto">
            <a:xfrm>
              <a:off x="3031366"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3" name="Freeform 29">
              <a:extLst>
                <a:ext uri="{FF2B5EF4-FFF2-40B4-BE49-F238E27FC236}">
                  <a16:creationId xmlns:a16="http://schemas.microsoft.com/office/drawing/2014/main" id="{6FFA26B9-D9F0-4D99-A70C-555B908F413B}"/>
                </a:ext>
              </a:extLst>
            </p:cNvPr>
            <p:cNvSpPr>
              <a:spLocks/>
            </p:cNvSpPr>
            <p:nvPr/>
          </p:nvSpPr>
          <p:spPr bwMode="auto">
            <a:xfrm>
              <a:off x="35790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4" name="Freeform 31">
              <a:extLst>
                <a:ext uri="{FF2B5EF4-FFF2-40B4-BE49-F238E27FC236}">
                  <a16:creationId xmlns:a16="http://schemas.microsoft.com/office/drawing/2014/main" id="{6F280A6F-F67F-4DE7-8050-B8F2E2AE26D2}"/>
                </a:ext>
              </a:extLst>
            </p:cNvPr>
            <p:cNvSpPr>
              <a:spLocks/>
            </p:cNvSpPr>
            <p:nvPr/>
          </p:nvSpPr>
          <p:spPr bwMode="auto">
            <a:xfrm>
              <a:off x="3357508"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5" name="Freeform 29">
              <a:extLst>
                <a:ext uri="{FF2B5EF4-FFF2-40B4-BE49-F238E27FC236}">
                  <a16:creationId xmlns:a16="http://schemas.microsoft.com/office/drawing/2014/main" id="{C8E90094-69DE-4651-9545-A71340266DE0}"/>
                </a:ext>
              </a:extLst>
            </p:cNvPr>
            <p:cNvSpPr>
              <a:spLocks/>
            </p:cNvSpPr>
            <p:nvPr/>
          </p:nvSpPr>
          <p:spPr bwMode="auto">
            <a:xfrm>
              <a:off x="390767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6" name="Freeform 30">
              <a:extLst>
                <a:ext uri="{FF2B5EF4-FFF2-40B4-BE49-F238E27FC236}">
                  <a16:creationId xmlns:a16="http://schemas.microsoft.com/office/drawing/2014/main" id="{830570CB-E4A4-4603-B75E-205A81F40FE6}"/>
                </a:ext>
              </a:extLst>
            </p:cNvPr>
            <p:cNvSpPr>
              <a:spLocks/>
            </p:cNvSpPr>
            <p:nvPr/>
          </p:nvSpPr>
          <p:spPr bwMode="auto">
            <a:xfrm>
              <a:off x="423381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7" name="Freeform 31">
              <a:extLst>
                <a:ext uri="{FF2B5EF4-FFF2-40B4-BE49-F238E27FC236}">
                  <a16:creationId xmlns:a16="http://schemas.microsoft.com/office/drawing/2014/main" id="{BDC7470C-762D-4D12-AE23-6BD7A63DCF70}"/>
                </a:ext>
              </a:extLst>
            </p:cNvPr>
            <p:cNvSpPr>
              <a:spLocks/>
            </p:cNvSpPr>
            <p:nvPr/>
          </p:nvSpPr>
          <p:spPr bwMode="auto">
            <a:xfrm>
              <a:off x="3686136"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8" name="Freeform 32">
              <a:extLst>
                <a:ext uri="{FF2B5EF4-FFF2-40B4-BE49-F238E27FC236}">
                  <a16:creationId xmlns:a16="http://schemas.microsoft.com/office/drawing/2014/main" id="{5EB80833-126E-4ADE-8495-0389BC2E6985}"/>
                </a:ext>
              </a:extLst>
            </p:cNvPr>
            <p:cNvSpPr>
              <a:spLocks/>
            </p:cNvSpPr>
            <p:nvPr/>
          </p:nvSpPr>
          <p:spPr bwMode="auto">
            <a:xfrm>
              <a:off x="401476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9" name="Freeform 29">
              <a:extLst>
                <a:ext uri="{FF2B5EF4-FFF2-40B4-BE49-F238E27FC236}">
                  <a16:creationId xmlns:a16="http://schemas.microsoft.com/office/drawing/2014/main" id="{5DF22FA4-E31F-46C8-AE8E-92FDD8F80341}"/>
                </a:ext>
              </a:extLst>
            </p:cNvPr>
            <p:cNvSpPr>
              <a:spLocks/>
            </p:cNvSpPr>
            <p:nvPr/>
          </p:nvSpPr>
          <p:spPr bwMode="auto">
            <a:xfrm>
              <a:off x="4562439"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0" name="Freeform 30">
              <a:extLst>
                <a:ext uri="{FF2B5EF4-FFF2-40B4-BE49-F238E27FC236}">
                  <a16:creationId xmlns:a16="http://schemas.microsoft.com/office/drawing/2014/main" id="{E29D7A71-2F96-40DD-AD08-E7D5B8E63FF8}"/>
                </a:ext>
              </a:extLst>
            </p:cNvPr>
            <p:cNvSpPr>
              <a:spLocks/>
            </p:cNvSpPr>
            <p:nvPr/>
          </p:nvSpPr>
          <p:spPr bwMode="auto">
            <a:xfrm>
              <a:off x="48885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1" name="Freeform 31">
              <a:extLst>
                <a:ext uri="{FF2B5EF4-FFF2-40B4-BE49-F238E27FC236}">
                  <a16:creationId xmlns:a16="http://schemas.microsoft.com/office/drawing/2014/main" id="{74D10B8E-94AC-4D0F-A6A2-03CB3E835496}"/>
                </a:ext>
              </a:extLst>
            </p:cNvPr>
            <p:cNvSpPr>
              <a:spLocks/>
            </p:cNvSpPr>
            <p:nvPr/>
          </p:nvSpPr>
          <p:spPr bwMode="auto">
            <a:xfrm>
              <a:off x="4340905"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2" name="Freeform 32">
              <a:extLst>
                <a:ext uri="{FF2B5EF4-FFF2-40B4-BE49-F238E27FC236}">
                  <a16:creationId xmlns:a16="http://schemas.microsoft.com/office/drawing/2014/main" id="{3547FE03-F7E4-45C4-A772-3DB66F006798}"/>
                </a:ext>
              </a:extLst>
            </p:cNvPr>
            <p:cNvSpPr>
              <a:spLocks/>
            </p:cNvSpPr>
            <p:nvPr/>
          </p:nvSpPr>
          <p:spPr bwMode="auto">
            <a:xfrm>
              <a:off x="466953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3" name="Freeform 29">
              <a:extLst>
                <a:ext uri="{FF2B5EF4-FFF2-40B4-BE49-F238E27FC236}">
                  <a16:creationId xmlns:a16="http://schemas.microsoft.com/office/drawing/2014/main" id="{EFB07733-17B8-4D5C-AA17-430A38595641}"/>
                </a:ext>
              </a:extLst>
            </p:cNvPr>
            <p:cNvSpPr>
              <a:spLocks/>
            </p:cNvSpPr>
            <p:nvPr/>
          </p:nvSpPr>
          <p:spPr bwMode="auto">
            <a:xfrm>
              <a:off x="521720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4" name="Freeform 30">
              <a:extLst>
                <a:ext uri="{FF2B5EF4-FFF2-40B4-BE49-F238E27FC236}">
                  <a16:creationId xmlns:a16="http://schemas.microsoft.com/office/drawing/2014/main" id="{1FDD120E-1E30-4649-820F-F2F3B22F258F}"/>
                </a:ext>
              </a:extLst>
            </p:cNvPr>
            <p:cNvSpPr>
              <a:spLocks/>
            </p:cNvSpPr>
            <p:nvPr/>
          </p:nvSpPr>
          <p:spPr bwMode="auto">
            <a:xfrm>
              <a:off x="554334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5" name="Freeform 31">
              <a:extLst>
                <a:ext uri="{FF2B5EF4-FFF2-40B4-BE49-F238E27FC236}">
                  <a16:creationId xmlns:a16="http://schemas.microsoft.com/office/drawing/2014/main" id="{8673633B-3700-42F4-9F1F-432DBEE433AB}"/>
                </a:ext>
              </a:extLst>
            </p:cNvPr>
            <p:cNvSpPr>
              <a:spLocks/>
            </p:cNvSpPr>
            <p:nvPr/>
          </p:nvSpPr>
          <p:spPr bwMode="auto">
            <a:xfrm>
              <a:off x="4995674"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6" name="Freeform 32">
              <a:extLst>
                <a:ext uri="{FF2B5EF4-FFF2-40B4-BE49-F238E27FC236}">
                  <a16:creationId xmlns:a16="http://schemas.microsoft.com/office/drawing/2014/main" id="{1698314C-BA3D-4E44-B141-914E665A2F13}"/>
                </a:ext>
              </a:extLst>
            </p:cNvPr>
            <p:cNvSpPr>
              <a:spLocks/>
            </p:cNvSpPr>
            <p:nvPr/>
          </p:nvSpPr>
          <p:spPr bwMode="auto">
            <a:xfrm>
              <a:off x="5324302"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7" name="Freeform 29">
              <a:extLst>
                <a:ext uri="{FF2B5EF4-FFF2-40B4-BE49-F238E27FC236}">
                  <a16:creationId xmlns:a16="http://schemas.microsoft.com/office/drawing/2014/main" id="{7EDA0B9E-A1ED-4440-BB8F-DE634006E96B}"/>
                </a:ext>
              </a:extLst>
            </p:cNvPr>
            <p:cNvSpPr>
              <a:spLocks/>
            </p:cNvSpPr>
            <p:nvPr/>
          </p:nvSpPr>
          <p:spPr bwMode="auto">
            <a:xfrm>
              <a:off x="587197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8" name="Freeform 30">
              <a:extLst>
                <a:ext uri="{FF2B5EF4-FFF2-40B4-BE49-F238E27FC236}">
                  <a16:creationId xmlns:a16="http://schemas.microsoft.com/office/drawing/2014/main" id="{0097BC4C-2BB1-4042-9475-9C9DE56DF73F}"/>
                </a:ext>
              </a:extLst>
            </p:cNvPr>
            <p:cNvSpPr>
              <a:spLocks/>
            </p:cNvSpPr>
            <p:nvPr/>
          </p:nvSpPr>
          <p:spPr bwMode="auto">
            <a:xfrm>
              <a:off x="61981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9" name="Freeform 31">
              <a:extLst>
                <a:ext uri="{FF2B5EF4-FFF2-40B4-BE49-F238E27FC236}">
                  <a16:creationId xmlns:a16="http://schemas.microsoft.com/office/drawing/2014/main" id="{43F4B269-502C-47F2-8FC1-E233F0E29144}"/>
                </a:ext>
              </a:extLst>
            </p:cNvPr>
            <p:cNvSpPr>
              <a:spLocks/>
            </p:cNvSpPr>
            <p:nvPr/>
          </p:nvSpPr>
          <p:spPr bwMode="auto">
            <a:xfrm>
              <a:off x="565044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0" name="Freeform 32">
              <a:extLst>
                <a:ext uri="{FF2B5EF4-FFF2-40B4-BE49-F238E27FC236}">
                  <a16:creationId xmlns:a16="http://schemas.microsoft.com/office/drawing/2014/main" id="{8955CC37-2F33-4FA4-ABF9-B6BDCE7BA75F}"/>
                </a:ext>
              </a:extLst>
            </p:cNvPr>
            <p:cNvSpPr>
              <a:spLocks/>
            </p:cNvSpPr>
            <p:nvPr/>
          </p:nvSpPr>
          <p:spPr bwMode="auto">
            <a:xfrm>
              <a:off x="5979071"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1" name="Freeform 499">
              <a:extLst>
                <a:ext uri="{FF2B5EF4-FFF2-40B4-BE49-F238E27FC236}">
                  <a16:creationId xmlns:a16="http://schemas.microsoft.com/office/drawing/2014/main" id="{B20879FB-09D0-499D-879C-29A57451B2A5}"/>
                </a:ext>
              </a:extLst>
            </p:cNvPr>
            <p:cNvSpPr>
              <a:spLocks/>
            </p:cNvSpPr>
            <p:nvPr/>
          </p:nvSpPr>
          <p:spPr bwMode="auto">
            <a:xfrm>
              <a:off x="652674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2" name="Freeform 500">
              <a:extLst>
                <a:ext uri="{FF2B5EF4-FFF2-40B4-BE49-F238E27FC236}">
                  <a16:creationId xmlns:a16="http://schemas.microsoft.com/office/drawing/2014/main" id="{8CEB450C-35EC-4096-8312-A9B37594066E}"/>
                </a:ext>
              </a:extLst>
            </p:cNvPr>
            <p:cNvSpPr>
              <a:spLocks/>
            </p:cNvSpPr>
            <p:nvPr/>
          </p:nvSpPr>
          <p:spPr bwMode="auto">
            <a:xfrm>
              <a:off x="68528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3" name="Freeform 501">
              <a:extLst>
                <a:ext uri="{FF2B5EF4-FFF2-40B4-BE49-F238E27FC236}">
                  <a16:creationId xmlns:a16="http://schemas.microsoft.com/office/drawing/2014/main" id="{BDDC4AAF-9C76-45F7-AB73-A516457D7385}"/>
                </a:ext>
              </a:extLst>
            </p:cNvPr>
            <p:cNvSpPr>
              <a:spLocks/>
            </p:cNvSpPr>
            <p:nvPr/>
          </p:nvSpPr>
          <p:spPr bwMode="auto">
            <a:xfrm>
              <a:off x="630521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4" name="Freeform 502">
              <a:extLst>
                <a:ext uri="{FF2B5EF4-FFF2-40B4-BE49-F238E27FC236}">
                  <a16:creationId xmlns:a16="http://schemas.microsoft.com/office/drawing/2014/main" id="{FD54AED2-E9B5-4FC6-96B1-FAF4C6234ED1}"/>
                </a:ext>
              </a:extLst>
            </p:cNvPr>
            <p:cNvSpPr>
              <a:spLocks/>
            </p:cNvSpPr>
            <p:nvPr/>
          </p:nvSpPr>
          <p:spPr bwMode="auto">
            <a:xfrm>
              <a:off x="663384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5" name="Freeform 29">
              <a:extLst>
                <a:ext uri="{FF2B5EF4-FFF2-40B4-BE49-F238E27FC236}">
                  <a16:creationId xmlns:a16="http://schemas.microsoft.com/office/drawing/2014/main" id="{EE5D6E7A-922C-44ED-808C-E65F1CAC7853}"/>
                </a:ext>
              </a:extLst>
            </p:cNvPr>
            <p:cNvSpPr>
              <a:spLocks/>
            </p:cNvSpPr>
            <p:nvPr/>
          </p:nvSpPr>
          <p:spPr bwMode="auto">
            <a:xfrm>
              <a:off x="71815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6" name="Freeform 31">
              <a:extLst>
                <a:ext uri="{FF2B5EF4-FFF2-40B4-BE49-F238E27FC236}">
                  <a16:creationId xmlns:a16="http://schemas.microsoft.com/office/drawing/2014/main" id="{5EE629D9-E857-4627-BCED-E00747F758C6}"/>
                </a:ext>
              </a:extLst>
            </p:cNvPr>
            <p:cNvSpPr>
              <a:spLocks/>
            </p:cNvSpPr>
            <p:nvPr/>
          </p:nvSpPr>
          <p:spPr bwMode="auto">
            <a:xfrm>
              <a:off x="695998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3" name="Freeform 29">
              <a:extLst>
                <a:ext uri="{FF2B5EF4-FFF2-40B4-BE49-F238E27FC236}">
                  <a16:creationId xmlns:a16="http://schemas.microsoft.com/office/drawing/2014/main" id="{E355B6B8-705C-4486-89C5-CD9DFDC03C91}"/>
                </a:ext>
              </a:extLst>
            </p:cNvPr>
            <p:cNvSpPr>
              <a:spLocks/>
            </p:cNvSpPr>
            <p:nvPr/>
          </p:nvSpPr>
          <p:spPr bwMode="auto">
            <a:xfrm>
              <a:off x="75101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4" name="Freeform 30">
              <a:extLst>
                <a:ext uri="{FF2B5EF4-FFF2-40B4-BE49-F238E27FC236}">
                  <a16:creationId xmlns:a16="http://schemas.microsoft.com/office/drawing/2014/main" id="{71EAB415-2CE4-471A-9A0C-D149846D4462}"/>
                </a:ext>
              </a:extLst>
            </p:cNvPr>
            <p:cNvSpPr>
              <a:spLocks/>
            </p:cNvSpPr>
            <p:nvPr/>
          </p:nvSpPr>
          <p:spPr bwMode="auto">
            <a:xfrm>
              <a:off x="783628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5" name="Freeform 31">
              <a:extLst>
                <a:ext uri="{FF2B5EF4-FFF2-40B4-BE49-F238E27FC236}">
                  <a16:creationId xmlns:a16="http://schemas.microsoft.com/office/drawing/2014/main" id="{61E2BB8F-020F-4E90-92A9-7C1156D75697}"/>
                </a:ext>
              </a:extLst>
            </p:cNvPr>
            <p:cNvSpPr>
              <a:spLocks/>
            </p:cNvSpPr>
            <p:nvPr/>
          </p:nvSpPr>
          <p:spPr bwMode="auto">
            <a:xfrm>
              <a:off x="7288609"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6" name="Freeform 32">
              <a:extLst>
                <a:ext uri="{FF2B5EF4-FFF2-40B4-BE49-F238E27FC236}">
                  <a16:creationId xmlns:a16="http://schemas.microsoft.com/office/drawing/2014/main" id="{F063538C-31A5-4E90-9726-36359D7BF88F}"/>
                </a:ext>
              </a:extLst>
            </p:cNvPr>
            <p:cNvSpPr>
              <a:spLocks/>
            </p:cNvSpPr>
            <p:nvPr/>
          </p:nvSpPr>
          <p:spPr bwMode="auto">
            <a:xfrm>
              <a:off x="761723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7" name="Freeform 29">
              <a:extLst>
                <a:ext uri="{FF2B5EF4-FFF2-40B4-BE49-F238E27FC236}">
                  <a16:creationId xmlns:a16="http://schemas.microsoft.com/office/drawing/2014/main" id="{C9269EA8-7774-4BE6-A632-185043052D3E}"/>
                </a:ext>
              </a:extLst>
            </p:cNvPr>
            <p:cNvSpPr>
              <a:spLocks/>
            </p:cNvSpPr>
            <p:nvPr/>
          </p:nvSpPr>
          <p:spPr bwMode="auto">
            <a:xfrm>
              <a:off x="816491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8" name="Freeform 30">
              <a:extLst>
                <a:ext uri="{FF2B5EF4-FFF2-40B4-BE49-F238E27FC236}">
                  <a16:creationId xmlns:a16="http://schemas.microsoft.com/office/drawing/2014/main" id="{6FA9F760-D8B0-4A2D-8664-BA5901232D8E}"/>
                </a:ext>
              </a:extLst>
            </p:cNvPr>
            <p:cNvSpPr>
              <a:spLocks/>
            </p:cNvSpPr>
            <p:nvPr/>
          </p:nvSpPr>
          <p:spPr bwMode="auto">
            <a:xfrm>
              <a:off x="849105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9" name="Freeform 31">
              <a:extLst>
                <a:ext uri="{FF2B5EF4-FFF2-40B4-BE49-F238E27FC236}">
                  <a16:creationId xmlns:a16="http://schemas.microsoft.com/office/drawing/2014/main" id="{EAE5F1D5-3A1A-4098-9716-DC42B4CD8918}"/>
                </a:ext>
              </a:extLst>
            </p:cNvPr>
            <p:cNvSpPr>
              <a:spLocks/>
            </p:cNvSpPr>
            <p:nvPr/>
          </p:nvSpPr>
          <p:spPr bwMode="auto">
            <a:xfrm>
              <a:off x="7943378"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0" name="Freeform 32">
              <a:extLst>
                <a:ext uri="{FF2B5EF4-FFF2-40B4-BE49-F238E27FC236}">
                  <a16:creationId xmlns:a16="http://schemas.microsoft.com/office/drawing/2014/main" id="{A0CD98C8-DEDC-413C-AAE0-B8664482BF8C}"/>
                </a:ext>
              </a:extLst>
            </p:cNvPr>
            <p:cNvSpPr>
              <a:spLocks/>
            </p:cNvSpPr>
            <p:nvPr/>
          </p:nvSpPr>
          <p:spPr bwMode="auto">
            <a:xfrm>
              <a:off x="827200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1" name="Freeform 29">
              <a:extLst>
                <a:ext uri="{FF2B5EF4-FFF2-40B4-BE49-F238E27FC236}">
                  <a16:creationId xmlns:a16="http://schemas.microsoft.com/office/drawing/2014/main" id="{C780E0D8-60FD-4EDD-9CD8-7E16BA808DC1}"/>
                </a:ext>
              </a:extLst>
            </p:cNvPr>
            <p:cNvSpPr>
              <a:spLocks/>
            </p:cNvSpPr>
            <p:nvPr/>
          </p:nvSpPr>
          <p:spPr bwMode="auto">
            <a:xfrm>
              <a:off x="88196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2" name="Freeform 30">
              <a:extLst>
                <a:ext uri="{FF2B5EF4-FFF2-40B4-BE49-F238E27FC236}">
                  <a16:creationId xmlns:a16="http://schemas.microsoft.com/office/drawing/2014/main" id="{68C5F65A-2091-40BE-9ABE-356F146096D7}"/>
                </a:ext>
              </a:extLst>
            </p:cNvPr>
            <p:cNvSpPr>
              <a:spLocks/>
            </p:cNvSpPr>
            <p:nvPr/>
          </p:nvSpPr>
          <p:spPr bwMode="auto">
            <a:xfrm>
              <a:off x="914582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3" name="Freeform 31">
              <a:extLst>
                <a:ext uri="{FF2B5EF4-FFF2-40B4-BE49-F238E27FC236}">
                  <a16:creationId xmlns:a16="http://schemas.microsoft.com/office/drawing/2014/main" id="{8CE0C39C-EB67-4F43-9EB6-0A980D570693}"/>
                </a:ext>
              </a:extLst>
            </p:cNvPr>
            <p:cNvSpPr>
              <a:spLocks/>
            </p:cNvSpPr>
            <p:nvPr/>
          </p:nvSpPr>
          <p:spPr bwMode="auto">
            <a:xfrm>
              <a:off x="8598147"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4" name="Freeform 32">
              <a:extLst>
                <a:ext uri="{FF2B5EF4-FFF2-40B4-BE49-F238E27FC236}">
                  <a16:creationId xmlns:a16="http://schemas.microsoft.com/office/drawing/2014/main" id="{4D40A3C6-5940-45E8-939D-03C382285E09}"/>
                </a:ext>
              </a:extLst>
            </p:cNvPr>
            <p:cNvSpPr>
              <a:spLocks/>
            </p:cNvSpPr>
            <p:nvPr/>
          </p:nvSpPr>
          <p:spPr bwMode="auto">
            <a:xfrm>
              <a:off x="892677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5" name="Freeform 29">
              <a:extLst>
                <a:ext uri="{FF2B5EF4-FFF2-40B4-BE49-F238E27FC236}">
                  <a16:creationId xmlns:a16="http://schemas.microsoft.com/office/drawing/2014/main" id="{2D070B8F-D388-42F8-9060-AC85AA3171C2}"/>
                </a:ext>
              </a:extLst>
            </p:cNvPr>
            <p:cNvSpPr>
              <a:spLocks/>
            </p:cNvSpPr>
            <p:nvPr/>
          </p:nvSpPr>
          <p:spPr bwMode="auto">
            <a:xfrm>
              <a:off x="947445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6" name="Freeform 30">
              <a:extLst>
                <a:ext uri="{FF2B5EF4-FFF2-40B4-BE49-F238E27FC236}">
                  <a16:creationId xmlns:a16="http://schemas.microsoft.com/office/drawing/2014/main" id="{D0680CB7-6B1B-496C-B4C3-66F5C290F9A4}"/>
                </a:ext>
              </a:extLst>
            </p:cNvPr>
            <p:cNvSpPr>
              <a:spLocks/>
            </p:cNvSpPr>
            <p:nvPr/>
          </p:nvSpPr>
          <p:spPr bwMode="auto">
            <a:xfrm>
              <a:off x="980059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7" name="Freeform 31">
              <a:extLst>
                <a:ext uri="{FF2B5EF4-FFF2-40B4-BE49-F238E27FC236}">
                  <a16:creationId xmlns:a16="http://schemas.microsoft.com/office/drawing/2014/main" id="{07E75AAD-D078-4D04-B62F-4FE20DF5BF9B}"/>
                </a:ext>
              </a:extLst>
            </p:cNvPr>
            <p:cNvSpPr>
              <a:spLocks/>
            </p:cNvSpPr>
            <p:nvPr/>
          </p:nvSpPr>
          <p:spPr bwMode="auto">
            <a:xfrm>
              <a:off x="925291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8" name="Freeform 32">
              <a:extLst>
                <a:ext uri="{FF2B5EF4-FFF2-40B4-BE49-F238E27FC236}">
                  <a16:creationId xmlns:a16="http://schemas.microsoft.com/office/drawing/2014/main" id="{752AA88E-2254-434E-A3A6-8F35D541F2ED}"/>
                </a:ext>
              </a:extLst>
            </p:cNvPr>
            <p:cNvSpPr>
              <a:spLocks/>
            </p:cNvSpPr>
            <p:nvPr/>
          </p:nvSpPr>
          <p:spPr bwMode="auto">
            <a:xfrm>
              <a:off x="958154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9" name="Freeform 387">
              <a:extLst>
                <a:ext uri="{FF2B5EF4-FFF2-40B4-BE49-F238E27FC236}">
                  <a16:creationId xmlns:a16="http://schemas.microsoft.com/office/drawing/2014/main" id="{91AFAD3B-76EF-49F8-AF4E-F79B155B5D2A}"/>
                </a:ext>
              </a:extLst>
            </p:cNvPr>
            <p:cNvSpPr>
              <a:spLocks/>
            </p:cNvSpPr>
            <p:nvPr/>
          </p:nvSpPr>
          <p:spPr bwMode="auto">
            <a:xfrm>
              <a:off x="101292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0" name="Freeform 388">
              <a:extLst>
                <a:ext uri="{FF2B5EF4-FFF2-40B4-BE49-F238E27FC236}">
                  <a16:creationId xmlns:a16="http://schemas.microsoft.com/office/drawing/2014/main" id="{AD4AE479-698B-4F3F-9106-2D1E55471674}"/>
                </a:ext>
              </a:extLst>
            </p:cNvPr>
            <p:cNvSpPr>
              <a:spLocks/>
            </p:cNvSpPr>
            <p:nvPr/>
          </p:nvSpPr>
          <p:spPr bwMode="auto">
            <a:xfrm>
              <a:off x="1045536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1" name="Freeform 389">
              <a:extLst>
                <a:ext uri="{FF2B5EF4-FFF2-40B4-BE49-F238E27FC236}">
                  <a16:creationId xmlns:a16="http://schemas.microsoft.com/office/drawing/2014/main" id="{3D200F2D-46A1-4FAB-9BFA-7822CAB97A91}"/>
                </a:ext>
              </a:extLst>
            </p:cNvPr>
            <p:cNvSpPr>
              <a:spLocks/>
            </p:cNvSpPr>
            <p:nvPr/>
          </p:nvSpPr>
          <p:spPr bwMode="auto">
            <a:xfrm>
              <a:off x="990768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2" name="Freeform 390">
              <a:extLst>
                <a:ext uri="{FF2B5EF4-FFF2-40B4-BE49-F238E27FC236}">
                  <a16:creationId xmlns:a16="http://schemas.microsoft.com/office/drawing/2014/main" id="{29DAC8BE-02CE-460E-AA58-7F00B180FE49}"/>
                </a:ext>
              </a:extLst>
            </p:cNvPr>
            <p:cNvSpPr>
              <a:spLocks/>
            </p:cNvSpPr>
            <p:nvPr/>
          </p:nvSpPr>
          <p:spPr bwMode="auto">
            <a:xfrm>
              <a:off x="10236312"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3" name="Freeform 29">
              <a:extLst>
                <a:ext uri="{FF2B5EF4-FFF2-40B4-BE49-F238E27FC236}">
                  <a16:creationId xmlns:a16="http://schemas.microsoft.com/office/drawing/2014/main" id="{E373CEA0-3971-46E0-B00A-838759A15E25}"/>
                </a:ext>
              </a:extLst>
            </p:cNvPr>
            <p:cNvSpPr>
              <a:spLocks/>
            </p:cNvSpPr>
            <p:nvPr/>
          </p:nvSpPr>
          <p:spPr bwMode="auto">
            <a:xfrm>
              <a:off x="107839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4" name="Freeform 31">
              <a:extLst>
                <a:ext uri="{FF2B5EF4-FFF2-40B4-BE49-F238E27FC236}">
                  <a16:creationId xmlns:a16="http://schemas.microsoft.com/office/drawing/2014/main" id="{712BDDB2-BAAF-46E0-A930-8E2D26181FDA}"/>
                </a:ext>
              </a:extLst>
            </p:cNvPr>
            <p:cNvSpPr>
              <a:spLocks/>
            </p:cNvSpPr>
            <p:nvPr/>
          </p:nvSpPr>
          <p:spPr bwMode="auto">
            <a:xfrm>
              <a:off x="10562454"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5" name="Freeform 29">
              <a:extLst>
                <a:ext uri="{FF2B5EF4-FFF2-40B4-BE49-F238E27FC236}">
                  <a16:creationId xmlns:a16="http://schemas.microsoft.com/office/drawing/2014/main" id="{53A68A05-9B0D-4E89-8166-04B1059EB9DA}"/>
                </a:ext>
              </a:extLst>
            </p:cNvPr>
            <p:cNvSpPr>
              <a:spLocks/>
            </p:cNvSpPr>
            <p:nvPr/>
          </p:nvSpPr>
          <p:spPr bwMode="auto">
            <a:xfrm>
              <a:off x="111126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6" name="Freeform 30">
              <a:extLst>
                <a:ext uri="{FF2B5EF4-FFF2-40B4-BE49-F238E27FC236}">
                  <a16:creationId xmlns:a16="http://schemas.microsoft.com/office/drawing/2014/main" id="{28C34594-F466-44D8-81DB-C6168625DB01}"/>
                </a:ext>
              </a:extLst>
            </p:cNvPr>
            <p:cNvSpPr>
              <a:spLocks/>
            </p:cNvSpPr>
            <p:nvPr/>
          </p:nvSpPr>
          <p:spPr bwMode="auto">
            <a:xfrm>
              <a:off x="1143875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7" name="Freeform 31">
              <a:extLst>
                <a:ext uri="{FF2B5EF4-FFF2-40B4-BE49-F238E27FC236}">
                  <a16:creationId xmlns:a16="http://schemas.microsoft.com/office/drawing/2014/main" id="{05F1A90C-5F99-4981-B4F0-40D673DC21D0}"/>
                </a:ext>
              </a:extLst>
            </p:cNvPr>
            <p:cNvSpPr>
              <a:spLocks/>
            </p:cNvSpPr>
            <p:nvPr/>
          </p:nvSpPr>
          <p:spPr bwMode="auto">
            <a:xfrm>
              <a:off x="10891083"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8" name="Freeform 32">
              <a:extLst>
                <a:ext uri="{FF2B5EF4-FFF2-40B4-BE49-F238E27FC236}">
                  <a16:creationId xmlns:a16="http://schemas.microsoft.com/office/drawing/2014/main" id="{580AC64F-5593-4181-A0A2-082CB86C0442}"/>
                </a:ext>
              </a:extLst>
            </p:cNvPr>
            <p:cNvSpPr>
              <a:spLocks/>
            </p:cNvSpPr>
            <p:nvPr/>
          </p:nvSpPr>
          <p:spPr bwMode="auto">
            <a:xfrm>
              <a:off x="1121971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9" name="Freeform 397">
              <a:extLst>
                <a:ext uri="{FF2B5EF4-FFF2-40B4-BE49-F238E27FC236}">
                  <a16:creationId xmlns:a16="http://schemas.microsoft.com/office/drawing/2014/main" id="{05A42094-8C7E-481A-A6A8-05C295C8FE0F}"/>
                </a:ext>
              </a:extLst>
            </p:cNvPr>
            <p:cNvSpPr>
              <a:spLocks/>
            </p:cNvSpPr>
            <p:nvPr/>
          </p:nvSpPr>
          <p:spPr bwMode="auto">
            <a:xfrm>
              <a:off x="1176738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0" name="Freeform 398">
              <a:extLst>
                <a:ext uri="{FF2B5EF4-FFF2-40B4-BE49-F238E27FC236}">
                  <a16:creationId xmlns:a16="http://schemas.microsoft.com/office/drawing/2014/main" id="{432208F0-F6FB-4FD7-AFFA-7C0E6257F8D0}"/>
                </a:ext>
              </a:extLst>
            </p:cNvPr>
            <p:cNvSpPr>
              <a:spLocks/>
            </p:cNvSpPr>
            <p:nvPr/>
          </p:nvSpPr>
          <p:spPr bwMode="auto">
            <a:xfrm>
              <a:off x="1209352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1" name="Freeform 399">
              <a:extLst>
                <a:ext uri="{FF2B5EF4-FFF2-40B4-BE49-F238E27FC236}">
                  <a16:creationId xmlns:a16="http://schemas.microsoft.com/office/drawing/2014/main" id="{52302EEC-BC83-4C40-B335-379B0B3C7743}"/>
                </a:ext>
              </a:extLst>
            </p:cNvPr>
            <p:cNvSpPr>
              <a:spLocks/>
            </p:cNvSpPr>
            <p:nvPr/>
          </p:nvSpPr>
          <p:spPr bwMode="auto">
            <a:xfrm>
              <a:off x="11545852"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2" name="Freeform 400">
              <a:extLst>
                <a:ext uri="{FF2B5EF4-FFF2-40B4-BE49-F238E27FC236}">
                  <a16:creationId xmlns:a16="http://schemas.microsoft.com/office/drawing/2014/main" id="{DA9C0D33-F413-48F7-BA12-7E9DC9E16213}"/>
                </a:ext>
              </a:extLst>
            </p:cNvPr>
            <p:cNvSpPr>
              <a:spLocks/>
            </p:cNvSpPr>
            <p:nvPr/>
          </p:nvSpPr>
          <p:spPr bwMode="auto">
            <a:xfrm>
              <a:off x="1187448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8" name="Group 1807">
            <a:extLst>
              <a:ext uri="{FF2B5EF4-FFF2-40B4-BE49-F238E27FC236}">
                <a16:creationId xmlns:a16="http://schemas.microsoft.com/office/drawing/2014/main" id="{F97B1388-E461-4A38-9B09-B364514CB632}"/>
              </a:ext>
            </a:extLst>
          </p:cNvPr>
          <p:cNvGrpSpPr/>
          <p:nvPr userDrawn="1"/>
        </p:nvGrpSpPr>
        <p:grpSpPr>
          <a:xfrm>
            <a:off x="83664" y="1203974"/>
            <a:ext cx="12009864" cy="176637"/>
            <a:chOff x="83663" y="1093620"/>
            <a:chExt cx="12009864" cy="176637"/>
          </a:xfrm>
        </p:grpSpPr>
        <p:sp>
          <p:nvSpPr>
            <p:cNvPr id="587" name="Freeform 29">
              <a:extLst>
                <a:ext uri="{FF2B5EF4-FFF2-40B4-BE49-F238E27FC236}">
                  <a16:creationId xmlns:a16="http://schemas.microsoft.com/office/drawing/2014/main" id="{36B162BB-7163-4D21-B3A9-C8C41569AC07}"/>
                </a:ext>
              </a:extLst>
            </p:cNvPr>
            <p:cNvSpPr>
              <a:spLocks/>
            </p:cNvSpPr>
            <p:nvPr/>
          </p:nvSpPr>
          <p:spPr bwMode="auto">
            <a:xfrm flipH="1">
              <a:off x="695998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8" name="Freeform 30">
              <a:extLst>
                <a:ext uri="{FF2B5EF4-FFF2-40B4-BE49-F238E27FC236}">
                  <a16:creationId xmlns:a16="http://schemas.microsoft.com/office/drawing/2014/main" id="{697E87B2-E6B5-49F6-AC2D-2C41C8927D19}"/>
                </a:ext>
              </a:extLst>
            </p:cNvPr>
            <p:cNvSpPr>
              <a:spLocks/>
            </p:cNvSpPr>
            <p:nvPr/>
          </p:nvSpPr>
          <p:spPr bwMode="auto">
            <a:xfrm flipH="1">
              <a:off x="663384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9" name="Freeform 31">
              <a:extLst>
                <a:ext uri="{FF2B5EF4-FFF2-40B4-BE49-F238E27FC236}">
                  <a16:creationId xmlns:a16="http://schemas.microsoft.com/office/drawing/2014/main" id="{867C8C9E-A4EC-40C3-82BE-A1E95DD29A37}"/>
                </a:ext>
              </a:extLst>
            </p:cNvPr>
            <p:cNvSpPr>
              <a:spLocks/>
            </p:cNvSpPr>
            <p:nvPr/>
          </p:nvSpPr>
          <p:spPr bwMode="auto">
            <a:xfrm flipH="1">
              <a:off x="706707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0" name="Freeform 32">
              <a:extLst>
                <a:ext uri="{FF2B5EF4-FFF2-40B4-BE49-F238E27FC236}">
                  <a16:creationId xmlns:a16="http://schemas.microsoft.com/office/drawing/2014/main" id="{E6581502-05A8-44D2-A397-CB6D4AEBAFA2}"/>
                </a:ext>
              </a:extLst>
            </p:cNvPr>
            <p:cNvSpPr>
              <a:spLocks/>
            </p:cNvSpPr>
            <p:nvPr/>
          </p:nvSpPr>
          <p:spPr bwMode="auto">
            <a:xfrm flipH="1">
              <a:off x="674093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1" name="Freeform 29">
              <a:extLst>
                <a:ext uri="{FF2B5EF4-FFF2-40B4-BE49-F238E27FC236}">
                  <a16:creationId xmlns:a16="http://schemas.microsoft.com/office/drawing/2014/main" id="{E84CA57F-FCA6-4C7B-8760-905E893F0B4D}"/>
                </a:ext>
              </a:extLst>
            </p:cNvPr>
            <p:cNvSpPr>
              <a:spLocks/>
            </p:cNvSpPr>
            <p:nvPr/>
          </p:nvSpPr>
          <p:spPr bwMode="auto">
            <a:xfrm flipH="1">
              <a:off x="630521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2" name="Freeform 30">
              <a:extLst>
                <a:ext uri="{FF2B5EF4-FFF2-40B4-BE49-F238E27FC236}">
                  <a16:creationId xmlns:a16="http://schemas.microsoft.com/office/drawing/2014/main" id="{04B23132-24D5-45D5-8D5D-ABFCF82AEF81}"/>
                </a:ext>
              </a:extLst>
            </p:cNvPr>
            <p:cNvSpPr>
              <a:spLocks/>
            </p:cNvSpPr>
            <p:nvPr/>
          </p:nvSpPr>
          <p:spPr bwMode="auto">
            <a:xfrm flipH="1">
              <a:off x="597907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3" name="Freeform 31">
              <a:extLst>
                <a:ext uri="{FF2B5EF4-FFF2-40B4-BE49-F238E27FC236}">
                  <a16:creationId xmlns:a16="http://schemas.microsoft.com/office/drawing/2014/main" id="{1BFE2D4E-2F01-4812-91E4-4A3DCD067558}"/>
                </a:ext>
              </a:extLst>
            </p:cNvPr>
            <p:cNvSpPr>
              <a:spLocks/>
            </p:cNvSpPr>
            <p:nvPr/>
          </p:nvSpPr>
          <p:spPr bwMode="auto">
            <a:xfrm flipH="1">
              <a:off x="641230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4" name="Freeform 32">
              <a:extLst>
                <a:ext uri="{FF2B5EF4-FFF2-40B4-BE49-F238E27FC236}">
                  <a16:creationId xmlns:a16="http://schemas.microsoft.com/office/drawing/2014/main" id="{616787D7-48DF-4F58-88DE-FDCF48065F52}"/>
                </a:ext>
              </a:extLst>
            </p:cNvPr>
            <p:cNvSpPr>
              <a:spLocks/>
            </p:cNvSpPr>
            <p:nvPr/>
          </p:nvSpPr>
          <p:spPr bwMode="auto">
            <a:xfrm flipH="1">
              <a:off x="608616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5" name="Freeform 29">
              <a:extLst>
                <a:ext uri="{FF2B5EF4-FFF2-40B4-BE49-F238E27FC236}">
                  <a16:creationId xmlns:a16="http://schemas.microsoft.com/office/drawing/2014/main" id="{239E8565-CEDA-40B3-A95D-9C053AF7C629}"/>
                </a:ext>
              </a:extLst>
            </p:cNvPr>
            <p:cNvSpPr>
              <a:spLocks/>
            </p:cNvSpPr>
            <p:nvPr/>
          </p:nvSpPr>
          <p:spPr bwMode="auto">
            <a:xfrm flipH="1">
              <a:off x="565044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6" name="Freeform 30">
              <a:extLst>
                <a:ext uri="{FF2B5EF4-FFF2-40B4-BE49-F238E27FC236}">
                  <a16:creationId xmlns:a16="http://schemas.microsoft.com/office/drawing/2014/main" id="{75726EFC-E202-4C6E-A623-182690D5C6FB}"/>
                </a:ext>
              </a:extLst>
            </p:cNvPr>
            <p:cNvSpPr>
              <a:spLocks/>
            </p:cNvSpPr>
            <p:nvPr/>
          </p:nvSpPr>
          <p:spPr bwMode="auto">
            <a:xfrm flipH="1">
              <a:off x="532430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7" name="Freeform 31">
              <a:extLst>
                <a:ext uri="{FF2B5EF4-FFF2-40B4-BE49-F238E27FC236}">
                  <a16:creationId xmlns:a16="http://schemas.microsoft.com/office/drawing/2014/main" id="{AE07D73F-0FBB-4CC6-AAE5-FCE5AE42A8A6}"/>
                </a:ext>
              </a:extLst>
            </p:cNvPr>
            <p:cNvSpPr>
              <a:spLocks/>
            </p:cNvSpPr>
            <p:nvPr/>
          </p:nvSpPr>
          <p:spPr bwMode="auto">
            <a:xfrm flipH="1">
              <a:off x="5757538"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8" name="Freeform 32">
              <a:extLst>
                <a:ext uri="{FF2B5EF4-FFF2-40B4-BE49-F238E27FC236}">
                  <a16:creationId xmlns:a16="http://schemas.microsoft.com/office/drawing/2014/main" id="{14C1270F-0E67-42B6-AC5A-672BA742CCBF}"/>
                </a:ext>
              </a:extLst>
            </p:cNvPr>
            <p:cNvSpPr>
              <a:spLocks/>
            </p:cNvSpPr>
            <p:nvPr/>
          </p:nvSpPr>
          <p:spPr bwMode="auto">
            <a:xfrm flipH="1">
              <a:off x="5431398"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9" name="Freeform 29">
              <a:extLst>
                <a:ext uri="{FF2B5EF4-FFF2-40B4-BE49-F238E27FC236}">
                  <a16:creationId xmlns:a16="http://schemas.microsoft.com/office/drawing/2014/main" id="{534CAF96-30DC-4EB7-A93A-50DA5A4F2EB4}"/>
                </a:ext>
              </a:extLst>
            </p:cNvPr>
            <p:cNvSpPr>
              <a:spLocks/>
            </p:cNvSpPr>
            <p:nvPr/>
          </p:nvSpPr>
          <p:spPr bwMode="auto">
            <a:xfrm flipH="1">
              <a:off x="499567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0" name="Freeform 30">
              <a:extLst>
                <a:ext uri="{FF2B5EF4-FFF2-40B4-BE49-F238E27FC236}">
                  <a16:creationId xmlns:a16="http://schemas.microsoft.com/office/drawing/2014/main" id="{125C76F1-16D6-4905-B7FB-B5218F83B842}"/>
                </a:ext>
              </a:extLst>
            </p:cNvPr>
            <p:cNvSpPr>
              <a:spLocks/>
            </p:cNvSpPr>
            <p:nvPr/>
          </p:nvSpPr>
          <p:spPr bwMode="auto">
            <a:xfrm flipH="1">
              <a:off x="466953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1" name="Freeform 31">
              <a:extLst>
                <a:ext uri="{FF2B5EF4-FFF2-40B4-BE49-F238E27FC236}">
                  <a16:creationId xmlns:a16="http://schemas.microsoft.com/office/drawing/2014/main" id="{B3E03C26-E907-4B62-B931-C3A78968B51F}"/>
                </a:ext>
              </a:extLst>
            </p:cNvPr>
            <p:cNvSpPr>
              <a:spLocks/>
            </p:cNvSpPr>
            <p:nvPr/>
          </p:nvSpPr>
          <p:spPr bwMode="auto">
            <a:xfrm flipH="1">
              <a:off x="510276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2" name="Freeform 32">
              <a:extLst>
                <a:ext uri="{FF2B5EF4-FFF2-40B4-BE49-F238E27FC236}">
                  <a16:creationId xmlns:a16="http://schemas.microsoft.com/office/drawing/2014/main" id="{E1FC75F6-8CC4-485B-BC78-7D2330B3BBAB}"/>
                </a:ext>
              </a:extLst>
            </p:cNvPr>
            <p:cNvSpPr>
              <a:spLocks/>
            </p:cNvSpPr>
            <p:nvPr/>
          </p:nvSpPr>
          <p:spPr bwMode="auto">
            <a:xfrm flipH="1">
              <a:off x="4776629"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3" name="Freeform 521">
              <a:extLst>
                <a:ext uri="{FF2B5EF4-FFF2-40B4-BE49-F238E27FC236}">
                  <a16:creationId xmlns:a16="http://schemas.microsoft.com/office/drawing/2014/main" id="{970F6CC9-D98B-41E8-B148-FACF62CDB5FC}"/>
                </a:ext>
              </a:extLst>
            </p:cNvPr>
            <p:cNvSpPr>
              <a:spLocks/>
            </p:cNvSpPr>
            <p:nvPr/>
          </p:nvSpPr>
          <p:spPr bwMode="auto">
            <a:xfrm flipH="1">
              <a:off x="434090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4" name="Freeform 522">
              <a:extLst>
                <a:ext uri="{FF2B5EF4-FFF2-40B4-BE49-F238E27FC236}">
                  <a16:creationId xmlns:a16="http://schemas.microsoft.com/office/drawing/2014/main" id="{39471E83-CC9B-45BE-AAA7-F4A58772E036}"/>
                </a:ext>
              </a:extLst>
            </p:cNvPr>
            <p:cNvSpPr>
              <a:spLocks/>
            </p:cNvSpPr>
            <p:nvPr/>
          </p:nvSpPr>
          <p:spPr bwMode="auto">
            <a:xfrm flipH="1">
              <a:off x="401476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5" name="Freeform 523">
              <a:extLst>
                <a:ext uri="{FF2B5EF4-FFF2-40B4-BE49-F238E27FC236}">
                  <a16:creationId xmlns:a16="http://schemas.microsoft.com/office/drawing/2014/main" id="{9A221B38-7190-4F41-B393-A22B6DF3E675}"/>
                </a:ext>
              </a:extLst>
            </p:cNvPr>
            <p:cNvSpPr>
              <a:spLocks/>
            </p:cNvSpPr>
            <p:nvPr/>
          </p:nvSpPr>
          <p:spPr bwMode="auto">
            <a:xfrm flipH="1">
              <a:off x="444799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6" name="Freeform 524">
              <a:extLst>
                <a:ext uri="{FF2B5EF4-FFF2-40B4-BE49-F238E27FC236}">
                  <a16:creationId xmlns:a16="http://schemas.microsoft.com/office/drawing/2014/main" id="{1F59ACC4-4494-4672-ACC1-8A2C02F7B8CE}"/>
                </a:ext>
              </a:extLst>
            </p:cNvPr>
            <p:cNvSpPr>
              <a:spLocks/>
            </p:cNvSpPr>
            <p:nvPr/>
          </p:nvSpPr>
          <p:spPr bwMode="auto">
            <a:xfrm flipH="1">
              <a:off x="4121860"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7" name="Freeform 29">
              <a:extLst>
                <a:ext uri="{FF2B5EF4-FFF2-40B4-BE49-F238E27FC236}">
                  <a16:creationId xmlns:a16="http://schemas.microsoft.com/office/drawing/2014/main" id="{1AFC02B4-5C47-4F76-B5CE-2F12F0B9A16F}"/>
                </a:ext>
              </a:extLst>
            </p:cNvPr>
            <p:cNvSpPr>
              <a:spLocks/>
            </p:cNvSpPr>
            <p:nvPr/>
          </p:nvSpPr>
          <p:spPr bwMode="auto">
            <a:xfrm flipH="1">
              <a:off x="368613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8" name="Freeform 31">
              <a:extLst>
                <a:ext uri="{FF2B5EF4-FFF2-40B4-BE49-F238E27FC236}">
                  <a16:creationId xmlns:a16="http://schemas.microsoft.com/office/drawing/2014/main" id="{3C8F2F10-339A-4BC5-B9B5-2CB5F4C569E0}"/>
                </a:ext>
              </a:extLst>
            </p:cNvPr>
            <p:cNvSpPr>
              <a:spLocks/>
            </p:cNvSpPr>
            <p:nvPr/>
          </p:nvSpPr>
          <p:spPr bwMode="auto">
            <a:xfrm flipH="1">
              <a:off x="3793231"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9" name="Freeform 29">
              <a:extLst>
                <a:ext uri="{FF2B5EF4-FFF2-40B4-BE49-F238E27FC236}">
                  <a16:creationId xmlns:a16="http://schemas.microsoft.com/office/drawing/2014/main" id="{B57197C2-DCE7-408C-9419-70B75E96EA74}"/>
                </a:ext>
              </a:extLst>
            </p:cNvPr>
            <p:cNvSpPr>
              <a:spLocks/>
            </p:cNvSpPr>
            <p:nvPr/>
          </p:nvSpPr>
          <p:spPr bwMode="auto">
            <a:xfrm flipH="1">
              <a:off x="335750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0" name="Freeform 30">
              <a:extLst>
                <a:ext uri="{FF2B5EF4-FFF2-40B4-BE49-F238E27FC236}">
                  <a16:creationId xmlns:a16="http://schemas.microsoft.com/office/drawing/2014/main" id="{30EB9B17-B68D-4FE2-BF0E-6F6798D527D6}"/>
                </a:ext>
              </a:extLst>
            </p:cNvPr>
            <p:cNvSpPr>
              <a:spLocks/>
            </p:cNvSpPr>
            <p:nvPr/>
          </p:nvSpPr>
          <p:spPr bwMode="auto">
            <a:xfrm flipH="1">
              <a:off x="3031367"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1" name="Freeform 31">
              <a:extLst>
                <a:ext uri="{FF2B5EF4-FFF2-40B4-BE49-F238E27FC236}">
                  <a16:creationId xmlns:a16="http://schemas.microsoft.com/office/drawing/2014/main" id="{86B1E483-6FE2-43E3-AB5F-039CED079D85}"/>
                </a:ext>
              </a:extLst>
            </p:cNvPr>
            <p:cNvSpPr>
              <a:spLocks/>
            </p:cNvSpPr>
            <p:nvPr/>
          </p:nvSpPr>
          <p:spPr bwMode="auto">
            <a:xfrm flipH="1">
              <a:off x="3464602"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2" name="Freeform 32">
              <a:extLst>
                <a:ext uri="{FF2B5EF4-FFF2-40B4-BE49-F238E27FC236}">
                  <a16:creationId xmlns:a16="http://schemas.microsoft.com/office/drawing/2014/main" id="{FA62A1BF-A571-46C9-A11C-5AEE1C417817}"/>
                </a:ext>
              </a:extLst>
            </p:cNvPr>
            <p:cNvSpPr>
              <a:spLocks/>
            </p:cNvSpPr>
            <p:nvPr/>
          </p:nvSpPr>
          <p:spPr bwMode="auto">
            <a:xfrm flipH="1">
              <a:off x="3138462"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3" name="Freeform 29">
              <a:extLst>
                <a:ext uri="{FF2B5EF4-FFF2-40B4-BE49-F238E27FC236}">
                  <a16:creationId xmlns:a16="http://schemas.microsoft.com/office/drawing/2014/main" id="{2768E451-7777-4880-845E-F7B6BE7FA8F1}"/>
                </a:ext>
              </a:extLst>
            </p:cNvPr>
            <p:cNvSpPr>
              <a:spLocks/>
            </p:cNvSpPr>
            <p:nvPr/>
          </p:nvSpPr>
          <p:spPr bwMode="auto">
            <a:xfrm flipH="1">
              <a:off x="2702739"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4" name="Freeform 30">
              <a:extLst>
                <a:ext uri="{FF2B5EF4-FFF2-40B4-BE49-F238E27FC236}">
                  <a16:creationId xmlns:a16="http://schemas.microsoft.com/office/drawing/2014/main" id="{6AAA3D23-B21A-4993-A356-986EA1DE2862}"/>
                </a:ext>
              </a:extLst>
            </p:cNvPr>
            <p:cNvSpPr>
              <a:spLocks/>
            </p:cNvSpPr>
            <p:nvPr/>
          </p:nvSpPr>
          <p:spPr bwMode="auto">
            <a:xfrm flipH="1">
              <a:off x="237659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5" name="Freeform 31">
              <a:extLst>
                <a:ext uri="{FF2B5EF4-FFF2-40B4-BE49-F238E27FC236}">
                  <a16:creationId xmlns:a16="http://schemas.microsoft.com/office/drawing/2014/main" id="{F81C0D60-08CF-4B7F-A6C3-4C964E21CC3B}"/>
                </a:ext>
              </a:extLst>
            </p:cNvPr>
            <p:cNvSpPr>
              <a:spLocks/>
            </p:cNvSpPr>
            <p:nvPr/>
          </p:nvSpPr>
          <p:spPr bwMode="auto">
            <a:xfrm flipH="1">
              <a:off x="2809833"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6" name="Freeform 32">
              <a:extLst>
                <a:ext uri="{FF2B5EF4-FFF2-40B4-BE49-F238E27FC236}">
                  <a16:creationId xmlns:a16="http://schemas.microsoft.com/office/drawing/2014/main" id="{C779632A-3F99-4EEE-8779-C94FFD483CB1}"/>
                </a:ext>
              </a:extLst>
            </p:cNvPr>
            <p:cNvSpPr>
              <a:spLocks/>
            </p:cNvSpPr>
            <p:nvPr/>
          </p:nvSpPr>
          <p:spPr bwMode="auto">
            <a:xfrm flipH="1">
              <a:off x="2483693"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7" name="Freeform 29">
              <a:extLst>
                <a:ext uri="{FF2B5EF4-FFF2-40B4-BE49-F238E27FC236}">
                  <a16:creationId xmlns:a16="http://schemas.microsoft.com/office/drawing/2014/main" id="{88635CBC-DAAE-463A-A7FA-BDF471C23417}"/>
                </a:ext>
              </a:extLst>
            </p:cNvPr>
            <p:cNvSpPr>
              <a:spLocks/>
            </p:cNvSpPr>
            <p:nvPr/>
          </p:nvSpPr>
          <p:spPr bwMode="auto">
            <a:xfrm flipH="1">
              <a:off x="204797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8" name="Freeform 30">
              <a:extLst>
                <a:ext uri="{FF2B5EF4-FFF2-40B4-BE49-F238E27FC236}">
                  <a16:creationId xmlns:a16="http://schemas.microsoft.com/office/drawing/2014/main" id="{98EF7E55-704F-4D85-A12C-D8E593AD2D89}"/>
                </a:ext>
              </a:extLst>
            </p:cNvPr>
            <p:cNvSpPr>
              <a:spLocks/>
            </p:cNvSpPr>
            <p:nvPr/>
          </p:nvSpPr>
          <p:spPr bwMode="auto">
            <a:xfrm flipH="1">
              <a:off x="172183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9" name="Freeform 31">
              <a:extLst>
                <a:ext uri="{FF2B5EF4-FFF2-40B4-BE49-F238E27FC236}">
                  <a16:creationId xmlns:a16="http://schemas.microsoft.com/office/drawing/2014/main" id="{CFBBF037-13CE-44D7-B7F7-2EA00F92D08E}"/>
                </a:ext>
              </a:extLst>
            </p:cNvPr>
            <p:cNvSpPr>
              <a:spLocks/>
            </p:cNvSpPr>
            <p:nvPr/>
          </p:nvSpPr>
          <p:spPr bwMode="auto">
            <a:xfrm flipH="1">
              <a:off x="2155065"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0" name="Freeform 32">
              <a:extLst>
                <a:ext uri="{FF2B5EF4-FFF2-40B4-BE49-F238E27FC236}">
                  <a16:creationId xmlns:a16="http://schemas.microsoft.com/office/drawing/2014/main" id="{36C3D6C6-8C25-48FB-99D7-CDD4DA0E2DF9}"/>
                </a:ext>
              </a:extLst>
            </p:cNvPr>
            <p:cNvSpPr>
              <a:spLocks/>
            </p:cNvSpPr>
            <p:nvPr/>
          </p:nvSpPr>
          <p:spPr bwMode="auto">
            <a:xfrm flipH="1">
              <a:off x="1828924"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1" name="Freeform 29">
              <a:extLst>
                <a:ext uri="{FF2B5EF4-FFF2-40B4-BE49-F238E27FC236}">
                  <a16:creationId xmlns:a16="http://schemas.microsoft.com/office/drawing/2014/main" id="{BE4E4866-79AD-496A-B825-4FCF74DC7397}"/>
                </a:ext>
              </a:extLst>
            </p:cNvPr>
            <p:cNvSpPr>
              <a:spLocks/>
            </p:cNvSpPr>
            <p:nvPr/>
          </p:nvSpPr>
          <p:spPr bwMode="auto">
            <a:xfrm flipH="1">
              <a:off x="139320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2" name="Freeform 30">
              <a:extLst>
                <a:ext uri="{FF2B5EF4-FFF2-40B4-BE49-F238E27FC236}">
                  <a16:creationId xmlns:a16="http://schemas.microsoft.com/office/drawing/2014/main" id="{37624B24-B1BF-4103-8468-856B7D2F105E}"/>
                </a:ext>
              </a:extLst>
            </p:cNvPr>
            <p:cNvSpPr>
              <a:spLocks/>
            </p:cNvSpPr>
            <p:nvPr/>
          </p:nvSpPr>
          <p:spPr bwMode="auto">
            <a:xfrm flipH="1">
              <a:off x="106706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3" name="Freeform 31">
              <a:extLst>
                <a:ext uri="{FF2B5EF4-FFF2-40B4-BE49-F238E27FC236}">
                  <a16:creationId xmlns:a16="http://schemas.microsoft.com/office/drawing/2014/main" id="{285A91E1-96BC-42C3-AF9D-B9F2EDC3F72B}"/>
                </a:ext>
              </a:extLst>
            </p:cNvPr>
            <p:cNvSpPr>
              <a:spLocks/>
            </p:cNvSpPr>
            <p:nvPr/>
          </p:nvSpPr>
          <p:spPr bwMode="auto">
            <a:xfrm flipH="1">
              <a:off x="150029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4" name="Freeform 32">
              <a:extLst>
                <a:ext uri="{FF2B5EF4-FFF2-40B4-BE49-F238E27FC236}">
                  <a16:creationId xmlns:a16="http://schemas.microsoft.com/office/drawing/2014/main" id="{5B40AAB1-E0F8-4AC8-B294-77D343A3C257}"/>
                </a:ext>
              </a:extLst>
            </p:cNvPr>
            <p:cNvSpPr>
              <a:spLocks/>
            </p:cNvSpPr>
            <p:nvPr/>
          </p:nvSpPr>
          <p:spPr bwMode="auto">
            <a:xfrm flipH="1">
              <a:off x="1174155"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5" name="Freeform 543">
              <a:extLst>
                <a:ext uri="{FF2B5EF4-FFF2-40B4-BE49-F238E27FC236}">
                  <a16:creationId xmlns:a16="http://schemas.microsoft.com/office/drawing/2014/main" id="{15B45575-B0A8-4E1A-A502-6FBA948C5B2E}"/>
                </a:ext>
              </a:extLst>
            </p:cNvPr>
            <p:cNvSpPr>
              <a:spLocks/>
            </p:cNvSpPr>
            <p:nvPr/>
          </p:nvSpPr>
          <p:spPr bwMode="auto">
            <a:xfrm flipH="1">
              <a:off x="73843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6" name="Freeform 544">
              <a:extLst>
                <a:ext uri="{FF2B5EF4-FFF2-40B4-BE49-F238E27FC236}">
                  <a16:creationId xmlns:a16="http://schemas.microsoft.com/office/drawing/2014/main" id="{F00C7CD9-4664-4851-B7E8-F320B38B6C14}"/>
                </a:ext>
              </a:extLst>
            </p:cNvPr>
            <p:cNvSpPr>
              <a:spLocks/>
            </p:cNvSpPr>
            <p:nvPr/>
          </p:nvSpPr>
          <p:spPr bwMode="auto">
            <a:xfrm flipH="1">
              <a:off x="41229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7" name="Freeform 545">
              <a:extLst>
                <a:ext uri="{FF2B5EF4-FFF2-40B4-BE49-F238E27FC236}">
                  <a16:creationId xmlns:a16="http://schemas.microsoft.com/office/drawing/2014/main" id="{79E7243C-3F48-4917-A35D-F6B4760E0C5A}"/>
                </a:ext>
              </a:extLst>
            </p:cNvPr>
            <p:cNvSpPr>
              <a:spLocks/>
            </p:cNvSpPr>
            <p:nvPr/>
          </p:nvSpPr>
          <p:spPr bwMode="auto">
            <a:xfrm flipH="1">
              <a:off x="84552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8" name="Freeform 546">
              <a:extLst>
                <a:ext uri="{FF2B5EF4-FFF2-40B4-BE49-F238E27FC236}">
                  <a16:creationId xmlns:a16="http://schemas.microsoft.com/office/drawing/2014/main" id="{0E06BBDA-92F4-4670-8013-AA005C5D468A}"/>
                </a:ext>
              </a:extLst>
            </p:cNvPr>
            <p:cNvSpPr>
              <a:spLocks/>
            </p:cNvSpPr>
            <p:nvPr/>
          </p:nvSpPr>
          <p:spPr bwMode="auto">
            <a:xfrm flipH="1">
              <a:off x="519387"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9" name="Freeform 29">
              <a:extLst>
                <a:ext uri="{FF2B5EF4-FFF2-40B4-BE49-F238E27FC236}">
                  <a16:creationId xmlns:a16="http://schemas.microsoft.com/office/drawing/2014/main" id="{AC7FC873-6A15-4A31-B5E9-3D3D3ED770A2}"/>
                </a:ext>
              </a:extLst>
            </p:cNvPr>
            <p:cNvSpPr>
              <a:spLocks/>
            </p:cNvSpPr>
            <p:nvPr/>
          </p:nvSpPr>
          <p:spPr bwMode="auto">
            <a:xfrm flipH="1">
              <a:off x="8366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0" name="Freeform 31">
              <a:extLst>
                <a:ext uri="{FF2B5EF4-FFF2-40B4-BE49-F238E27FC236}">
                  <a16:creationId xmlns:a16="http://schemas.microsoft.com/office/drawing/2014/main" id="{F0A21B7E-B68B-43D9-A348-6A37C83E136E}"/>
                </a:ext>
              </a:extLst>
            </p:cNvPr>
            <p:cNvSpPr>
              <a:spLocks/>
            </p:cNvSpPr>
            <p:nvPr/>
          </p:nvSpPr>
          <p:spPr bwMode="auto">
            <a:xfrm flipH="1">
              <a:off x="19075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3" name="Freeform 30">
              <a:extLst>
                <a:ext uri="{FF2B5EF4-FFF2-40B4-BE49-F238E27FC236}">
                  <a16:creationId xmlns:a16="http://schemas.microsoft.com/office/drawing/2014/main" id="{0505EC1E-71A0-4757-AA67-CB066898004A}"/>
                </a:ext>
              </a:extLst>
            </p:cNvPr>
            <p:cNvSpPr>
              <a:spLocks/>
            </p:cNvSpPr>
            <p:nvPr/>
          </p:nvSpPr>
          <p:spPr bwMode="auto">
            <a:xfrm flipH="1">
              <a:off x="11874480"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4" name="Freeform 32">
              <a:extLst>
                <a:ext uri="{FF2B5EF4-FFF2-40B4-BE49-F238E27FC236}">
                  <a16:creationId xmlns:a16="http://schemas.microsoft.com/office/drawing/2014/main" id="{5552218F-8F2F-4BED-818B-B48D43F0B16E}"/>
                </a:ext>
              </a:extLst>
            </p:cNvPr>
            <p:cNvSpPr>
              <a:spLocks/>
            </p:cNvSpPr>
            <p:nvPr/>
          </p:nvSpPr>
          <p:spPr bwMode="auto">
            <a:xfrm flipH="1">
              <a:off x="11981575"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5" name="Freeform 403">
              <a:extLst>
                <a:ext uri="{FF2B5EF4-FFF2-40B4-BE49-F238E27FC236}">
                  <a16:creationId xmlns:a16="http://schemas.microsoft.com/office/drawing/2014/main" id="{D1FB006D-7447-48B6-BC17-46267D0B98F5}"/>
                </a:ext>
              </a:extLst>
            </p:cNvPr>
            <p:cNvSpPr>
              <a:spLocks/>
            </p:cNvSpPr>
            <p:nvPr/>
          </p:nvSpPr>
          <p:spPr bwMode="auto">
            <a:xfrm flipH="1">
              <a:off x="1154585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6" name="Freeform 404">
              <a:extLst>
                <a:ext uri="{FF2B5EF4-FFF2-40B4-BE49-F238E27FC236}">
                  <a16:creationId xmlns:a16="http://schemas.microsoft.com/office/drawing/2014/main" id="{61FF96BF-D17A-4E41-8CF2-1C39CBCA3938}"/>
                </a:ext>
              </a:extLst>
            </p:cNvPr>
            <p:cNvSpPr>
              <a:spLocks/>
            </p:cNvSpPr>
            <p:nvPr/>
          </p:nvSpPr>
          <p:spPr bwMode="auto">
            <a:xfrm flipH="1">
              <a:off x="11219711"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7" name="Freeform 405">
              <a:extLst>
                <a:ext uri="{FF2B5EF4-FFF2-40B4-BE49-F238E27FC236}">
                  <a16:creationId xmlns:a16="http://schemas.microsoft.com/office/drawing/2014/main" id="{F69EA0B0-D8F2-484D-8C6B-3E65F5200399}"/>
                </a:ext>
              </a:extLst>
            </p:cNvPr>
            <p:cNvSpPr>
              <a:spLocks/>
            </p:cNvSpPr>
            <p:nvPr/>
          </p:nvSpPr>
          <p:spPr bwMode="auto">
            <a:xfrm flipH="1">
              <a:off x="11652945"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8" name="Freeform 406">
              <a:extLst>
                <a:ext uri="{FF2B5EF4-FFF2-40B4-BE49-F238E27FC236}">
                  <a16:creationId xmlns:a16="http://schemas.microsoft.com/office/drawing/2014/main" id="{077EC9E4-3943-4C91-BEB3-C0C847359988}"/>
                </a:ext>
              </a:extLst>
            </p:cNvPr>
            <p:cNvSpPr>
              <a:spLocks/>
            </p:cNvSpPr>
            <p:nvPr/>
          </p:nvSpPr>
          <p:spPr bwMode="auto">
            <a:xfrm flipH="1">
              <a:off x="11326806"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9" name="Freeform 29">
              <a:extLst>
                <a:ext uri="{FF2B5EF4-FFF2-40B4-BE49-F238E27FC236}">
                  <a16:creationId xmlns:a16="http://schemas.microsoft.com/office/drawing/2014/main" id="{C772453A-CA0A-4192-809C-1BBC4B26C8E6}"/>
                </a:ext>
              </a:extLst>
            </p:cNvPr>
            <p:cNvSpPr>
              <a:spLocks/>
            </p:cNvSpPr>
            <p:nvPr/>
          </p:nvSpPr>
          <p:spPr bwMode="auto">
            <a:xfrm flipH="1">
              <a:off x="1089108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0" name="Freeform 31">
              <a:extLst>
                <a:ext uri="{FF2B5EF4-FFF2-40B4-BE49-F238E27FC236}">
                  <a16:creationId xmlns:a16="http://schemas.microsoft.com/office/drawing/2014/main" id="{A505ED5C-83DB-45E9-9B45-09451403E1C9}"/>
                </a:ext>
              </a:extLst>
            </p:cNvPr>
            <p:cNvSpPr>
              <a:spLocks/>
            </p:cNvSpPr>
            <p:nvPr/>
          </p:nvSpPr>
          <p:spPr bwMode="auto">
            <a:xfrm flipH="1">
              <a:off x="10998177"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1" name="Freeform 29">
              <a:extLst>
                <a:ext uri="{FF2B5EF4-FFF2-40B4-BE49-F238E27FC236}">
                  <a16:creationId xmlns:a16="http://schemas.microsoft.com/office/drawing/2014/main" id="{57C850A7-ACFC-4CDD-8757-A3229D5DB42E}"/>
                </a:ext>
              </a:extLst>
            </p:cNvPr>
            <p:cNvSpPr>
              <a:spLocks/>
            </p:cNvSpPr>
            <p:nvPr/>
          </p:nvSpPr>
          <p:spPr bwMode="auto">
            <a:xfrm flipH="1">
              <a:off x="1056245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2" name="Freeform 30">
              <a:extLst>
                <a:ext uri="{FF2B5EF4-FFF2-40B4-BE49-F238E27FC236}">
                  <a16:creationId xmlns:a16="http://schemas.microsoft.com/office/drawing/2014/main" id="{A8588D13-D9C9-4760-A976-F6E680ADCAFD}"/>
                </a:ext>
              </a:extLst>
            </p:cNvPr>
            <p:cNvSpPr>
              <a:spLocks/>
            </p:cNvSpPr>
            <p:nvPr/>
          </p:nvSpPr>
          <p:spPr bwMode="auto">
            <a:xfrm flipH="1">
              <a:off x="1023631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3" name="Freeform 31">
              <a:extLst>
                <a:ext uri="{FF2B5EF4-FFF2-40B4-BE49-F238E27FC236}">
                  <a16:creationId xmlns:a16="http://schemas.microsoft.com/office/drawing/2014/main" id="{180833DC-1CFB-41CA-90B2-2CCE86E83D92}"/>
                </a:ext>
              </a:extLst>
            </p:cNvPr>
            <p:cNvSpPr>
              <a:spLocks/>
            </p:cNvSpPr>
            <p:nvPr/>
          </p:nvSpPr>
          <p:spPr bwMode="auto">
            <a:xfrm flipH="1">
              <a:off x="10669548"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4" name="Freeform 32">
              <a:extLst>
                <a:ext uri="{FF2B5EF4-FFF2-40B4-BE49-F238E27FC236}">
                  <a16:creationId xmlns:a16="http://schemas.microsoft.com/office/drawing/2014/main" id="{7D64AF77-4D5D-4817-B827-B11D44AAD28A}"/>
                </a:ext>
              </a:extLst>
            </p:cNvPr>
            <p:cNvSpPr>
              <a:spLocks/>
            </p:cNvSpPr>
            <p:nvPr/>
          </p:nvSpPr>
          <p:spPr bwMode="auto">
            <a:xfrm flipH="1">
              <a:off x="10343408"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5" name="Freeform 29">
              <a:extLst>
                <a:ext uri="{FF2B5EF4-FFF2-40B4-BE49-F238E27FC236}">
                  <a16:creationId xmlns:a16="http://schemas.microsoft.com/office/drawing/2014/main" id="{1EBE0504-4F94-4B68-B004-7CE88CA86BAF}"/>
                </a:ext>
              </a:extLst>
            </p:cNvPr>
            <p:cNvSpPr>
              <a:spLocks/>
            </p:cNvSpPr>
            <p:nvPr/>
          </p:nvSpPr>
          <p:spPr bwMode="auto">
            <a:xfrm flipH="1">
              <a:off x="990768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6" name="Freeform 30">
              <a:extLst>
                <a:ext uri="{FF2B5EF4-FFF2-40B4-BE49-F238E27FC236}">
                  <a16:creationId xmlns:a16="http://schemas.microsoft.com/office/drawing/2014/main" id="{A3F3D72F-364F-4F43-BDC8-57961723519C}"/>
                </a:ext>
              </a:extLst>
            </p:cNvPr>
            <p:cNvSpPr>
              <a:spLocks/>
            </p:cNvSpPr>
            <p:nvPr/>
          </p:nvSpPr>
          <p:spPr bwMode="auto">
            <a:xfrm flipH="1">
              <a:off x="9581544"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7" name="Freeform 31">
              <a:extLst>
                <a:ext uri="{FF2B5EF4-FFF2-40B4-BE49-F238E27FC236}">
                  <a16:creationId xmlns:a16="http://schemas.microsoft.com/office/drawing/2014/main" id="{A5E0DE00-7E2C-43F3-A74D-D9BBABA1A65C}"/>
                </a:ext>
              </a:extLst>
            </p:cNvPr>
            <p:cNvSpPr>
              <a:spLocks/>
            </p:cNvSpPr>
            <p:nvPr/>
          </p:nvSpPr>
          <p:spPr bwMode="auto">
            <a:xfrm flipH="1">
              <a:off x="10014780"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8" name="Freeform 32">
              <a:extLst>
                <a:ext uri="{FF2B5EF4-FFF2-40B4-BE49-F238E27FC236}">
                  <a16:creationId xmlns:a16="http://schemas.microsoft.com/office/drawing/2014/main" id="{3CB09C05-AFE1-4043-9CEA-554A825CB4D9}"/>
                </a:ext>
              </a:extLst>
            </p:cNvPr>
            <p:cNvSpPr>
              <a:spLocks/>
            </p:cNvSpPr>
            <p:nvPr/>
          </p:nvSpPr>
          <p:spPr bwMode="auto">
            <a:xfrm flipH="1">
              <a:off x="9688639"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9" name="Freeform 29">
              <a:extLst>
                <a:ext uri="{FF2B5EF4-FFF2-40B4-BE49-F238E27FC236}">
                  <a16:creationId xmlns:a16="http://schemas.microsoft.com/office/drawing/2014/main" id="{32F82255-1C6C-4F2D-AFF6-0DEFB9BB382B}"/>
                </a:ext>
              </a:extLst>
            </p:cNvPr>
            <p:cNvSpPr>
              <a:spLocks/>
            </p:cNvSpPr>
            <p:nvPr/>
          </p:nvSpPr>
          <p:spPr bwMode="auto">
            <a:xfrm flipH="1">
              <a:off x="9252916"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0" name="Freeform 30">
              <a:extLst>
                <a:ext uri="{FF2B5EF4-FFF2-40B4-BE49-F238E27FC236}">
                  <a16:creationId xmlns:a16="http://schemas.microsoft.com/office/drawing/2014/main" id="{90ED368B-C56C-4638-BDED-57AAE97B4447}"/>
                </a:ext>
              </a:extLst>
            </p:cNvPr>
            <p:cNvSpPr>
              <a:spLocks/>
            </p:cNvSpPr>
            <p:nvPr/>
          </p:nvSpPr>
          <p:spPr bwMode="auto">
            <a:xfrm flipH="1">
              <a:off x="892677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1" name="Freeform 31">
              <a:extLst>
                <a:ext uri="{FF2B5EF4-FFF2-40B4-BE49-F238E27FC236}">
                  <a16:creationId xmlns:a16="http://schemas.microsoft.com/office/drawing/2014/main" id="{F78D68BB-3538-45D3-877E-773442DC114F}"/>
                </a:ext>
              </a:extLst>
            </p:cNvPr>
            <p:cNvSpPr>
              <a:spLocks/>
            </p:cNvSpPr>
            <p:nvPr/>
          </p:nvSpPr>
          <p:spPr bwMode="auto">
            <a:xfrm flipH="1">
              <a:off x="9360011"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2" name="Freeform 32">
              <a:extLst>
                <a:ext uri="{FF2B5EF4-FFF2-40B4-BE49-F238E27FC236}">
                  <a16:creationId xmlns:a16="http://schemas.microsoft.com/office/drawing/2014/main" id="{DE8D0B18-51B4-4B08-B7EC-C0CAEC9919D8}"/>
                </a:ext>
              </a:extLst>
            </p:cNvPr>
            <p:cNvSpPr>
              <a:spLocks/>
            </p:cNvSpPr>
            <p:nvPr/>
          </p:nvSpPr>
          <p:spPr bwMode="auto">
            <a:xfrm flipH="1">
              <a:off x="9033870"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3" name="Freeform 29">
              <a:extLst>
                <a:ext uri="{FF2B5EF4-FFF2-40B4-BE49-F238E27FC236}">
                  <a16:creationId xmlns:a16="http://schemas.microsoft.com/office/drawing/2014/main" id="{FE69D609-E608-42DA-848F-C13313CA2E86}"/>
                </a:ext>
              </a:extLst>
            </p:cNvPr>
            <p:cNvSpPr>
              <a:spLocks/>
            </p:cNvSpPr>
            <p:nvPr/>
          </p:nvSpPr>
          <p:spPr bwMode="auto">
            <a:xfrm flipH="1">
              <a:off x="8598148"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4" name="Freeform 30">
              <a:extLst>
                <a:ext uri="{FF2B5EF4-FFF2-40B4-BE49-F238E27FC236}">
                  <a16:creationId xmlns:a16="http://schemas.microsoft.com/office/drawing/2014/main" id="{AE2C51F5-C918-4FEB-9816-FB44F800658D}"/>
                </a:ext>
              </a:extLst>
            </p:cNvPr>
            <p:cNvSpPr>
              <a:spLocks/>
            </p:cNvSpPr>
            <p:nvPr/>
          </p:nvSpPr>
          <p:spPr bwMode="auto">
            <a:xfrm flipH="1">
              <a:off x="827200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5" name="Freeform 31">
              <a:extLst>
                <a:ext uri="{FF2B5EF4-FFF2-40B4-BE49-F238E27FC236}">
                  <a16:creationId xmlns:a16="http://schemas.microsoft.com/office/drawing/2014/main" id="{BDA39113-B17F-4E4F-A0A5-142A76BF7D33}"/>
                </a:ext>
              </a:extLst>
            </p:cNvPr>
            <p:cNvSpPr>
              <a:spLocks/>
            </p:cNvSpPr>
            <p:nvPr/>
          </p:nvSpPr>
          <p:spPr bwMode="auto">
            <a:xfrm flipH="1">
              <a:off x="870524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6" name="Freeform 32">
              <a:extLst>
                <a:ext uri="{FF2B5EF4-FFF2-40B4-BE49-F238E27FC236}">
                  <a16:creationId xmlns:a16="http://schemas.microsoft.com/office/drawing/2014/main" id="{0549CF8D-2955-4DCF-89C6-A4A5D9D945A4}"/>
                </a:ext>
              </a:extLst>
            </p:cNvPr>
            <p:cNvSpPr>
              <a:spLocks/>
            </p:cNvSpPr>
            <p:nvPr/>
          </p:nvSpPr>
          <p:spPr bwMode="auto">
            <a:xfrm flipH="1">
              <a:off x="8379101"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7" name="Freeform 425">
              <a:extLst>
                <a:ext uri="{FF2B5EF4-FFF2-40B4-BE49-F238E27FC236}">
                  <a16:creationId xmlns:a16="http://schemas.microsoft.com/office/drawing/2014/main" id="{C27AE4E9-D86B-4032-BEF1-8302F2A98428}"/>
                </a:ext>
              </a:extLst>
            </p:cNvPr>
            <p:cNvSpPr>
              <a:spLocks/>
            </p:cNvSpPr>
            <p:nvPr/>
          </p:nvSpPr>
          <p:spPr bwMode="auto">
            <a:xfrm flipH="1">
              <a:off x="794337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8" name="Freeform 426">
              <a:extLst>
                <a:ext uri="{FF2B5EF4-FFF2-40B4-BE49-F238E27FC236}">
                  <a16:creationId xmlns:a16="http://schemas.microsoft.com/office/drawing/2014/main" id="{9B59B0E4-B884-4807-B731-5DD8C8318FDD}"/>
                </a:ext>
              </a:extLst>
            </p:cNvPr>
            <p:cNvSpPr>
              <a:spLocks/>
            </p:cNvSpPr>
            <p:nvPr/>
          </p:nvSpPr>
          <p:spPr bwMode="auto">
            <a:xfrm flipH="1">
              <a:off x="761723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9" name="Freeform 427">
              <a:extLst>
                <a:ext uri="{FF2B5EF4-FFF2-40B4-BE49-F238E27FC236}">
                  <a16:creationId xmlns:a16="http://schemas.microsoft.com/office/drawing/2014/main" id="{421DA6DF-1688-4B28-8A93-CF30836F581E}"/>
                </a:ext>
              </a:extLst>
            </p:cNvPr>
            <p:cNvSpPr>
              <a:spLocks/>
            </p:cNvSpPr>
            <p:nvPr/>
          </p:nvSpPr>
          <p:spPr bwMode="auto">
            <a:xfrm flipH="1">
              <a:off x="805047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0" name="Freeform 428">
              <a:extLst>
                <a:ext uri="{FF2B5EF4-FFF2-40B4-BE49-F238E27FC236}">
                  <a16:creationId xmlns:a16="http://schemas.microsoft.com/office/drawing/2014/main" id="{7DBC9D7A-990D-4EB3-BB41-AF524D863D55}"/>
                </a:ext>
              </a:extLst>
            </p:cNvPr>
            <p:cNvSpPr>
              <a:spLocks/>
            </p:cNvSpPr>
            <p:nvPr/>
          </p:nvSpPr>
          <p:spPr bwMode="auto">
            <a:xfrm flipH="1">
              <a:off x="7724332"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1" name="Freeform 29">
              <a:extLst>
                <a:ext uri="{FF2B5EF4-FFF2-40B4-BE49-F238E27FC236}">
                  <a16:creationId xmlns:a16="http://schemas.microsoft.com/office/drawing/2014/main" id="{CD10BADB-C74B-4DDC-BC8A-370CF75C6E2F}"/>
                </a:ext>
              </a:extLst>
            </p:cNvPr>
            <p:cNvSpPr>
              <a:spLocks/>
            </p:cNvSpPr>
            <p:nvPr/>
          </p:nvSpPr>
          <p:spPr bwMode="auto">
            <a:xfrm flipH="1">
              <a:off x="728860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2" name="Freeform 31">
              <a:extLst>
                <a:ext uri="{FF2B5EF4-FFF2-40B4-BE49-F238E27FC236}">
                  <a16:creationId xmlns:a16="http://schemas.microsoft.com/office/drawing/2014/main" id="{36CD42B8-8600-48C7-88C2-93E307AF600F}"/>
                </a:ext>
              </a:extLst>
            </p:cNvPr>
            <p:cNvSpPr>
              <a:spLocks/>
            </p:cNvSpPr>
            <p:nvPr/>
          </p:nvSpPr>
          <p:spPr bwMode="auto">
            <a:xfrm flipH="1">
              <a:off x="7395703"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9" name="Group 1808">
            <a:extLst>
              <a:ext uri="{FF2B5EF4-FFF2-40B4-BE49-F238E27FC236}">
                <a16:creationId xmlns:a16="http://schemas.microsoft.com/office/drawing/2014/main" id="{800BFD97-21DF-408D-9CD6-4059272BD1AA}"/>
              </a:ext>
            </a:extLst>
          </p:cNvPr>
          <p:cNvGrpSpPr/>
          <p:nvPr userDrawn="1"/>
        </p:nvGrpSpPr>
        <p:grpSpPr>
          <a:xfrm>
            <a:off x="83663" y="1489008"/>
            <a:ext cx="12009863" cy="176637"/>
            <a:chOff x="83663" y="1383929"/>
            <a:chExt cx="12009863" cy="176637"/>
          </a:xfrm>
        </p:grpSpPr>
        <p:sp>
          <p:nvSpPr>
            <p:cNvPr id="631" name="Freeform 29">
              <a:extLst>
                <a:ext uri="{FF2B5EF4-FFF2-40B4-BE49-F238E27FC236}">
                  <a16:creationId xmlns:a16="http://schemas.microsoft.com/office/drawing/2014/main" id="{275AE894-5F57-4756-B8B0-F6732601DAD5}"/>
                </a:ext>
              </a:extLst>
            </p:cNvPr>
            <p:cNvSpPr>
              <a:spLocks/>
            </p:cNvSpPr>
            <p:nvPr/>
          </p:nvSpPr>
          <p:spPr bwMode="auto">
            <a:xfrm>
              <a:off x="30519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2" name="Freeform 30">
              <a:extLst>
                <a:ext uri="{FF2B5EF4-FFF2-40B4-BE49-F238E27FC236}">
                  <a16:creationId xmlns:a16="http://schemas.microsoft.com/office/drawing/2014/main" id="{0166BA60-A5D3-4D55-9706-8973748CF404}"/>
                </a:ext>
              </a:extLst>
            </p:cNvPr>
            <p:cNvSpPr>
              <a:spLocks/>
            </p:cNvSpPr>
            <p:nvPr/>
          </p:nvSpPr>
          <p:spPr bwMode="auto">
            <a:xfrm>
              <a:off x="63133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3" name="Freeform 31">
              <a:extLst>
                <a:ext uri="{FF2B5EF4-FFF2-40B4-BE49-F238E27FC236}">
                  <a16:creationId xmlns:a16="http://schemas.microsoft.com/office/drawing/2014/main" id="{3BD0BB31-B483-4368-8B7D-0FEFA5ED3534}"/>
                </a:ext>
              </a:extLst>
            </p:cNvPr>
            <p:cNvSpPr>
              <a:spLocks/>
            </p:cNvSpPr>
            <p:nvPr/>
          </p:nvSpPr>
          <p:spPr bwMode="auto">
            <a:xfrm>
              <a:off x="8366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4" name="Freeform 32">
              <a:extLst>
                <a:ext uri="{FF2B5EF4-FFF2-40B4-BE49-F238E27FC236}">
                  <a16:creationId xmlns:a16="http://schemas.microsoft.com/office/drawing/2014/main" id="{3856F6D3-7640-48C3-9083-930CF8B7F128}"/>
                </a:ext>
              </a:extLst>
            </p:cNvPr>
            <p:cNvSpPr>
              <a:spLocks/>
            </p:cNvSpPr>
            <p:nvPr/>
          </p:nvSpPr>
          <p:spPr bwMode="auto">
            <a:xfrm>
              <a:off x="41229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5" name="Freeform 29">
              <a:extLst>
                <a:ext uri="{FF2B5EF4-FFF2-40B4-BE49-F238E27FC236}">
                  <a16:creationId xmlns:a16="http://schemas.microsoft.com/office/drawing/2014/main" id="{598B339C-C84C-4965-95AF-9B5CC64EF94B}"/>
                </a:ext>
              </a:extLst>
            </p:cNvPr>
            <p:cNvSpPr>
              <a:spLocks/>
            </p:cNvSpPr>
            <p:nvPr/>
          </p:nvSpPr>
          <p:spPr bwMode="auto">
            <a:xfrm>
              <a:off x="95996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6" name="Freeform 30">
              <a:extLst>
                <a:ext uri="{FF2B5EF4-FFF2-40B4-BE49-F238E27FC236}">
                  <a16:creationId xmlns:a16="http://schemas.microsoft.com/office/drawing/2014/main" id="{5EED12BE-03A9-4E74-8A0C-FE0F8C417CC5}"/>
                </a:ext>
              </a:extLst>
            </p:cNvPr>
            <p:cNvSpPr>
              <a:spLocks/>
            </p:cNvSpPr>
            <p:nvPr/>
          </p:nvSpPr>
          <p:spPr bwMode="auto">
            <a:xfrm>
              <a:off x="128610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7" name="Freeform 31">
              <a:extLst>
                <a:ext uri="{FF2B5EF4-FFF2-40B4-BE49-F238E27FC236}">
                  <a16:creationId xmlns:a16="http://schemas.microsoft.com/office/drawing/2014/main" id="{6A6AFD3A-377D-4963-ADA2-D5ABA7D2F436}"/>
                </a:ext>
              </a:extLst>
            </p:cNvPr>
            <p:cNvSpPr>
              <a:spLocks/>
            </p:cNvSpPr>
            <p:nvPr/>
          </p:nvSpPr>
          <p:spPr bwMode="auto">
            <a:xfrm>
              <a:off x="73843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8" name="Freeform 32">
              <a:extLst>
                <a:ext uri="{FF2B5EF4-FFF2-40B4-BE49-F238E27FC236}">
                  <a16:creationId xmlns:a16="http://schemas.microsoft.com/office/drawing/2014/main" id="{792AFD11-4544-4C5B-B631-6C472C82AB2F}"/>
                </a:ext>
              </a:extLst>
            </p:cNvPr>
            <p:cNvSpPr>
              <a:spLocks/>
            </p:cNvSpPr>
            <p:nvPr/>
          </p:nvSpPr>
          <p:spPr bwMode="auto">
            <a:xfrm>
              <a:off x="106706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9" name="Freeform 29">
              <a:extLst>
                <a:ext uri="{FF2B5EF4-FFF2-40B4-BE49-F238E27FC236}">
                  <a16:creationId xmlns:a16="http://schemas.microsoft.com/office/drawing/2014/main" id="{A3D52F42-FAFE-4C52-BFC5-14C28EB01F70}"/>
                </a:ext>
              </a:extLst>
            </p:cNvPr>
            <p:cNvSpPr>
              <a:spLocks/>
            </p:cNvSpPr>
            <p:nvPr/>
          </p:nvSpPr>
          <p:spPr bwMode="auto">
            <a:xfrm>
              <a:off x="161473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0" name="Freeform 30">
              <a:extLst>
                <a:ext uri="{FF2B5EF4-FFF2-40B4-BE49-F238E27FC236}">
                  <a16:creationId xmlns:a16="http://schemas.microsoft.com/office/drawing/2014/main" id="{A4E994EF-C8B5-4CD5-8E60-619E0312D946}"/>
                </a:ext>
              </a:extLst>
            </p:cNvPr>
            <p:cNvSpPr>
              <a:spLocks/>
            </p:cNvSpPr>
            <p:nvPr/>
          </p:nvSpPr>
          <p:spPr bwMode="auto">
            <a:xfrm>
              <a:off x="194087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1" name="Freeform 31">
              <a:extLst>
                <a:ext uri="{FF2B5EF4-FFF2-40B4-BE49-F238E27FC236}">
                  <a16:creationId xmlns:a16="http://schemas.microsoft.com/office/drawing/2014/main" id="{CB58488A-5B2A-468A-9126-1CA4120C8521}"/>
                </a:ext>
              </a:extLst>
            </p:cNvPr>
            <p:cNvSpPr>
              <a:spLocks/>
            </p:cNvSpPr>
            <p:nvPr/>
          </p:nvSpPr>
          <p:spPr bwMode="auto">
            <a:xfrm>
              <a:off x="139320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2" name="Freeform 32">
              <a:extLst>
                <a:ext uri="{FF2B5EF4-FFF2-40B4-BE49-F238E27FC236}">
                  <a16:creationId xmlns:a16="http://schemas.microsoft.com/office/drawing/2014/main" id="{EF59B971-147D-4A34-8D71-E2253172F1EE}"/>
                </a:ext>
              </a:extLst>
            </p:cNvPr>
            <p:cNvSpPr>
              <a:spLocks/>
            </p:cNvSpPr>
            <p:nvPr/>
          </p:nvSpPr>
          <p:spPr bwMode="auto">
            <a:xfrm>
              <a:off x="1721829"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3" name="Freeform 29">
              <a:extLst>
                <a:ext uri="{FF2B5EF4-FFF2-40B4-BE49-F238E27FC236}">
                  <a16:creationId xmlns:a16="http://schemas.microsoft.com/office/drawing/2014/main" id="{0BC106F8-8EAA-4A25-B8AA-1611996CD9F3}"/>
                </a:ext>
              </a:extLst>
            </p:cNvPr>
            <p:cNvSpPr>
              <a:spLocks/>
            </p:cNvSpPr>
            <p:nvPr/>
          </p:nvSpPr>
          <p:spPr bwMode="auto">
            <a:xfrm>
              <a:off x="226950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4" name="Freeform 30">
              <a:extLst>
                <a:ext uri="{FF2B5EF4-FFF2-40B4-BE49-F238E27FC236}">
                  <a16:creationId xmlns:a16="http://schemas.microsoft.com/office/drawing/2014/main" id="{4040D904-A251-4694-9A8C-ED1158A97BC6}"/>
                </a:ext>
              </a:extLst>
            </p:cNvPr>
            <p:cNvSpPr>
              <a:spLocks/>
            </p:cNvSpPr>
            <p:nvPr/>
          </p:nvSpPr>
          <p:spPr bwMode="auto">
            <a:xfrm>
              <a:off x="259564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5" name="Freeform 31">
              <a:extLst>
                <a:ext uri="{FF2B5EF4-FFF2-40B4-BE49-F238E27FC236}">
                  <a16:creationId xmlns:a16="http://schemas.microsoft.com/office/drawing/2014/main" id="{271711D7-B927-4900-81C5-CB35D576682D}"/>
                </a:ext>
              </a:extLst>
            </p:cNvPr>
            <p:cNvSpPr>
              <a:spLocks/>
            </p:cNvSpPr>
            <p:nvPr/>
          </p:nvSpPr>
          <p:spPr bwMode="auto">
            <a:xfrm>
              <a:off x="204796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6" name="Freeform 32">
              <a:extLst>
                <a:ext uri="{FF2B5EF4-FFF2-40B4-BE49-F238E27FC236}">
                  <a16:creationId xmlns:a16="http://schemas.microsoft.com/office/drawing/2014/main" id="{B15E34E8-1921-4DAD-97C1-95AF17EF929F}"/>
                </a:ext>
              </a:extLst>
            </p:cNvPr>
            <p:cNvSpPr>
              <a:spLocks/>
            </p:cNvSpPr>
            <p:nvPr/>
          </p:nvSpPr>
          <p:spPr bwMode="auto">
            <a:xfrm>
              <a:off x="2376598"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7" name="Freeform 565">
              <a:extLst>
                <a:ext uri="{FF2B5EF4-FFF2-40B4-BE49-F238E27FC236}">
                  <a16:creationId xmlns:a16="http://schemas.microsoft.com/office/drawing/2014/main" id="{F301E858-F59A-4C3B-8612-147F91249500}"/>
                </a:ext>
              </a:extLst>
            </p:cNvPr>
            <p:cNvSpPr>
              <a:spLocks/>
            </p:cNvSpPr>
            <p:nvPr/>
          </p:nvSpPr>
          <p:spPr bwMode="auto">
            <a:xfrm>
              <a:off x="292427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8" name="Freeform 566">
              <a:extLst>
                <a:ext uri="{FF2B5EF4-FFF2-40B4-BE49-F238E27FC236}">
                  <a16:creationId xmlns:a16="http://schemas.microsoft.com/office/drawing/2014/main" id="{4C61B98D-9D7B-455A-9B97-304E919E42BE}"/>
                </a:ext>
              </a:extLst>
            </p:cNvPr>
            <p:cNvSpPr>
              <a:spLocks/>
            </p:cNvSpPr>
            <p:nvPr/>
          </p:nvSpPr>
          <p:spPr bwMode="auto">
            <a:xfrm>
              <a:off x="325041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9" name="Freeform 567">
              <a:extLst>
                <a:ext uri="{FF2B5EF4-FFF2-40B4-BE49-F238E27FC236}">
                  <a16:creationId xmlns:a16="http://schemas.microsoft.com/office/drawing/2014/main" id="{A97BF01D-6B6E-405D-AF65-BEC15DE4BAE8}"/>
                </a:ext>
              </a:extLst>
            </p:cNvPr>
            <p:cNvSpPr>
              <a:spLocks/>
            </p:cNvSpPr>
            <p:nvPr/>
          </p:nvSpPr>
          <p:spPr bwMode="auto">
            <a:xfrm>
              <a:off x="270273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0" name="Freeform 568">
              <a:extLst>
                <a:ext uri="{FF2B5EF4-FFF2-40B4-BE49-F238E27FC236}">
                  <a16:creationId xmlns:a16="http://schemas.microsoft.com/office/drawing/2014/main" id="{83F6F5E5-0ADC-4FA7-8DA8-C9B1DE6600FD}"/>
                </a:ext>
              </a:extLst>
            </p:cNvPr>
            <p:cNvSpPr>
              <a:spLocks/>
            </p:cNvSpPr>
            <p:nvPr/>
          </p:nvSpPr>
          <p:spPr bwMode="auto">
            <a:xfrm>
              <a:off x="3031366"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1" name="Freeform 29">
              <a:extLst>
                <a:ext uri="{FF2B5EF4-FFF2-40B4-BE49-F238E27FC236}">
                  <a16:creationId xmlns:a16="http://schemas.microsoft.com/office/drawing/2014/main" id="{D42E65C0-CBD2-4A7A-B086-A9601D688595}"/>
                </a:ext>
              </a:extLst>
            </p:cNvPr>
            <p:cNvSpPr>
              <a:spLocks/>
            </p:cNvSpPr>
            <p:nvPr/>
          </p:nvSpPr>
          <p:spPr bwMode="auto">
            <a:xfrm>
              <a:off x="35790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2" name="Freeform 31">
              <a:extLst>
                <a:ext uri="{FF2B5EF4-FFF2-40B4-BE49-F238E27FC236}">
                  <a16:creationId xmlns:a16="http://schemas.microsoft.com/office/drawing/2014/main" id="{674BEB64-EBA4-44DC-BEB5-7D5AFBBDF96C}"/>
                </a:ext>
              </a:extLst>
            </p:cNvPr>
            <p:cNvSpPr>
              <a:spLocks/>
            </p:cNvSpPr>
            <p:nvPr/>
          </p:nvSpPr>
          <p:spPr bwMode="auto">
            <a:xfrm>
              <a:off x="3357508"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3" name="Freeform 29">
              <a:extLst>
                <a:ext uri="{FF2B5EF4-FFF2-40B4-BE49-F238E27FC236}">
                  <a16:creationId xmlns:a16="http://schemas.microsoft.com/office/drawing/2014/main" id="{18508602-3070-4BA7-A8E3-354F40616C20}"/>
                </a:ext>
              </a:extLst>
            </p:cNvPr>
            <p:cNvSpPr>
              <a:spLocks/>
            </p:cNvSpPr>
            <p:nvPr/>
          </p:nvSpPr>
          <p:spPr bwMode="auto">
            <a:xfrm>
              <a:off x="390767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4" name="Freeform 30">
              <a:extLst>
                <a:ext uri="{FF2B5EF4-FFF2-40B4-BE49-F238E27FC236}">
                  <a16:creationId xmlns:a16="http://schemas.microsoft.com/office/drawing/2014/main" id="{36BEB0EA-D419-4EA9-AAC3-8A60B2C85F1A}"/>
                </a:ext>
              </a:extLst>
            </p:cNvPr>
            <p:cNvSpPr>
              <a:spLocks/>
            </p:cNvSpPr>
            <p:nvPr/>
          </p:nvSpPr>
          <p:spPr bwMode="auto">
            <a:xfrm>
              <a:off x="423381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5" name="Freeform 31">
              <a:extLst>
                <a:ext uri="{FF2B5EF4-FFF2-40B4-BE49-F238E27FC236}">
                  <a16:creationId xmlns:a16="http://schemas.microsoft.com/office/drawing/2014/main" id="{6C3772DD-4E41-4AA9-BECA-9D2ECAB8EBA9}"/>
                </a:ext>
              </a:extLst>
            </p:cNvPr>
            <p:cNvSpPr>
              <a:spLocks/>
            </p:cNvSpPr>
            <p:nvPr/>
          </p:nvSpPr>
          <p:spPr bwMode="auto">
            <a:xfrm>
              <a:off x="3686136"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6" name="Freeform 32">
              <a:extLst>
                <a:ext uri="{FF2B5EF4-FFF2-40B4-BE49-F238E27FC236}">
                  <a16:creationId xmlns:a16="http://schemas.microsoft.com/office/drawing/2014/main" id="{A56661FC-8CD0-4B17-BE7B-D477877B9C97}"/>
                </a:ext>
              </a:extLst>
            </p:cNvPr>
            <p:cNvSpPr>
              <a:spLocks/>
            </p:cNvSpPr>
            <p:nvPr/>
          </p:nvSpPr>
          <p:spPr bwMode="auto">
            <a:xfrm>
              <a:off x="401476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7" name="Freeform 29">
              <a:extLst>
                <a:ext uri="{FF2B5EF4-FFF2-40B4-BE49-F238E27FC236}">
                  <a16:creationId xmlns:a16="http://schemas.microsoft.com/office/drawing/2014/main" id="{04837D6C-4FA1-4679-BA0C-28DC054899C4}"/>
                </a:ext>
              </a:extLst>
            </p:cNvPr>
            <p:cNvSpPr>
              <a:spLocks/>
            </p:cNvSpPr>
            <p:nvPr/>
          </p:nvSpPr>
          <p:spPr bwMode="auto">
            <a:xfrm>
              <a:off x="4562439"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8" name="Freeform 30">
              <a:extLst>
                <a:ext uri="{FF2B5EF4-FFF2-40B4-BE49-F238E27FC236}">
                  <a16:creationId xmlns:a16="http://schemas.microsoft.com/office/drawing/2014/main" id="{F6DA6ABB-1EE0-4A01-84FF-906EC17C1057}"/>
                </a:ext>
              </a:extLst>
            </p:cNvPr>
            <p:cNvSpPr>
              <a:spLocks/>
            </p:cNvSpPr>
            <p:nvPr/>
          </p:nvSpPr>
          <p:spPr bwMode="auto">
            <a:xfrm>
              <a:off x="48885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9" name="Freeform 31">
              <a:extLst>
                <a:ext uri="{FF2B5EF4-FFF2-40B4-BE49-F238E27FC236}">
                  <a16:creationId xmlns:a16="http://schemas.microsoft.com/office/drawing/2014/main" id="{0F4C7EEC-BAF6-472E-BA9C-AE939370C218}"/>
                </a:ext>
              </a:extLst>
            </p:cNvPr>
            <p:cNvSpPr>
              <a:spLocks/>
            </p:cNvSpPr>
            <p:nvPr/>
          </p:nvSpPr>
          <p:spPr bwMode="auto">
            <a:xfrm>
              <a:off x="4340905"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0" name="Freeform 32">
              <a:extLst>
                <a:ext uri="{FF2B5EF4-FFF2-40B4-BE49-F238E27FC236}">
                  <a16:creationId xmlns:a16="http://schemas.microsoft.com/office/drawing/2014/main" id="{6A8EE3B6-C085-40B2-84C1-40622D54B584}"/>
                </a:ext>
              </a:extLst>
            </p:cNvPr>
            <p:cNvSpPr>
              <a:spLocks/>
            </p:cNvSpPr>
            <p:nvPr/>
          </p:nvSpPr>
          <p:spPr bwMode="auto">
            <a:xfrm>
              <a:off x="466953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1" name="Freeform 29">
              <a:extLst>
                <a:ext uri="{FF2B5EF4-FFF2-40B4-BE49-F238E27FC236}">
                  <a16:creationId xmlns:a16="http://schemas.microsoft.com/office/drawing/2014/main" id="{1E9EF89E-A8CB-4779-A344-353933B3EE0C}"/>
                </a:ext>
              </a:extLst>
            </p:cNvPr>
            <p:cNvSpPr>
              <a:spLocks/>
            </p:cNvSpPr>
            <p:nvPr/>
          </p:nvSpPr>
          <p:spPr bwMode="auto">
            <a:xfrm>
              <a:off x="521720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2" name="Freeform 30">
              <a:extLst>
                <a:ext uri="{FF2B5EF4-FFF2-40B4-BE49-F238E27FC236}">
                  <a16:creationId xmlns:a16="http://schemas.microsoft.com/office/drawing/2014/main" id="{E17E0A6D-EFDC-49AA-A1C8-8124EFE0E23F}"/>
                </a:ext>
              </a:extLst>
            </p:cNvPr>
            <p:cNvSpPr>
              <a:spLocks/>
            </p:cNvSpPr>
            <p:nvPr/>
          </p:nvSpPr>
          <p:spPr bwMode="auto">
            <a:xfrm>
              <a:off x="554334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3" name="Freeform 31">
              <a:extLst>
                <a:ext uri="{FF2B5EF4-FFF2-40B4-BE49-F238E27FC236}">
                  <a16:creationId xmlns:a16="http://schemas.microsoft.com/office/drawing/2014/main" id="{BEE4A88D-C520-47BC-B7B1-C38A40185E02}"/>
                </a:ext>
              </a:extLst>
            </p:cNvPr>
            <p:cNvSpPr>
              <a:spLocks/>
            </p:cNvSpPr>
            <p:nvPr/>
          </p:nvSpPr>
          <p:spPr bwMode="auto">
            <a:xfrm>
              <a:off x="4995674"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4" name="Freeform 32">
              <a:extLst>
                <a:ext uri="{FF2B5EF4-FFF2-40B4-BE49-F238E27FC236}">
                  <a16:creationId xmlns:a16="http://schemas.microsoft.com/office/drawing/2014/main" id="{EDEE3BB3-EA25-4AA9-B082-1BDF0163C4DC}"/>
                </a:ext>
              </a:extLst>
            </p:cNvPr>
            <p:cNvSpPr>
              <a:spLocks/>
            </p:cNvSpPr>
            <p:nvPr/>
          </p:nvSpPr>
          <p:spPr bwMode="auto">
            <a:xfrm>
              <a:off x="5324302"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5" name="Freeform 29">
              <a:extLst>
                <a:ext uri="{FF2B5EF4-FFF2-40B4-BE49-F238E27FC236}">
                  <a16:creationId xmlns:a16="http://schemas.microsoft.com/office/drawing/2014/main" id="{8272046A-8640-41F6-90B6-2C3FD08880B9}"/>
                </a:ext>
              </a:extLst>
            </p:cNvPr>
            <p:cNvSpPr>
              <a:spLocks/>
            </p:cNvSpPr>
            <p:nvPr/>
          </p:nvSpPr>
          <p:spPr bwMode="auto">
            <a:xfrm>
              <a:off x="587197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6" name="Freeform 30">
              <a:extLst>
                <a:ext uri="{FF2B5EF4-FFF2-40B4-BE49-F238E27FC236}">
                  <a16:creationId xmlns:a16="http://schemas.microsoft.com/office/drawing/2014/main" id="{231F5A58-9373-4A61-98D0-FA2CD9BBBEA3}"/>
                </a:ext>
              </a:extLst>
            </p:cNvPr>
            <p:cNvSpPr>
              <a:spLocks/>
            </p:cNvSpPr>
            <p:nvPr/>
          </p:nvSpPr>
          <p:spPr bwMode="auto">
            <a:xfrm>
              <a:off x="61981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7" name="Freeform 31">
              <a:extLst>
                <a:ext uri="{FF2B5EF4-FFF2-40B4-BE49-F238E27FC236}">
                  <a16:creationId xmlns:a16="http://schemas.microsoft.com/office/drawing/2014/main" id="{D00ED0BD-24C6-463B-937A-3D9521399271}"/>
                </a:ext>
              </a:extLst>
            </p:cNvPr>
            <p:cNvSpPr>
              <a:spLocks/>
            </p:cNvSpPr>
            <p:nvPr/>
          </p:nvSpPr>
          <p:spPr bwMode="auto">
            <a:xfrm>
              <a:off x="565044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8" name="Freeform 32">
              <a:extLst>
                <a:ext uri="{FF2B5EF4-FFF2-40B4-BE49-F238E27FC236}">
                  <a16:creationId xmlns:a16="http://schemas.microsoft.com/office/drawing/2014/main" id="{B86E4124-58D3-49C8-A5A2-544A71209AC2}"/>
                </a:ext>
              </a:extLst>
            </p:cNvPr>
            <p:cNvSpPr>
              <a:spLocks/>
            </p:cNvSpPr>
            <p:nvPr/>
          </p:nvSpPr>
          <p:spPr bwMode="auto">
            <a:xfrm>
              <a:off x="5979071"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9" name="Freeform 587">
              <a:extLst>
                <a:ext uri="{FF2B5EF4-FFF2-40B4-BE49-F238E27FC236}">
                  <a16:creationId xmlns:a16="http://schemas.microsoft.com/office/drawing/2014/main" id="{BD4E5B58-499B-435F-B2E4-2828C95067C7}"/>
                </a:ext>
              </a:extLst>
            </p:cNvPr>
            <p:cNvSpPr>
              <a:spLocks/>
            </p:cNvSpPr>
            <p:nvPr/>
          </p:nvSpPr>
          <p:spPr bwMode="auto">
            <a:xfrm>
              <a:off x="652674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0" name="Freeform 588">
              <a:extLst>
                <a:ext uri="{FF2B5EF4-FFF2-40B4-BE49-F238E27FC236}">
                  <a16:creationId xmlns:a16="http://schemas.microsoft.com/office/drawing/2014/main" id="{21A4F09A-3514-4471-8643-A2BCD4F66B8C}"/>
                </a:ext>
              </a:extLst>
            </p:cNvPr>
            <p:cNvSpPr>
              <a:spLocks/>
            </p:cNvSpPr>
            <p:nvPr/>
          </p:nvSpPr>
          <p:spPr bwMode="auto">
            <a:xfrm>
              <a:off x="68528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1" name="Freeform 589">
              <a:extLst>
                <a:ext uri="{FF2B5EF4-FFF2-40B4-BE49-F238E27FC236}">
                  <a16:creationId xmlns:a16="http://schemas.microsoft.com/office/drawing/2014/main" id="{AA235E5D-0F1F-4625-8956-43980DDB5EC3}"/>
                </a:ext>
              </a:extLst>
            </p:cNvPr>
            <p:cNvSpPr>
              <a:spLocks/>
            </p:cNvSpPr>
            <p:nvPr/>
          </p:nvSpPr>
          <p:spPr bwMode="auto">
            <a:xfrm>
              <a:off x="630521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2" name="Freeform 590">
              <a:extLst>
                <a:ext uri="{FF2B5EF4-FFF2-40B4-BE49-F238E27FC236}">
                  <a16:creationId xmlns:a16="http://schemas.microsoft.com/office/drawing/2014/main" id="{D0249B94-586B-46CD-992F-5C7D046FD977}"/>
                </a:ext>
              </a:extLst>
            </p:cNvPr>
            <p:cNvSpPr>
              <a:spLocks/>
            </p:cNvSpPr>
            <p:nvPr/>
          </p:nvSpPr>
          <p:spPr bwMode="auto">
            <a:xfrm>
              <a:off x="663384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3" name="Freeform 29">
              <a:extLst>
                <a:ext uri="{FF2B5EF4-FFF2-40B4-BE49-F238E27FC236}">
                  <a16:creationId xmlns:a16="http://schemas.microsoft.com/office/drawing/2014/main" id="{26797216-55B8-46C9-8C85-F2D8FD388C51}"/>
                </a:ext>
              </a:extLst>
            </p:cNvPr>
            <p:cNvSpPr>
              <a:spLocks/>
            </p:cNvSpPr>
            <p:nvPr/>
          </p:nvSpPr>
          <p:spPr bwMode="auto">
            <a:xfrm>
              <a:off x="71815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4" name="Freeform 31">
              <a:extLst>
                <a:ext uri="{FF2B5EF4-FFF2-40B4-BE49-F238E27FC236}">
                  <a16:creationId xmlns:a16="http://schemas.microsoft.com/office/drawing/2014/main" id="{10364C7F-0261-40A6-B4C7-389373F96992}"/>
                </a:ext>
              </a:extLst>
            </p:cNvPr>
            <p:cNvSpPr>
              <a:spLocks/>
            </p:cNvSpPr>
            <p:nvPr/>
          </p:nvSpPr>
          <p:spPr bwMode="auto">
            <a:xfrm>
              <a:off x="695998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3" name="Freeform 29">
              <a:extLst>
                <a:ext uri="{FF2B5EF4-FFF2-40B4-BE49-F238E27FC236}">
                  <a16:creationId xmlns:a16="http://schemas.microsoft.com/office/drawing/2014/main" id="{1B23074C-B760-4AE3-BFC6-E6DC25B99C52}"/>
                </a:ext>
              </a:extLst>
            </p:cNvPr>
            <p:cNvSpPr>
              <a:spLocks/>
            </p:cNvSpPr>
            <p:nvPr/>
          </p:nvSpPr>
          <p:spPr bwMode="auto">
            <a:xfrm>
              <a:off x="75101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4" name="Freeform 30">
              <a:extLst>
                <a:ext uri="{FF2B5EF4-FFF2-40B4-BE49-F238E27FC236}">
                  <a16:creationId xmlns:a16="http://schemas.microsoft.com/office/drawing/2014/main" id="{B04C2E3D-CCDB-4711-B533-BDABAA3EECD4}"/>
                </a:ext>
              </a:extLst>
            </p:cNvPr>
            <p:cNvSpPr>
              <a:spLocks/>
            </p:cNvSpPr>
            <p:nvPr/>
          </p:nvSpPr>
          <p:spPr bwMode="auto">
            <a:xfrm>
              <a:off x="783628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5" name="Freeform 31">
              <a:extLst>
                <a:ext uri="{FF2B5EF4-FFF2-40B4-BE49-F238E27FC236}">
                  <a16:creationId xmlns:a16="http://schemas.microsoft.com/office/drawing/2014/main" id="{E6B2FF50-E60E-4045-92F4-4C5181D1984A}"/>
                </a:ext>
              </a:extLst>
            </p:cNvPr>
            <p:cNvSpPr>
              <a:spLocks/>
            </p:cNvSpPr>
            <p:nvPr/>
          </p:nvSpPr>
          <p:spPr bwMode="auto">
            <a:xfrm>
              <a:off x="7288609"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6" name="Freeform 32">
              <a:extLst>
                <a:ext uri="{FF2B5EF4-FFF2-40B4-BE49-F238E27FC236}">
                  <a16:creationId xmlns:a16="http://schemas.microsoft.com/office/drawing/2014/main" id="{03F6C6C0-B24C-4F0B-9496-B3AB7CFB6252}"/>
                </a:ext>
              </a:extLst>
            </p:cNvPr>
            <p:cNvSpPr>
              <a:spLocks/>
            </p:cNvSpPr>
            <p:nvPr/>
          </p:nvSpPr>
          <p:spPr bwMode="auto">
            <a:xfrm>
              <a:off x="761723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7" name="Freeform 29">
              <a:extLst>
                <a:ext uri="{FF2B5EF4-FFF2-40B4-BE49-F238E27FC236}">
                  <a16:creationId xmlns:a16="http://schemas.microsoft.com/office/drawing/2014/main" id="{2251D283-CFC8-4956-87A6-3934D8BD1EAA}"/>
                </a:ext>
              </a:extLst>
            </p:cNvPr>
            <p:cNvSpPr>
              <a:spLocks/>
            </p:cNvSpPr>
            <p:nvPr/>
          </p:nvSpPr>
          <p:spPr bwMode="auto">
            <a:xfrm>
              <a:off x="816491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8" name="Freeform 30">
              <a:extLst>
                <a:ext uri="{FF2B5EF4-FFF2-40B4-BE49-F238E27FC236}">
                  <a16:creationId xmlns:a16="http://schemas.microsoft.com/office/drawing/2014/main" id="{5FB9D921-2E24-4EC5-8A33-997C1E2DF9EE}"/>
                </a:ext>
              </a:extLst>
            </p:cNvPr>
            <p:cNvSpPr>
              <a:spLocks/>
            </p:cNvSpPr>
            <p:nvPr/>
          </p:nvSpPr>
          <p:spPr bwMode="auto">
            <a:xfrm>
              <a:off x="849105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9" name="Freeform 31">
              <a:extLst>
                <a:ext uri="{FF2B5EF4-FFF2-40B4-BE49-F238E27FC236}">
                  <a16:creationId xmlns:a16="http://schemas.microsoft.com/office/drawing/2014/main" id="{279D4165-A1DA-49C1-86F5-5C74978D202D}"/>
                </a:ext>
              </a:extLst>
            </p:cNvPr>
            <p:cNvSpPr>
              <a:spLocks/>
            </p:cNvSpPr>
            <p:nvPr/>
          </p:nvSpPr>
          <p:spPr bwMode="auto">
            <a:xfrm>
              <a:off x="7943378"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0" name="Freeform 32">
              <a:extLst>
                <a:ext uri="{FF2B5EF4-FFF2-40B4-BE49-F238E27FC236}">
                  <a16:creationId xmlns:a16="http://schemas.microsoft.com/office/drawing/2014/main" id="{6420202D-B845-4312-A9D9-9A3535432171}"/>
                </a:ext>
              </a:extLst>
            </p:cNvPr>
            <p:cNvSpPr>
              <a:spLocks/>
            </p:cNvSpPr>
            <p:nvPr/>
          </p:nvSpPr>
          <p:spPr bwMode="auto">
            <a:xfrm>
              <a:off x="827200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1" name="Freeform 29">
              <a:extLst>
                <a:ext uri="{FF2B5EF4-FFF2-40B4-BE49-F238E27FC236}">
                  <a16:creationId xmlns:a16="http://schemas.microsoft.com/office/drawing/2014/main" id="{8EFF6071-F289-4062-BBC4-AE33CFC717D0}"/>
                </a:ext>
              </a:extLst>
            </p:cNvPr>
            <p:cNvSpPr>
              <a:spLocks/>
            </p:cNvSpPr>
            <p:nvPr/>
          </p:nvSpPr>
          <p:spPr bwMode="auto">
            <a:xfrm>
              <a:off x="88196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2" name="Freeform 30">
              <a:extLst>
                <a:ext uri="{FF2B5EF4-FFF2-40B4-BE49-F238E27FC236}">
                  <a16:creationId xmlns:a16="http://schemas.microsoft.com/office/drawing/2014/main" id="{441787D0-96B2-4E08-AF69-D655C63CAADD}"/>
                </a:ext>
              </a:extLst>
            </p:cNvPr>
            <p:cNvSpPr>
              <a:spLocks/>
            </p:cNvSpPr>
            <p:nvPr/>
          </p:nvSpPr>
          <p:spPr bwMode="auto">
            <a:xfrm>
              <a:off x="914582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3" name="Freeform 31">
              <a:extLst>
                <a:ext uri="{FF2B5EF4-FFF2-40B4-BE49-F238E27FC236}">
                  <a16:creationId xmlns:a16="http://schemas.microsoft.com/office/drawing/2014/main" id="{A8787C4B-025A-490D-90AE-BD89AEF8E797}"/>
                </a:ext>
              </a:extLst>
            </p:cNvPr>
            <p:cNvSpPr>
              <a:spLocks/>
            </p:cNvSpPr>
            <p:nvPr/>
          </p:nvSpPr>
          <p:spPr bwMode="auto">
            <a:xfrm>
              <a:off x="8598147"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4" name="Freeform 32">
              <a:extLst>
                <a:ext uri="{FF2B5EF4-FFF2-40B4-BE49-F238E27FC236}">
                  <a16:creationId xmlns:a16="http://schemas.microsoft.com/office/drawing/2014/main" id="{7A7773F0-5F9E-411C-9112-3DF5BDB7CE0F}"/>
                </a:ext>
              </a:extLst>
            </p:cNvPr>
            <p:cNvSpPr>
              <a:spLocks/>
            </p:cNvSpPr>
            <p:nvPr/>
          </p:nvSpPr>
          <p:spPr bwMode="auto">
            <a:xfrm>
              <a:off x="892677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5" name="Freeform 29">
              <a:extLst>
                <a:ext uri="{FF2B5EF4-FFF2-40B4-BE49-F238E27FC236}">
                  <a16:creationId xmlns:a16="http://schemas.microsoft.com/office/drawing/2014/main" id="{70C38269-91B8-4258-8499-10988D6BF046}"/>
                </a:ext>
              </a:extLst>
            </p:cNvPr>
            <p:cNvSpPr>
              <a:spLocks/>
            </p:cNvSpPr>
            <p:nvPr/>
          </p:nvSpPr>
          <p:spPr bwMode="auto">
            <a:xfrm>
              <a:off x="947445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6" name="Freeform 30">
              <a:extLst>
                <a:ext uri="{FF2B5EF4-FFF2-40B4-BE49-F238E27FC236}">
                  <a16:creationId xmlns:a16="http://schemas.microsoft.com/office/drawing/2014/main" id="{22A0D130-5D75-4073-8E44-6274D6E9211A}"/>
                </a:ext>
              </a:extLst>
            </p:cNvPr>
            <p:cNvSpPr>
              <a:spLocks/>
            </p:cNvSpPr>
            <p:nvPr/>
          </p:nvSpPr>
          <p:spPr bwMode="auto">
            <a:xfrm>
              <a:off x="980059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7" name="Freeform 31">
              <a:extLst>
                <a:ext uri="{FF2B5EF4-FFF2-40B4-BE49-F238E27FC236}">
                  <a16:creationId xmlns:a16="http://schemas.microsoft.com/office/drawing/2014/main" id="{B0764C1F-7406-4704-A7D3-A9A7FEE4BD2E}"/>
                </a:ext>
              </a:extLst>
            </p:cNvPr>
            <p:cNvSpPr>
              <a:spLocks/>
            </p:cNvSpPr>
            <p:nvPr/>
          </p:nvSpPr>
          <p:spPr bwMode="auto">
            <a:xfrm>
              <a:off x="925291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8" name="Freeform 32">
              <a:extLst>
                <a:ext uri="{FF2B5EF4-FFF2-40B4-BE49-F238E27FC236}">
                  <a16:creationId xmlns:a16="http://schemas.microsoft.com/office/drawing/2014/main" id="{4087F621-368C-4FEB-A399-5B88E67660F3}"/>
                </a:ext>
              </a:extLst>
            </p:cNvPr>
            <p:cNvSpPr>
              <a:spLocks/>
            </p:cNvSpPr>
            <p:nvPr/>
          </p:nvSpPr>
          <p:spPr bwMode="auto">
            <a:xfrm>
              <a:off x="958154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9" name="Freeform 447">
              <a:extLst>
                <a:ext uri="{FF2B5EF4-FFF2-40B4-BE49-F238E27FC236}">
                  <a16:creationId xmlns:a16="http://schemas.microsoft.com/office/drawing/2014/main" id="{BC1CFDE7-9BCA-4A53-85B0-11FBC7DFE411}"/>
                </a:ext>
              </a:extLst>
            </p:cNvPr>
            <p:cNvSpPr>
              <a:spLocks/>
            </p:cNvSpPr>
            <p:nvPr/>
          </p:nvSpPr>
          <p:spPr bwMode="auto">
            <a:xfrm>
              <a:off x="101292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0" name="Freeform 448">
              <a:extLst>
                <a:ext uri="{FF2B5EF4-FFF2-40B4-BE49-F238E27FC236}">
                  <a16:creationId xmlns:a16="http://schemas.microsoft.com/office/drawing/2014/main" id="{8564789F-9744-4D85-932C-E1CE10961BBC}"/>
                </a:ext>
              </a:extLst>
            </p:cNvPr>
            <p:cNvSpPr>
              <a:spLocks/>
            </p:cNvSpPr>
            <p:nvPr/>
          </p:nvSpPr>
          <p:spPr bwMode="auto">
            <a:xfrm>
              <a:off x="1045536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1" name="Freeform 449">
              <a:extLst>
                <a:ext uri="{FF2B5EF4-FFF2-40B4-BE49-F238E27FC236}">
                  <a16:creationId xmlns:a16="http://schemas.microsoft.com/office/drawing/2014/main" id="{025C7E22-6146-4ADD-9B7D-DBFC3555D87C}"/>
                </a:ext>
              </a:extLst>
            </p:cNvPr>
            <p:cNvSpPr>
              <a:spLocks/>
            </p:cNvSpPr>
            <p:nvPr/>
          </p:nvSpPr>
          <p:spPr bwMode="auto">
            <a:xfrm>
              <a:off x="990768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2" name="Freeform 450">
              <a:extLst>
                <a:ext uri="{FF2B5EF4-FFF2-40B4-BE49-F238E27FC236}">
                  <a16:creationId xmlns:a16="http://schemas.microsoft.com/office/drawing/2014/main" id="{BF9FB715-794B-4D24-8F67-017555492EC1}"/>
                </a:ext>
              </a:extLst>
            </p:cNvPr>
            <p:cNvSpPr>
              <a:spLocks/>
            </p:cNvSpPr>
            <p:nvPr/>
          </p:nvSpPr>
          <p:spPr bwMode="auto">
            <a:xfrm>
              <a:off x="10236312"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3" name="Freeform 29">
              <a:extLst>
                <a:ext uri="{FF2B5EF4-FFF2-40B4-BE49-F238E27FC236}">
                  <a16:creationId xmlns:a16="http://schemas.microsoft.com/office/drawing/2014/main" id="{9A19AD2D-B7CF-46A6-9D3B-6C009FCB1D02}"/>
                </a:ext>
              </a:extLst>
            </p:cNvPr>
            <p:cNvSpPr>
              <a:spLocks/>
            </p:cNvSpPr>
            <p:nvPr/>
          </p:nvSpPr>
          <p:spPr bwMode="auto">
            <a:xfrm>
              <a:off x="107839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4" name="Freeform 31">
              <a:extLst>
                <a:ext uri="{FF2B5EF4-FFF2-40B4-BE49-F238E27FC236}">
                  <a16:creationId xmlns:a16="http://schemas.microsoft.com/office/drawing/2014/main" id="{998CF140-4FC7-47C7-A1C2-45A21FFE667E}"/>
                </a:ext>
              </a:extLst>
            </p:cNvPr>
            <p:cNvSpPr>
              <a:spLocks/>
            </p:cNvSpPr>
            <p:nvPr/>
          </p:nvSpPr>
          <p:spPr bwMode="auto">
            <a:xfrm>
              <a:off x="10562454"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5" name="Freeform 29">
              <a:extLst>
                <a:ext uri="{FF2B5EF4-FFF2-40B4-BE49-F238E27FC236}">
                  <a16:creationId xmlns:a16="http://schemas.microsoft.com/office/drawing/2014/main" id="{E91376E1-7A93-4F7D-AD50-B333A4850976}"/>
                </a:ext>
              </a:extLst>
            </p:cNvPr>
            <p:cNvSpPr>
              <a:spLocks/>
            </p:cNvSpPr>
            <p:nvPr/>
          </p:nvSpPr>
          <p:spPr bwMode="auto">
            <a:xfrm>
              <a:off x="111126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6" name="Freeform 30">
              <a:extLst>
                <a:ext uri="{FF2B5EF4-FFF2-40B4-BE49-F238E27FC236}">
                  <a16:creationId xmlns:a16="http://schemas.microsoft.com/office/drawing/2014/main" id="{511A0981-A534-4FD2-B887-AE1BEF109554}"/>
                </a:ext>
              </a:extLst>
            </p:cNvPr>
            <p:cNvSpPr>
              <a:spLocks/>
            </p:cNvSpPr>
            <p:nvPr/>
          </p:nvSpPr>
          <p:spPr bwMode="auto">
            <a:xfrm>
              <a:off x="1143875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7" name="Freeform 31">
              <a:extLst>
                <a:ext uri="{FF2B5EF4-FFF2-40B4-BE49-F238E27FC236}">
                  <a16:creationId xmlns:a16="http://schemas.microsoft.com/office/drawing/2014/main" id="{81D88B08-8F56-4E3F-BC75-228782C800CF}"/>
                </a:ext>
              </a:extLst>
            </p:cNvPr>
            <p:cNvSpPr>
              <a:spLocks/>
            </p:cNvSpPr>
            <p:nvPr/>
          </p:nvSpPr>
          <p:spPr bwMode="auto">
            <a:xfrm>
              <a:off x="10891083"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8" name="Freeform 32">
              <a:extLst>
                <a:ext uri="{FF2B5EF4-FFF2-40B4-BE49-F238E27FC236}">
                  <a16:creationId xmlns:a16="http://schemas.microsoft.com/office/drawing/2014/main" id="{08AAF1B2-FECE-4CA6-85BB-1445355998EF}"/>
                </a:ext>
              </a:extLst>
            </p:cNvPr>
            <p:cNvSpPr>
              <a:spLocks/>
            </p:cNvSpPr>
            <p:nvPr/>
          </p:nvSpPr>
          <p:spPr bwMode="auto">
            <a:xfrm>
              <a:off x="1121971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9" name="Freeform 29">
              <a:extLst>
                <a:ext uri="{FF2B5EF4-FFF2-40B4-BE49-F238E27FC236}">
                  <a16:creationId xmlns:a16="http://schemas.microsoft.com/office/drawing/2014/main" id="{981619CE-8471-429C-B161-78393B3C6E31}"/>
                </a:ext>
              </a:extLst>
            </p:cNvPr>
            <p:cNvSpPr>
              <a:spLocks/>
            </p:cNvSpPr>
            <p:nvPr/>
          </p:nvSpPr>
          <p:spPr bwMode="auto">
            <a:xfrm>
              <a:off x="1176738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0" name="Freeform 30">
              <a:extLst>
                <a:ext uri="{FF2B5EF4-FFF2-40B4-BE49-F238E27FC236}">
                  <a16:creationId xmlns:a16="http://schemas.microsoft.com/office/drawing/2014/main" id="{DBCEADE3-C9EC-478A-83D6-7169E4ED9A63}"/>
                </a:ext>
              </a:extLst>
            </p:cNvPr>
            <p:cNvSpPr>
              <a:spLocks/>
            </p:cNvSpPr>
            <p:nvPr/>
          </p:nvSpPr>
          <p:spPr bwMode="auto">
            <a:xfrm>
              <a:off x="1209352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1" name="Freeform 31">
              <a:extLst>
                <a:ext uri="{FF2B5EF4-FFF2-40B4-BE49-F238E27FC236}">
                  <a16:creationId xmlns:a16="http://schemas.microsoft.com/office/drawing/2014/main" id="{938D0299-C5CD-4324-B804-D5811220D2CD}"/>
                </a:ext>
              </a:extLst>
            </p:cNvPr>
            <p:cNvSpPr>
              <a:spLocks/>
            </p:cNvSpPr>
            <p:nvPr/>
          </p:nvSpPr>
          <p:spPr bwMode="auto">
            <a:xfrm>
              <a:off x="11545852"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2" name="Freeform 32">
              <a:extLst>
                <a:ext uri="{FF2B5EF4-FFF2-40B4-BE49-F238E27FC236}">
                  <a16:creationId xmlns:a16="http://schemas.microsoft.com/office/drawing/2014/main" id="{D8716C04-EB42-44E4-937C-B43EBEB0E09E}"/>
                </a:ext>
              </a:extLst>
            </p:cNvPr>
            <p:cNvSpPr>
              <a:spLocks/>
            </p:cNvSpPr>
            <p:nvPr/>
          </p:nvSpPr>
          <p:spPr bwMode="auto">
            <a:xfrm>
              <a:off x="1187448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5" name="Group 1794">
            <a:extLst>
              <a:ext uri="{FF2B5EF4-FFF2-40B4-BE49-F238E27FC236}">
                <a16:creationId xmlns:a16="http://schemas.microsoft.com/office/drawing/2014/main" id="{FE4EC17A-6954-4BFF-B6A5-218A353571C6}"/>
              </a:ext>
            </a:extLst>
          </p:cNvPr>
          <p:cNvGrpSpPr/>
          <p:nvPr userDrawn="1"/>
        </p:nvGrpSpPr>
        <p:grpSpPr>
          <a:xfrm>
            <a:off x="83664" y="63838"/>
            <a:ext cx="12009863" cy="176637"/>
            <a:chOff x="83664" y="-72234"/>
            <a:chExt cx="12009863" cy="176637"/>
          </a:xfrm>
        </p:grpSpPr>
        <p:sp>
          <p:nvSpPr>
            <p:cNvPr id="767" name="Freeform 29">
              <a:extLst>
                <a:ext uri="{FF2B5EF4-FFF2-40B4-BE49-F238E27FC236}">
                  <a16:creationId xmlns:a16="http://schemas.microsoft.com/office/drawing/2014/main" id="{614772F6-5921-4727-BC67-275267D5C9A9}"/>
                </a:ext>
              </a:extLst>
            </p:cNvPr>
            <p:cNvSpPr>
              <a:spLocks/>
            </p:cNvSpPr>
            <p:nvPr/>
          </p:nvSpPr>
          <p:spPr bwMode="auto">
            <a:xfrm flipH="1">
              <a:off x="1187199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8" name="Freeform 30">
              <a:extLst>
                <a:ext uri="{FF2B5EF4-FFF2-40B4-BE49-F238E27FC236}">
                  <a16:creationId xmlns:a16="http://schemas.microsoft.com/office/drawing/2014/main" id="{89336505-89EE-4649-8108-22C63E45C297}"/>
                </a:ext>
              </a:extLst>
            </p:cNvPr>
            <p:cNvSpPr>
              <a:spLocks/>
            </p:cNvSpPr>
            <p:nvPr/>
          </p:nvSpPr>
          <p:spPr bwMode="auto">
            <a:xfrm flipH="1">
              <a:off x="1154585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9" name="Freeform 31">
              <a:extLst>
                <a:ext uri="{FF2B5EF4-FFF2-40B4-BE49-F238E27FC236}">
                  <a16:creationId xmlns:a16="http://schemas.microsoft.com/office/drawing/2014/main" id="{42B468DB-FFEB-4035-9FFB-A121E08243A8}"/>
                </a:ext>
              </a:extLst>
            </p:cNvPr>
            <p:cNvSpPr>
              <a:spLocks/>
            </p:cNvSpPr>
            <p:nvPr/>
          </p:nvSpPr>
          <p:spPr bwMode="auto">
            <a:xfrm flipH="1">
              <a:off x="1197908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0" name="Freeform 32">
              <a:extLst>
                <a:ext uri="{FF2B5EF4-FFF2-40B4-BE49-F238E27FC236}">
                  <a16:creationId xmlns:a16="http://schemas.microsoft.com/office/drawing/2014/main" id="{2EB30022-3839-458D-9E9F-98DDD691F959}"/>
                </a:ext>
              </a:extLst>
            </p:cNvPr>
            <p:cNvSpPr>
              <a:spLocks/>
            </p:cNvSpPr>
            <p:nvPr/>
          </p:nvSpPr>
          <p:spPr bwMode="auto">
            <a:xfrm flipH="1">
              <a:off x="1165294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1" name="Freeform 29">
              <a:extLst>
                <a:ext uri="{FF2B5EF4-FFF2-40B4-BE49-F238E27FC236}">
                  <a16:creationId xmlns:a16="http://schemas.microsoft.com/office/drawing/2014/main" id="{6E24D4C4-66A5-4809-BC19-D3B2137474AA}"/>
                </a:ext>
              </a:extLst>
            </p:cNvPr>
            <p:cNvSpPr>
              <a:spLocks/>
            </p:cNvSpPr>
            <p:nvPr/>
          </p:nvSpPr>
          <p:spPr bwMode="auto">
            <a:xfrm flipH="1">
              <a:off x="1121722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2" name="Freeform 30">
              <a:extLst>
                <a:ext uri="{FF2B5EF4-FFF2-40B4-BE49-F238E27FC236}">
                  <a16:creationId xmlns:a16="http://schemas.microsoft.com/office/drawing/2014/main" id="{C3854B07-3B9B-4D95-99D7-5DE0BDEB6401}"/>
                </a:ext>
              </a:extLst>
            </p:cNvPr>
            <p:cNvSpPr>
              <a:spLocks/>
            </p:cNvSpPr>
            <p:nvPr/>
          </p:nvSpPr>
          <p:spPr bwMode="auto">
            <a:xfrm flipH="1">
              <a:off x="1089108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3" name="Freeform 31">
              <a:extLst>
                <a:ext uri="{FF2B5EF4-FFF2-40B4-BE49-F238E27FC236}">
                  <a16:creationId xmlns:a16="http://schemas.microsoft.com/office/drawing/2014/main" id="{96865299-EF88-4194-854E-9D71DA401555}"/>
                </a:ext>
              </a:extLst>
            </p:cNvPr>
            <p:cNvSpPr>
              <a:spLocks/>
            </p:cNvSpPr>
            <p:nvPr/>
          </p:nvSpPr>
          <p:spPr bwMode="auto">
            <a:xfrm flipH="1">
              <a:off x="1132431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4" name="Freeform 32">
              <a:extLst>
                <a:ext uri="{FF2B5EF4-FFF2-40B4-BE49-F238E27FC236}">
                  <a16:creationId xmlns:a16="http://schemas.microsoft.com/office/drawing/2014/main" id="{16EE6F5C-132B-4A65-92A1-1EEF9B1E8713}"/>
                </a:ext>
              </a:extLst>
            </p:cNvPr>
            <p:cNvSpPr>
              <a:spLocks/>
            </p:cNvSpPr>
            <p:nvPr/>
          </p:nvSpPr>
          <p:spPr bwMode="auto">
            <a:xfrm flipH="1">
              <a:off x="1099817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5" name="Freeform 29">
              <a:extLst>
                <a:ext uri="{FF2B5EF4-FFF2-40B4-BE49-F238E27FC236}">
                  <a16:creationId xmlns:a16="http://schemas.microsoft.com/office/drawing/2014/main" id="{22679479-F7CB-4AF0-B6D7-3EB0BCC38167}"/>
                </a:ext>
              </a:extLst>
            </p:cNvPr>
            <p:cNvSpPr>
              <a:spLocks/>
            </p:cNvSpPr>
            <p:nvPr/>
          </p:nvSpPr>
          <p:spPr bwMode="auto">
            <a:xfrm flipH="1">
              <a:off x="1056245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6" name="Freeform 30">
              <a:extLst>
                <a:ext uri="{FF2B5EF4-FFF2-40B4-BE49-F238E27FC236}">
                  <a16:creationId xmlns:a16="http://schemas.microsoft.com/office/drawing/2014/main" id="{BB7129C3-93D6-46BA-87AF-0855E4264A85}"/>
                </a:ext>
              </a:extLst>
            </p:cNvPr>
            <p:cNvSpPr>
              <a:spLocks/>
            </p:cNvSpPr>
            <p:nvPr/>
          </p:nvSpPr>
          <p:spPr bwMode="auto">
            <a:xfrm flipH="1">
              <a:off x="1023631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7" name="Freeform 31">
              <a:extLst>
                <a:ext uri="{FF2B5EF4-FFF2-40B4-BE49-F238E27FC236}">
                  <a16:creationId xmlns:a16="http://schemas.microsoft.com/office/drawing/2014/main" id="{046F4406-0AB4-4B5A-A41A-950E5C9B2F20}"/>
                </a:ext>
              </a:extLst>
            </p:cNvPr>
            <p:cNvSpPr>
              <a:spLocks/>
            </p:cNvSpPr>
            <p:nvPr/>
          </p:nvSpPr>
          <p:spPr bwMode="auto">
            <a:xfrm flipH="1">
              <a:off x="10669550"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8" name="Freeform 32">
              <a:extLst>
                <a:ext uri="{FF2B5EF4-FFF2-40B4-BE49-F238E27FC236}">
                  <a16:creationId xmlns:a16="http://schemas.microsoft.com/office/drawing/2014/main" id="{3D8F9CFE-3DE0-44D1-82C2-BDC52115EBF9}"/>
                </a:ext>
              </a:extLst>
            </p:cNvPr>
            <p:cNvSpPr>
              <a:spLocks/>
            </p:cNvSpPr>
            <p:nvPr/>
          </p:nvSpPr>
          <p:spPr bwMode="auto">
            <a:xfrm flipH="1">
              <a:off x="10343410"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9" name="Freeform 29">
              <a:extLst>
                <a:ext uri="{FF2B5EF4-FFF2-40B4-BE49-F238E27FC236}">
                  <a16:creationId xmlns:a16="http://schemas.microsoft.com/office/drawing/2014/main" id="{8EDE7192-E2C3-43D5-8D61-93B0A15E4503}"/>
                </a:ext>
              </a:extLst>
            </p:cNvPr>
            <p:cNvSpPr>
              <a:spLocks/>
            </p:cNvSpPr>
            <p:nvPr/>
          </p:nvSpPr>
          <p:spPr bwMode="auto">
            <a:xfrm flipH="1">
              <a:off x="990768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0" name="Freeform 30">
              <a:extLst>
                <a:ext uri="{FF2B5EF4-FFF2-40B4-BE49-F238E27FC236}">
                  <a16:creationId xmlns:a16="http://schemas.microsoft.com/office/drawing/2014/main" id="{00F56E48-DAC8-46C0-AF33-72FC0E01E9EF}"/>
                </a:ext>
              </a:extLst>
            </p:cNvPr>
            <p:cNvSpPr>
              <a:spLocks/>
            </p:cNvSpPr>
            <p:nvPr/>
          </p:nvSpPr>
          <p:spPr bwMode="auto">
            <a:xfrm flipH="1">
              <a:off x="958154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1" name="Freeform 31">
              <a:extLst>
                <a:ext uri="{FF2B5EF4-FFF2-40B4-BE49-F238E27FC236}">
                  <a16:creationId xmlns:a16="http://schemas.microsoft.com/office/drawing/2014/main" id="{B8311F7E-0E6C-410C-9047-BA2DC201DF0E}"/>
                </a:ext>
              </a:extLst>
            </p:cNvPr>
            <p:cNvSpPr>
              <a:spLocks/>
            </p:cNvSpPr>
            <p:nvPr/>
          </p:nvSpPr>
          <p:spPr bwMode="auto">
            <a:xfrm flipH="1">
              <a:off x="1001478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2" name="Freeform 32">
              <a:extLst>
                <a:ext uri="{FF2B5EF4-FFF2-40B4-BE49-F238E27FC236}">
                  <a16:creationId xmlns:a16="http://schemas.microsoft.com/office/drawing/2014/main" id="{3F934E6C-DB5C-4BC1-9B45-A9CAC498C62A}"/>
                </a:ext>
              </a:extLst>
            </p:cNvPr>
            <p:cNvSpPr>
              <a:spLocks/>
            </p:cNvSpPr>
            <p:nvPr/>
          </p:nvSpPr>
          <p:spPr bwMode="auto">
            <a:xfrm flipH="1">
              <a:off x="9688641"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3" name="Freeform 477">
              <a:extLst>
                <a:ext uri="{FF2B5EF4-FFF2-40B4-BE49-F238E27FC236}">
                  <a16:creationId xmlns:a16="http://schemas.microsoft.com/office/drawing/2014/main" id="{0512599F-6B28-489C-9C90-25A3A5D22969}"/>
                </a:ext>
              </a:extLst>
            </p:cNvPr>
            <p:cNvSpPr>
              <a:spLocks/>
            </p:cNvSpPr>
            <p:nvPr/>
          </p:nvSpPr>
          <p:spPr bwMode="auto">
            <a:xfrm flipH="1">
              <a:off x="925291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4" name="Freeform 478">
              <a:extLst>
                <a:ext uri="{FF2B5EF4-FFF2-40B4-BE49-F238E27FC236}">
                  <a16:creationId xmlns:a16="http://schemas.microsoft.com/office/drawing/2014/main" id="{FFC70E00-1360-4FF9-A11F-5545F2AEE50E}"/>
                </a:ext>
              </a:extLst>
            </p:cNvPr>
            <p:cNvSpPr>
              <a:spLocks/>
            </p:cNvSpPr>
            <p:nvPr/>
          </p:nvSpPr>
          <p:spPr bwMode="auto">
            <a:xfrm flipH="1">
              <a:off x="892677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5" name="Freeform 479">
              <a:extLst>
                <a:ext uri="{FF2B5EF4-FFF2-40B4-BE49-F238E27FC236}">
                  <a16:creationId xmlns:a16="http://schemas.microsoft.com/office/drawing/2014/main" id="{201AEC0A-EDD6-4F6D-BD6A-7C1E9B2F66AF}"/>
                </a:ext>
              </a:extLst>
            </p:cNvPr>
            <p:cNvSpPr>
              <a:spLocks/>
            </p:cNvSpPr>
            <p:nvPr/>
          </p:nvSpPr>
          <p:spPr bwMode="auto">
            <a:xfrm flipH="1">
              <a:off x="936001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6" name="Freeform 480">
              <a:extLst>
                <a:ext uri="{FF2B5EF4-FFF2-40B4-BE49-F238E27FC236}">
                  <a16:creationId xmlns:a16="http://schemas.microsoft.com/office/drawing/2014/main" id="{A4D00A7C-F2EE-43A3-847F-C3D4E057D6DC}"/>
                </a:ext>
              </a:extLst>
            </p:cNvPr>
            <p:cNvSpPr>
              <a:spLocks/>
            </p:cNvSpPr>
            <p:nvPr/>
          </p:nvSpPr>
          <p:spPr bwMode="auto">
            <a:xfrm flipH="1">
              <a:off x="9033872"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7" name="Freeform 29">
              <a:extLst>
                <a:ext uri="{FF2B5EF4-FFF2-40B4-BE49-F238E27FC236}">
                  <a16:creationId xmlns:a16="http://schemas.microsoft.com/office/drawing/2014/main" id="{AA625113-BA4F-4619-98A5-EB664EF5B917}"/>
                </a:ext>
              </a:extLst>
            </p:cNvPr>
            <p:cNvSpPr>
              <a:spLocks/>
            </p:cNvSpPr>
            <p:nvPr/>
          </p:nvSpPr>
          <p:spPr bwMode="auto">
            <a:xfrm flipH="1">
              <a:off x="85981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8" name="Freeform 31">
              <a:extLst>
                <a:ext uri="{FF2B5EF4-FFF2-40B4-BE49-F238E27FC236}">
                  <a16:creationId xmlns:a16="http://schemas.microsoft.com/office/drawing/2014/main" id="{BBB7A7C7-18DC-4A64-A1DD-C4BDBDACC85C}"/>
                </a:ext>
              </a:extLst>
            </p:cNvPr>
            <p:cNvSpPr>
              <a:spLocks/>
            </p:cNvSpPr>
            <p:nvPr/>
          </p:nvSpPr>
          <p:spPr bwMode="auto">
            <a:xfrm flipH="1">
              <a:off x="8705243"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9" name="Freeform 29">
              <a:extLst>
                <a:ext uri="{FF2B5EF4-FFF2-40B4-BE49-F238E27FC236}">
                  <a16:creationId xmlns:a16="http://schemas.microsoft.com/office/drawing/2014/main" id="{0C9D492A-30BA-4896-9F80-19FF0E1B920E}"/>
                </a:ext>
              </a:extLst>
            </p:cNvPr>
            <p:cNvSpPr>
              <a:spLocks/>
            </p:cNvSpPr>
            <p:nvPr/>
          </p:nvSpPr>
          <p:spPr bwMode="auto">
            <a:xfrm flipH="1">
              <a:off x="826952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0" name="Freeform 30">
              <a:extLst>
                <a:ext uri="{FF2B5EF4-FFF2-40B4-BE49-F238E27FC236}">
                  <a16:creationId xmlns:a16="http://schemas.microsoft.com/office/drawing/2014/main" id="{DE3CA819-A6A5-43A8-96E6-B441700272C1}"/>
                </a:ext>
              </a:extLst>
            </p:cNvPr>
            <p:cNvSpPr>
              <a:spLocks/>
            </p:cNvSpPr>
            <p:nvPr/>
          </p:nvSpPr>
          <p:spPr bwMode="auto">
            <a:xfrm flipH="1">
              <a:off x="794337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1" name="Freeform 31">
              <a:extLst>
                <a:ext uri="{FF2B5EF4-FFF2-40B4-BE49-F238E27FC236}">
                  <a16:creationId xmlns:a16="http://schemas.microsoft.com/office/drawing/2014/main" id="{B0613448-BBF5-480A-9F2A-9220C1B517AF}"/>
                </a:ext>
              </a:extLst>
            </p:cNvPr>
            <p:cNvSpPr>
              <a:spLocks/>
            </p:cNvSpPr>
            <p:nvPr/>
          </p:nvSpPr>
          <p:spPr bwMode="auto">
            <a:xfrm flipH="1">
              <a:off x="8376614"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2" name="Freeform 32">
              <a:extLst>
                <a:ext uri="{FF2B5EF4-FFF2-40B4-BE49-F238E27FC236}">
                  <a16:creationId xmlns:a16="http://schemas.microsoft.com/office/drawing/2014/main" id="{7E4D36C6-5D5F-44FF-B8A4-078ED1626317}"/>
                </a:ext>
              </a:extLst>
            </p:cNvPr>
            <p:cNvSpPr>
              <a:spLocks/>
            </p:cNvSpPr>
            <p:nvPr/>
          </p:nvSpPr>
          <p:spPr bwMode="auto">
            <a:xfrm flipH="1">
              <a:off x="8050474"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3" name="Freeform 29">
              <a:extLst>
                <a:ext uri="{FF2B5EF4-FFF2-40B4-BE49-F238E27FC236}">
                  <a16:creationId xmlns:a16="http://schemas.microsoft.com/office/drawing/2014/main" id="{453B15EA-C731-4360-B62B-D3B1F7FF44E4}"/>
                </a:ext>
              </a:extLst>
            </p:cNvPr>
            <p:cNvSpPr>
              <a:spLocks/>
            </p:cNvSpPr>
            <p:nvPr/>
          </p:nvSpPr>
          <p:spPr bwMode="auto">
            <a:xfrm flipH="1">
              <a:off x="7614751"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4" name="Freeform 30">
              <a:extLst>
                <a:ext uri="{FF2B5EF4-FFF2-40B4-BE49-F238E27FC236}">
                  <a16:creationId xmlns:a16="http://schemas.microsoft.com/office/drawing/2014/main" id="{E9E8D968-CD65-47D0-B193-62C4AA279100}"/>
                </a:ext>
              </a:extLst>
            </p:cNvPr>
            <p:cNvSpPr>
              <a:spLocks/>
            </p:cNvSpPr>
            <p:nvPr/>
          </p:nvSpPr>
          <p:spPr bwMode="auto">
            <a:xfrm flipH="1">
              <a:off x="72886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5" name="Freeform 31">
              <a:extLst>
                <a:ext uri="{FF2B5EF4-FFF2-40B4-BE49-F238E27FC236}">
                  <a16:creationId xmlns:a16="http://schemas.microsoft.com/office/drawing/2014/main" id="{DD1076A3-1711-4E77-AD9C-EBFEA664E44B}"/>
                </a:ext>
              </a:extLst>
            </p:cNvPr>
            <p:cNvSpPr>
              <a:spLocks/>
            </p:cNvSpPr>
            <p:nvPr/>
          </p:nvSpPr>
          <p:spPr bwMode="auto">
            <a:xfrm flipH="1">
              <a:off x="7721846"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6" name="Freeform 32">
              <a:extLst>
                <a:ext uri="{FF2B5EF4-FFF2-40B4-BE49-F238E27FC236}">
                  <a16:creationId xmlns:a16="http://schemas.microsoft.com/office/drawing/2014/main" id="{56C67064-9657-466C-9E02-818672363B35}"/>
                </a:ext>
              </a:extLst>
            </p:cNvPr>
            <p:cNvSpPr>
              <a:spLocks/>
            </p:cNvSpPr>
            <p:nvPr/>
          </p:nvSpPr>
          <p:spPr bwMode="auto">
            <a:xfrm flipH="1">
              <a:off x="7395705"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7" name="Freeform 29">
              <a:extLst>
                <a:ext uri="{FF2B5EF4-FFF2-40B4-BE49-F238E27FC236}">
                  <a16:creationId xmlns:a16="http://schemas.microsoft.com/office/drawing/2014/main" id="{A697151C-FF75-4A1D-98F8-5FC9F45A1BF0}"/>
                </a:ext>
              </a:extLst>
            </p:cNvPr>
            <p:cNvSpPr>
              <a:spLocks/>
            </p:cNvSpPr>
            <p:nvPr/>
          </p:nvSpPr>
          <p:spPr bwMode="auto">
            <a:xfrm flipH="1">
              <a:off x="695998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8" name="Freeform 30">
              <a:extLst>
                <a:ext uri="{FF2B5EF4-FFF2-40B4-BE49-F238E27FC236}">
                  <a16:creationId xmlns:a16="http://schemas.microsoft.com/office/drawing/2014/main" id="{FF8405CC-B602-467C-BD78-3111C2E5D7A0}"/>
                </a:ext>
              </a:extLst>
            </p:cNvPr>
            <p:cNvSpPr>
              <a:spLocks/>
            </p:cNvSpPr>
            <p:nvPr/>
          </p:nvSpPr>
          <p:spPr bwMode="auto">
            <a:xfrm flipH="1">
              <a:off x="663384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9" name="Freeform 31">
              <a:extLst>
                <a:ext uri="{FF2B5EF4-FFF2-40B4-BE49-F238E27FC236}">
                  <a16:creationId xmlns:a16="http://schemas.microsoft.com/office/drawing/2014/main" id="{0C707019-2AAF-4F24-8B38-88C5377E18A0}"/>
                </a:ext>
              </a:extLst>
            </p:cNvPr>
            <p:cNvSpPr>
              <a:spLocks/>
            </p:cNvSpPr>
            <p:nvPr/>
          </p:nvSpPr>
          <p:spPr bwMode="auto">
            <a:xfrm flipH="1">
              <a:off x="7067077"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0" name="Freeform 32">
              <a:extLst>
                <a:ext uri="{FF2B5EF4-FFF2-40B4-BE49-F238E27FC236}">
                  <a16:creationId xmlns:a16="http://schemas.microsoft.com/office/drawing/2014/main" id="{DDA94D69-3028-4CEC-8CDE-EEBAA857F016}"/>
                </a:ext>
              </a:extLst>
            </p:cNvPr>
            <p:cNvSpPr>
              <a:spLocks/>
            </p:cNvSpPr>
            <p:nvPr/>
          </p:nvSpPr>
          <p:spPr bwMode="auto">
            <a:xfrm flipH="1">
              <a:off x="6740936"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1" name="Freeform 29">
              <a:extLst>
                <a:ext uri="{FF2B5EF4-FFF2-40B4-BE49-F238E27FC236}">
                  <a16:creationId xmlns:a16="http://schemas.microsoft.com/office/drawing/2014/main" id="{BC0FDDE9-6F06-4A73-B7F9-16C9A24EE217}"/>
                </a:ext>
              </a:extLst>
            </p:cNvPr>
            <p:cNvSpPr>
              <a:spLocks/>
            </p:cNvSpPr>
            <p:nvPr/>
          </p:nvSpPr>
          <p:spPr bwMode="auto">
            <a:xfrm flipH="1">
              <a:off x="630521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2" name="Freeform 30">
              <a:extLst>
                <a:ext uri="{FF2B5EF4-FFF2-40B4-BE49-F238E27FC236}">
                  <a16:creationId xmlns:a16="http://schemas.microsoft.com/office/drawing/2014/main" id="{FF7D72B8-1FA9-4D3C-B026-D406C0B5852F}"/>
                </a:ext>
              </a:extLst>
            </p:cNvPr>
            <p:cNvSpPr>
              <a:spLocks/>
            </p:cNvSpPr>
            <p:nvPr/>
          </p:nvSpPr>
          <p:spPr bwMode="auto">
            <a:xfrm flipH="1">
              <a:off x="59790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3" name="Freeform 31">
              <a:extLst>
                <a:ext uri="{FF2B5EF4-FFF2-40B4-BE49-F238E27FC236}">
                  <a16:creationId xmlns:a16="http://schemas.microsoft.com/office/drawing/2014/main" id="{8BDD8B04-FE65-4187-B9B4-F0749D9A7027}"/>
                </a:ext>
              </a:extLst>
            </p:cNvPr>
            <p:cNvSpPr>
              <a:spLocks/>
            </p:cNvSpPr>
            <p:nvPr/>
          </p:nvSpPr>
          <p:spPr bwMode="auto">
            <a:xfrm flipH="1">
              <a:off x="641230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4" name="Freeform 32">
              <a:extLst>
                <a:ext uri="{FF2B5EF4-FFF2-40B4-BE49-F238E27FC236}">
                  <a16:creationId xmlns:a16="http://schemas.microsoft.com/office/drawing/2014/main" id="{E8C0C503-094F-4FAA-AED6-E7C6A156D481}"/>
                </a:ext>
              </a:extLst>
            </p:cNvPr>
            <p:cNvSpPr>
              <a:spLocks/>
            </p:cNvSpPr>
            <p:nvPr/>
          </p:nvSpPr>
          <p:spPr bwMode="auto">
            <a:xfrm flipH="1">
              <a:off x="6086167"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5" name="Freeform 499">
              <a:extLst>
                <a:ext uri="{FF2B5EF4-FFF2-40B4-BE49-F238E27FC236}">
                  <a16:creationId xmlns:a16="http://schemas.microsoft.com/office/drawing/2014/main" id="{76909794-918D-4D91-9C5C-1E181BC2CEE2}"/>
                </a:ext>
              </a:extLst>
            </p:cNvPr>
            <p:cNvSpPr>
              <a:spLocks/>
            </p:cNvSpPr>
            <p:nvPr/>
          </p:nvSpPr>
          <p:spPr bwMode="auto">
            <a:xfrm flipH="1">
              <a:off x="565044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6" name="Freeform 500">
              <a:extLst>
                <a:ext uri="{FF2B5EF4-FFF2-40B4-BE49-F238E27FC236}">
                  <a16:creationId xmlns:a16="http://schemas.microsoft.com/office/drawing/2014/main" id="{265D8DDB-4A31-486B-AE91-9FDD7F983A2B}"/>
                </a:ext>
              </a:extLst>
            </p:cNvPr>
            <p:cNvSpPr>
              <a:spLocks/>
            </p:cNvSpPr>
            <p:nvPr/>
          </p:nvSpPr>
          <p:spPr bwMode="auto">
            <a:xfrm flipH="1">
              <a:off x="53243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7" name="Freeform 501">
              <a:extLst>
                <a:ext uri="{FF2B5EF4-FFF2-40B4-BE49-F238E27FC236}">
                  <a16:creationId xmlns:a16="http://schemas.microsoft.com/office/drawing/2014/main" id="{362247C6-3F8C-41F3-B9AA-AC5AB045A8E9}"/>
                </a:ext>
              </a:extLst>
            </p:cNvPr>
            <p:cNvSpPr>
              <a:spLocks/>
            </p:cNvSpPr>
            <p:nvPr/>
          </p:nvSpPr>
          <p:spPr bwMode="auto">
            <a:xfrm flipH="1">
              <a:off x="575753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8" name="Freeform 502">
              <a:extLst>
                <a:ext uri="{FF2B5EF4-FFF2-40B4-BE49-F238E27FC236}">
                  <a16:creationId xmlns:a16="http://schemas.microsoft.com/office/drawing/2014/main" id="{B97B9337-888E-4283-A2A5-646D532E3B34}"/>
                </a:ext>
              </a:extLst>
            </p:cNvPr>
            <p:cNvSpPr>
              <a:spLocks/>
            </p:cNvSpPr>
            <p:nvPr/>
          </p:nvSpPr>
          <p:spPr bwMode="auto">
            <a:xfrm flipH="1">
              <a:off x="5431399"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9" name="Freeform 29">
              <a:extLst>
                <a:ext uri="{FF2B5EF4-FFF2-40B4-BE49-F238E27FC236}">
                  <a16:creationId xmlns:a16="http://schemas.microsoft.com/office/drawing/2014/main" id="{92536FBE-583E-4FB5-A1FA-F9C26DB266A5}"/>
                </a:ext>
              </a:extLst>
            </p:cNvPr>
            <p:cNvSpPr>
              <a:spLocks/>
            </p:cNvSpPr>
            <p:nvPr/>
          </p:nvSpPr>
          <p:spPr bwMode="auto">
            <a:xfrm flipH="1">
              <a:off x="49956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0" name="Freeform 31">
              <a:extLst>
                <a:ext uri="{FF2B5EF4-FFF2-40B4-BE49-F238E27FC236}">
                  <a16:creationId xmlns:a16="http://schemas.microsoft.com/office/drawing/2014/main" id="{EE005D88-210D-452D-8763-336F63B8C2B0}"/>
                </a:ext>
              </a:extLst>
            </p:cNvPr>
            <p:cNvSpPr>
              <a:spLocks/>
            </p:cNvSpPr>
            <p:nvPr/>
          </p:nvSpPr>
          <p:spPr bwMode="auto">
            <a:xfrm flipH="1">
              <a:off x="510276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7" name="Freeform 29">
              <a:extLst>
                <a:ext uri="{FF2B5EF4-FFF2-40B4-BE49-F238E27FC236}">
                  <a16:creationId xmlns:a16="http://schemas.microsoft.com/office/drawing/2014/main" id="{FE9D6EC3-A58A-4E31-AC55-2D57D6BCB5C2}"/>
                </a:ext>
              </a:extLst>
            </p:cNvPr>
            <p:cNvSpPr>
              <a:spLocks/>
            </p:cNvSpPr>
            <p:nvPr/>
          </p:nvSpPr>
          <p:spPr bwMode="auto">
            <a:xfrm flipH="1">
              <a:off x="46670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8" name="Freeform 30">
              <a:extLst>
                <a:ext uri="{FF2B5EF4-FFF2-40B4-BE49-F238E27FC236}">
                  <a16:creationId xmlns:a16="http://schemas.microsoft.com/office/drawing/2014/main" id="{A11155C5-42D1-4707-8AF7-D6078F97AFF3}"/>
                </a:ext>
              </a:extLst>
            </p:cNvPr>
            <p:cNvSpPr>
              <a:spLocks/>
            </p:cNvSpPr>
            <p:nvPr/>
          </p:nvSpPr>
          <p:spPr bwMode="auto">
            <a:xfrm flipH="1">
              <a:off x="434090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9" name="Freeform 31">
              <a:extLst>
                <a:ext uri="{FF2B5EF4-FFF2-40B4-BE49-F238E27FC236}">
                  <a16:creationId xmlns:a16="http://schemas.microsoft.com/office/drawing/2014/main" id="{5B097D59-75A3-47B7-8B6D-42537A5EEEE1}"/>
                </a:ext>
              </a:extLst>
            </p:cNvPr>
            <p:cNvSpPr>
              <a:spLocks/>
            </p:cNvSpPr>
            <p:nvPr/>
          </p:nvSpPr>
          <p:spPr bwMode="auto">
            <a:xfrm flipH="1">
              <a:off x="4774142"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0" name="Freeform 32">
              <a:extLst>
                <a:ext uri="{FF2B5EF4-FFF2-40B4-BE49-F238E27FC236}">
                  <a16:creationId xmlns:a16="http://schemas.microsoft.com/office/drawing/2014/main" id="{70E017AD-4B48-44E8-8B05-7F99D844B08A}"/>
                </a:ext>
              </a:extLst>
            </p:cNvPr>
            <p:cNvSpPr>
              <a:spLocks/>
            </p:cNvSpPr>
            <p:nvPr/>
          </p:nvSpPr>
          <p:spPr bwMode="auto">
            <a:xfrm flipH="1">
              <a:off x="444800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1" name="Freeform 29">
              <a:extLst>
                <a:ext uri="{FF2B5EF4-FFF2-40B4-BE49-F238E27FC236}">
                  <a16:creationId xmlns:a16="http://schemas.microsoft.com/office/drawing/2014/main" id="{7E8D14B5-1349-40CA-9808-CFFD1A703270}"/>
                </a:ext>
              </a:extLst>
            </p:cNvPr>
            <p:cNvSpPr>
              <a:spLocks/>
            </p:cNvSpPr>
            <p:nvPr/>
          </p:nvSpPr>
          <p:spPr bwMode="auto">
            <a:xfrm flipH="1">
              <a:off x="401227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2" name="Freeform 30">
              <a:extLst>
                <a:ext uri="{FF2B5EF4-FFF2-40B4-BE49-F238E27FC236}">
                  <a16:creationId xmlns:a16="http://schemas.microsoft.com/office/drawing/2014/main" id="{AF784CB8-E2F5-49DF-A819-E44A5D75F37D}"/>
                </a:ext>
              </a:extLst>
            </p:cNvPr>
            <p:cNvSpPr>
              <a:spLocks/>
            </p:cNvSpPr>
            <p:nvPr/>
          </p:nvSpPr>
          <p:spPr bwMode="auto">
            <a:xfrm flipH="1">
              <a:off x="368613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3" name="Freeform 31">
              <a:extLst>
                <a:ext uri="{FF2B5EF4-FFF2-40B4-BE49-F238E27FC236}">
                  <a16:creationId xmlns:a16="http://schemas.microsoft.com/office/drawing/2014/main" id="{BD762B4B-40CF-4ACB-BA51-9BBF5A273D78}"/>
                </a:ext>
              </a:extLst>
            </p:cNvPr>
            <p:cNvSpPr>
              <a:spLocks/>
            </p:cNvSpPr>
            <p:nvPr/>
          </p:nvSpPr>
          <p:spPr bwMode="auto">
            <a:xfrm flipH="1">
              <a:off x="4119373"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4" name="Freeform 32">
              <a:extLst>
                <a:ext uri="{FF2B5EF4-FFF2-40B4-BE49-F238E27FC236}">
                  <a16:creationId xmlns:a16="http://schemas.microsoft.com/office/drawing/2014/main" id="{BA1CD4E8-2177-4700-8DCD-61E8BE6FE656}"/>
                </a:ext>
              </a:extLst>
            </p:cNvPr>
            <p:cNvSpPr>
              <a:spLocks/>
            </p:cNvSpPr>
            <p:nvPr/>
          </p:nvSpPr>
          <p:spPr bwMode="auto">
            <a:xfrm flipH="1">
              <a:off x="379323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5" name="Freeform 29">
              <a:extLst>
                <a:ext uri="{FF2B5EF4-FFF2-40B4-BE49-F238E27FC236}">
                  <a16:creationId xmlns:a16="http://schemas.microsoft.com/office/drawing/2014/main" id="{E943FD70-EBDD-4249-8F10-C034813A5CD1}"/>
                </a:ext>
              </a:extLst>
            </p:cNvPr>
            <p:cNvSpPr>
              <a:spLocks/>
            </p:cNvSpPr>
            <p:nvPr/>
          </p:nvSpPr>
          <p:spPr bwMode="auto">
            <a:xfrm flipH="1">
              <a:off x="33575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6" name="Freeform 30">
              <a:extLst>
                <a:ext uri="{FF2B5EF4-FFF2-40B4-BE49-F238E27FC236}">
                  <a16:creationId xmlns:a16="http://schemas.microsoft.com/office/drawing/2014/main" id="{E67C34C1-A534-4441-8974-23B1F982D5E9}"/>
                </a:ext>
              </a:extLst>
            </p:cNvPr>
            <p:cNvSpPr>
              <a:spLocks/>
            </p:cNvSpPr>
            <p:nvPr/>
          </p:nvSpPr>
          <p:spPr bwMode="auto">
            <a:xfrm flipH="1">
              <a:off x="303136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7" name="Freeform 31">
              <a:extLst>
                <a:ext uri="{FF2B5EF4-FFF2-40B4-BE49-F238E27FC236}">
                  <a16:creationId xmlns:a16="http://schemas.microsoft.com/office/drawing/2014/main" id="{59385809-82B3-4617-B36C-9B3C471BDDB4}"/>
                </a:ext>
              </a:extLst>
            </p:cNvPr>
            <p:cNvSpPr>
              <a:spLocks/>
            </p:cNvSpPr>
            <p:nvPr/>
          </p:nvSpPr>
          <p:spPr bwMode="auto">
            <a:xfrm flipH="1">
              <a:off x="3464604"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8" name="Freeform 32">
              <a:extLst>
                <a:ext uri="{FF2B5EF4-FFF2-40B4-BE49-F238E27FC236}">
                  <a16:creationId xmlns:a16="http://schemas.microsoft.com/office/drawing/2014/main" id="{44FDD806-D312-46C1-B2C2-E4D1C444FF89}"/>
                </a:ext>
              </a:extLst>
            </p:cNvPr>
            <p:cNvSpPr>
              <a:spLocks/>
            </p:cNvSpPr>
            <p:nvPr/>
          </p:nvSpPr>
          <p:spPr bwMode="auto">
            <a:xfrm flipH="1">
              <a:off x="313846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9" name="Freeform 29">
              <a:extLst>
                <a:ext uri="{FF2B5EF4-FFF2-40B4-BE49-F238E27FC236}">
                  <a16:creationId xmlns:a16="http://schemas.microsoft.com/office/drawing/2014/main" id="{FA1B48A1-53A3-4400-893D-EBD0DA2B9577}"/>
                </a:ext>
              </a:extLst>
            </p:cNvPr>
            <p:cNvSpPr>
              <a:spLocks/>
            </p:cNvSpPr>
            <p:nvPr/>
          </p:nvSpPr>
          <p:spPr bwMode="auto">
            <a:xfrm flipH="1">
              <a:off x="270274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0" name="Freeform 30">
              <a:extLst>
                <a:ext uri="{FF2B5EF4-FFF2-40B4-BE49-F238E27FC236}">
                  <a16:creationId xmlns:a16="http://schemas.microsoft.com/office/drawing/2014/main" id="{B7C2537A-C55D-4B46-BDDB-1DC4311BCE4E}"/>
                </a:ext>
              </a:extLst>
            </p:cNvPr>
            <p:cNvSpPr>
              <a:spLocks/>
            </p:cNvSpPr>
            <p:nvPr/>
          </p:nvSpPr>
          <p:spPr bwMode="auto">
            <a:xfrm flipH="1">
              <a:off x="237659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1" name="Freeform 31">
              <a:extLst>
                <a:ext uri="{FF2B5EF4-FFF2-40B4-BE49-F238E27FC236}">
                  <a16:creationId xmlns:a16="http://schemas.microsoft.com/office/drawing/2014/main" id="{C88524B4-B1D5-4916-8271-6255E2375994}"/>
                </a:ext>
              </a:extLst>
            </p:cNvPr>
            <p:cNvSpPr>
              <a:spLocks/>
            </p:cNvSpPr>
            <p:nvPr/>
          </p:nvSpPr>
          <p:spPr bwMode="auto">
            <a:xfrm flipH="1">
              <a:off x="280983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2" name="Freeform 32">
              <a:extLst>
                <a:ext uri="{FF2B5EF4-FFF2-40B4-BE49-F238E27FC236}">
                  <a16:creationId xmlns:a16="http://schemas.microsoft.com/office/drawing/2014/main" id="{A236D27D-4D7D-42D2-94C3-190F61F309AA}"/>
                </a:ext>
              </a:extLst>
            </p:cNvPr>
            <p:cNvSpPr>
              <a:spLocks/>
            </p:cNvSpPr>
            <p:nvPr/>
          </p:nvSpPr>
          <p:spPr bwMode="auto">
            <a:xfrm flipH="1">
              <a:off x="248369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3" name="Freeform 387">
              <a:extLst>
                <a:ext uri="{FF2B5EF4-FFF2-40B4-BE49-F238E27FC236}">
                  <a16:creationId xmlns:a16="http://schemas.microsoft.com/office/drawing/2014/main" id="{0F1334F5-7AAE-4F9C-97DC-34E214920C78}"/>
                </a:ext>
              </a:extLst>
            </p:cNvPr>
            <p:cNvSpPr>
              <a:spLocks/>
            </p:cNvSpPr>
            <p:nvPr/>
          </p:nvSpPr>
          <p:spPr bwMode="auto">
            <a:xfrm flipH="1">
              <a:off x="20479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4" name="Freeform 388">
              <a:extLst>
                <a:ext uri="{FF2B5EF4-FFF2-40B4-BE49-F238E27FC236}">
                  <a16:creationId xmlns:a16="http://schemas.microsoft.com/office/drawing/2014/main" id="{76D88E1A-A29B-40C7-8A9C-66F13DDB0B3C}"/>
                </a:ext>
              </a:extLst>
            </p:cNvPr>
            <p:cNvSpPr>
              <a:spLocks/>
            </p:cNvSpPr>
            <p:nvPr/>
          </p:nvSpPr>
          <p:spPr bwMode="auto">
            <a:xfrm flipH="1">
              <a:off x="172183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5" name="Freeform 389">
              <a:extLst>
                <a:ext uri="{FF2B5EF4-FFF2-40B4-BE49-F238E27FC236}">
                  <a16:creationId xmlns:a16="http://schemas.microsoft.com/office/drawing/2014/main" id="{E426840C-7796-4C50-B813-1F0405DECC89}"/>
                </a:ext>
              </a:extLst>
            </p:cNvPr>
            <p:cNvSpPr>
              <a:spLocks/>
            </p:cNvSpPr>
            <p:nvPr/>
          </p:nvSpPr>
          <p:spPr bwMode="auto">
            <a:xfrm flipH="1">
              <a:off x="215506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6" name="Freeform 390">
              <a:extLst>
                <a:ext uri="{FF2B5EF4-FFF2-40B4-BE49-F238E27FC236}">
                  <a16:creationId xmlns:a16="http://schemas.microsoft.com/office/drawing/2014/main" id="{DBD0B1F1-6FFD-4BBF-B388-CDBD745D5AE5}"/>
                </a:ext>
              </a:extLst>
            </p:cNvPr>
            <p:cNvSpPr>
              <a:spLocks/>
            </p:cNvSpPr>
            <p:nvPr/>
          </p:nvSpPr>
          <p:spPr bwMode="auto">
            <a:xfrm flipH="1">
              <a:off x="1828926"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7" name="Freeform 29">
              <a:extLst>
                <a:ext uri="{FF2B5EF4-FFF2-40B4-BE49-F238E27FC236}">
                  <a16:creationId xmlns:a16="http://schemas.microsoft.com/office/drawing/2014/main" id="{1947A14D-9B37-4100-81B0-258E3BC44E42}"/>
                </a:ext>
              </a:extLst>
            </p:cNvPr>
            <p:cNvSpPr>
              <a:spLocks/>
            </p:cNvSpPr>
            <p:nvPr/>
          </p:nvSpPr>
          <p:spPr bwMode="auto">
            <a:xfrm flipH="1">
              <a:off x="13932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8" name="Freeform 31">
              <a:extLst>
                <a:ext uri="{FF2B5EF4-FFF2-40B4-BE49-F238E27FC236}">
                  <a16:creationId xmlns:a16="http://schemas.microsoft.com/office/drawing/2014/main" id="{5453913E-348D-40B7-9374-DFF29C4CE140}"/>
                </a:ext>
              </a:extLst>
            </p:cNvPr>
            <p:cNvSpPr>
              <a:spLocks/>
            </p:cNvSpPr>
            <p:nvPr/>
          </p:nvSpPr>
          <p:spPr bwMode="auto">
            <a:xfrm flipH="1">
              <a:off x="1500297"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9" name="Freeform 29">
              <a:extLst>
                <a:ext uri="{FF2B5EF4-FFF2-40B4-BE49-F238E27FC236}">
                  <a16:creationId xmlns:a16="http://schemas.microsoft.com/office/drawing/2014/main" id="{4ECD8DC6-4CBB-429E-A832-0B4201300A9F}"/>
                </a:ext>
              </a:extLst>
            </p:cNvPr>
            <p:cNvSpPr>
              <a:spLocks/>
            </p:cNvSpPr>
            <p:nvPr/>
          </p:nvSpPr>
          <p:spPr bwMode="auto">
            <a:xfrm flipH="1">
              <a:off x="10645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0" name="Freeform 30">
              <a:extLst>
                <a:ext uri="{FF2B5EF4-FFF2-40B4-BE49-F238E27FC236}">
                  <a16:creationId xmlns:a16="http://schemas.microsoft.com/office/drawing/2014/main" id="{EE264C89-1F9F-402D-AE8F-8965CBB43DAB}"/>
                </a:ext>
              </a:extLst>
            </p:cNvPr>
            <p:cNvSpPr>
              <a:spLocks/>
            </p:cNvSpPr>
            <p:nvPr/>
          </p:nvSpPr>
          <p:spPr bwMode="auto">
            <a:xfrm flipH="1">
              <a:off x="73843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1" name="Freeform 31">
              <a:extLst>
                <a:ext uri="{FF2B5EF4-FFF2-40B4-BE49-F238E27FC236}">
                  <a16:creationId xmlns:a16="http://schemas.microsoft.com/office/drawing/2014/main" id="{78BE4E85-42C5-4CCD-8B83-5C74AD875C1D}"/>
                </a:ext>
              </a:extLst>
            </p:cNvPr>
            <p:cNvSpPr>
              <a:spLocks/>
            </p:cNvSpPr>
            <p:nvPr/>
          </p:nvSpPr>
          <p:spPr bwMode="auto">
            <a:xfrm flipH="1">
              <a:off x="1171668"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2" name="Freeform 32">
              <a:extLst>
                <a:ext uri="{FF2B5EF4-FFF2-40B4-BE49-F238E27FC236}">
                  <a16:creationId xmlns:a16="http://schemas.microsoft.com/office/drawing/2014/main" id="{713ADC67-1B79-4531-8A08-6E56ED866146}"/>
                </a:ext>
              </a:extLst>
            </p:cNvPr>
            <p:cNvSpPr>
              <a:spLocks/>
            </p:cNvSpPr>
            <p:nvPr/>
          </p:nvSpPr>
          <p:spPr bwMode="auto">
            <a:xfrm flipH="1">
              <a:off x="84552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3" name="Freeform 397">
              <a:extLst>
                <a:ext uri="{FF2B5EF4-FFF2-40B4-BE49-F238E27FC236}">
                  <a16:creationId xmlns:a16="http://schemas.microsoft.com/office/drawing/2014/main" id="{FF27E2F8-2B3C-48D5-99DB-2ED40A89BEF2}"/>
                </a:ext>
              </a:extLst>
            </p:cNvPr>
            <p:cNvSpPr>
              <a:spLocks/>
            </p:cNvSpPr>
            <p:nvPr/>
          </p:nvSpPr>
          <p:spPr bwMode="auto">
            <a:xfrm flipH="1">
              <a:off x="40980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4" name="Freeform 398">
              <a:extLst>
                <a:ext uri="{FF2B5EF4-FFF2-40B4-BE49-F238E27FC236}">
                  <a16:creationId xmlns:a16="http://schemas.microsoft.com/office/drawing/2014/main" id="{D644679D-AAFB-4890-8CCD-CD32049F3AF7}"/>
                </a:ext>
              </a:extLst>
            </p:cNvPr>
            <p:cNvSpPr>
              <a:spLocks/>
            </p:cNvSpPr>
            <p:nvPr/>
          </p:nvSpPr>
          <p:spPr bwMode="auto">
            <a:xfrm flipH="1">
              <a:off x="8366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5" name="Freeform 399">
              <a:extLst>
                <a:ext uri="{FF2B5EF4-FFF2-40B4-BE49-F238E27FC236}">
                  <a16:creationId xmlns:a16="http://schemas.microsoft.com/office/drawing/2014/main" id="{00E76FF1-CF2E-4965-9B4D-FB55D7D2FC3A}"/>
                </a:ext>
              </a:extLst>
            </p:cNvPr>
            <p:cNvSpPr>
              <a:spLocks/>
            </p:cNvSpPr>
            <p:nvPr/>
          </p:nvSpPr>
          <p:spPr bwMode="auto">
            <a:xfrm flipH="1">
              <a:off x="516899"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6" name="Freeform 400">
              <a:extLst>
                <a:ext uri="{FF2B5EF4-FFF2-40B4-BE49-F238E27FC236}">
                  <a16:creationId xmlns:a16="http://schemas.microsoft.com/office/drawing/2014/main" id="{01D5C4B2-6A15-4430-A586-61A49A222994}"/>
                </a:ext>
              </a:extLst>
            </p:cNvPr>
            <p:cNvSpPr>
              <a:spLocks/>
            </p:cNvSpPr>
            <p:nvPr/>
          </p:nvSpPr>
          <p:spPr bwMode="auto">
            <a:xfrm flipH="1">
              <a:off x="19075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6" name="Group 1795">
            <a:extLst>
              <a:ext uri="{FF2B5EF4-FFF2-40B4-BE49-F238E27FC236}">
                <a16:creationId xmlns:a16="http://schemas.microsoft.com/office/drawing/2014/main" id="{78F5DB95-0743-4194-AF8E-731BCEBC63A0}"/>
              </a:ext>
            </a:extLst>
          </p:cNvPr>
          <p:cNvGrpSpPr/>
          <p:nvPr userDrawn="1"/>
        </p:nvGrpSpPr>
        <p:grpSpPr>
          <a:xfrm>
            <a:off x="83664" y="348872"/>
            <a:ext cx="12009864" cy="176637"/>
            <a:chOff x="83663" y="225542"/>
            <a:chExt cx="12009864" cy="176637"/>
          </a:xfrm>
        </p:grpSpPr>
        <p:sp>
          <p:nvSpPr>
            <p:cNvPr id="811" name="Freeform 29">
              <a:extLst>
                <a:ext uri="{FF2B5EF4-FFF2-40B4-BE49-F238E27FC236}">
                  <a16:creationId xmlns:a16="http://schemas.microsoft.com/office/drawing/2014/main" id="{48C2BA7C-C171-4DE7-B360-0D6AD3E7EB1C}"/>
                </a:ext>
              </a:extLst>
            </p:cNvPr>
            <p:cNvSpPr>
              <a:spLocks/>
            </p:cNvSpPr>
            <p:nvPr/>
          </p:nvSpPr>
          <p:spPr bwMode="auto">
            <a:xfrm>
              <a:off x="521720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2" name="Freeform 30">
              <a:extLst>
                <a:ext uri="{FF2B5EF4-FFF2-40B4-BE49-F238E27FC236}">
                  <a16:creationId xmlns:a16="http://schemas.microsoft.com/office/drawing/2014/main" id="{760CE1DE-ACCB-4DB4-B5A3-8B6FD14A4E12}"/>
                </a:ext>
              </a:extLst>
            </p:cNvPr>
            <p:cNvSpPr>
              <a:spLocks/>
            </p:cNvSpPr>
            <p:nvPr/>
          </p:nvSpPr>
          <p:spPr bwMode="auto">
            <a:xfrm>
              <a:off x="554334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3" name="Freeform 31">
              <a:extLst>
                <a:ext uri="{FF2B5EF4-FFF2-40B4-BE49-F238E27FC236}">
                  <a16:creationId xmlns:a16="http://schemas.microsoft.com/office/drawing/2014/main" id="{F6E04536-CA56-4716-96F4-4A132F4D4069}"/>
                </a:ext>
              </a:extLst>
            </p:cNvPr>
            <p:cNvSpPr>
              <a:spLocks/>
            </p:cNvSpPr>
            <p:nvPr/>
          </p:nvSpPr>
          <p:spPr bwMode="auto">
            <a:xfrm>
              <a:off x="499567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4" name="Freeform 32">
              <a:extLst>
                <a:ext uri="{FF2B5EF4-FFF2-40B4-BE49-F238E27FC236}">
                  <a16:creationId xmlns:a16="http://schemas.microsoft.com/office/drawing/2014/main" id="{2AFA537E-385D-4008-856F-F34A92494ABD}"/>
                </a:ext>
              </a:extLst>
            </p:cNvPr>
            <p:cNvSpPr>
              <a:spLocks/>
            </p:cNvSpPr>
            <p:nvPr/>
          </p:nvSpPr>
          <p:spPr bwMode="auto">
            <a:xfrm>
              <a:off x="532430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5" name="Freeform 29">
              <a:extLst>
                <a:ext uri="{FF2B5EF4-FFF2-40B4-BE49-F238E27FC236}">
                  <a16:creationId xmlns:a16="http://schemas.microsoft.com/office/drawing/2014/main" id="{EFD04C3C-A4AB-4871-B02B-0E733E3BDEB5}"/>
                </a:ext>
              </a:extLst>
            </p:cNvPr>
            <p:cNvSpPr>
              <a:spLocks/>
            </p:cNvSpPr>
            <p:nvPr/>
          </p:nvSpPr>
          <p:spPr bwMode="auto">
            <a:xfrm>
              <a:off x="587197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6" name="Freeform 30">
              <a:extLst>
                <a:ext uri="{FF2B5EF4-FFF2-40B4-BE49-F238E27FC236}">
                  <a16:creationId xmlns:a16="http://schemas.microsoft.com/office/drawing/2014/main" id="{37FEA7BF-04A4-4A9C-8CB5-DCA193913217}"/>
                </a:ext>
              </a:extLst>
            </p:cNvPr>
            <p:cNvSpPr>
              <a:spLocks/>
            </p:cNvSpPr>
            <p:nvPr/>
          </p:nvSpPr>
          <p:spPr bwMode="auto">
            <a:xfrm>
              <a:off x="619811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7" name="Freeform 31">
              <a:extLst>
                <a:ext uri="{FF2B5EF4-FFF2-40B4-BE49-F238E27FC236}">
                  <a16:creationId xmlns:a16="http://schemas.microsoft.com/office/drawing/2014/main" id="{039BFC52-0F72-43C8-A3A3-38405DB261EB}"/>
                </a:ext>
              </a:extLst>
            </p:cNvPr>
            <p:cNvSpPr>
              <a:spLocks/>
            </p:cNvSpPr>
            <p:nvPr/>
          </p:nvSpPr>
          <p:spPr bwMode="auto">
            <a:xfrm>
              <a:off x="5650444"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8" name="Freeform 32">
              <a:extLst>
                <a:ext uri="{FF2B5EF4-FFF2-40B4-BE49-F238E27FC236}">
                  <a16:creationId xmlns:a16="http://schemas.microsoft.com/office/drawing/2014/main" id="{29FC1F44-1F6F-4038-B2B4-0944B1A8B2A2}"/>
                </a:ext>
              </a:extLst>
            </p:cNvPr>
            <p:cNvSpPr>
              <a:spLocks/>
            </p:cNvSpPr>
            <p:nvPr/>
          </p:nvSpPr>
          <p:spPr bwMode="auto">
            <a:xfrm>
              <a:off x="597907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9" name="Freeform 29">
              <a:extLst>
                <a:ext uri="{FF2B5EF4-FFF2-40B4-BE49-F238E27FC236}">
                  <a16:creationId xmlns:a16="http://schemas.microsoft.com/office/drawing/2014/main" id="{6CDA1E19-1982-4657-90F9-76384E561FF5}"/>
                </a:ext>
              </a:extLst>
            </p:cNvPr>
            <p:cNvSpPr>
              <a:spLocks/>
            </p:cNvSpPr>
            <p:nvPr/>
          </p:nvSpPr>
          <p:spPr bwMode="auto">
            <a:xfrm>
              <a:off x="652674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0" name="Freeform 30">
              <a:extLst>
                <a:ext uri="{FF2B5EF4-FFF2-40B4-BE49-F238E27FC236}">
                  <a16:creationId xmlns:a16="http://schemas.microsoft.com/office/drawing/2014/main" id="{C2163247-7818-43CB-B885-2804B135D97F}"/>
                </a:ext>
              </a:extLst>
            </p:cNvPr>
            <p:cNvSpPr>
              <a:spLocks/>
            </p:cNvSpPr>
            <p:nvPr/>
          </p:nvSpPr>
          <p:spPr bwMode="auto">
            <a:xfrm>
              <a:off x="685288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1" name="Freeform 31">
              <a:extLst>
                <a:ext uri="{FF2B5EF4-FFF2-40B4-BE49-F238E27FC236}">
                  <a16:creationId xmlns:a16="http://schemas.microsoft.com/office/drawing/2014/main" id="{FA256FAE-3764-4396-874F-31962D968926}"/>
                </a:ext>
              </a:extLst>
            </p:cNvPr>
            <p:cNvSpPr>
              <a:spLocks/>
            </p:cNvSpPr>
            <p:nvPr/>
          </p:nvSpPr>
          <p:spPr bwMode="auto">
            <a:xfrm>
              <a:off x="630521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2" name="Freeform 32">
              <a:extLst>
                <a:ext uri="{FF2B5EF4-FFF2-40B4-BE49-F238E27FC236}">
                  <a16:creationId xmlns:a16="http://schemas.microsoft.com/office/drawing/2014/main" id="{8720DB38-7D29-41B3-BFF2-9D549CB39D62}"/>
                </a:ext>
              </a:extLst>
            </p:cNvPr>
            <p:cNvSpPr>
              <a:spLocks/>
            </p:cNvSpPr>
            <p:nvPr/>
          </p:nvSpPr>
          <p:spPr bwMode="auto">
            <a:xfrm>
              <a:off x="6633841"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3" name="Freeform 29">
              <a:extLst>
                <a:ext uri="{FF2B5EF4-FFF2-40B4-BE49-F238E27FC236}">
                  <a16:creationId xmlns:a16="http://schemas.microsoft.com/office/drawing/2014/main" id="{1FB0C8F1-C645-4A0D-BC09-7086DBD13A55}"/>
                </a:ext>
              </a:extLst>
            </p:cNvPr>
            <p:cNvSpPr>
              <a:spLocks/>
            </p:cNvSpPr>
            <p:nvPr/>
          </p:nvSpPr>
          <p:spPr bwMode="auto">
            <a:xfrm>
              <a:off x="718151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4" name="Freeform 30">
              <a:extLst>
                <a:ext uri="{FF2B5EF4-FFF2-40B4-BE49-F238E27FC236}">
                  <a16:creationId xmlns:a16="http://schemas.microsoft.com/office/drawing/2014/main" id="{258079EE-33F0-4702-97A1-D1554A5AD28E}"/>
                </a:ext>
              </a:extLst>
            </p:cNvPr>
            <p:cNvSpPr>
              <a:spLocks/>
            </p:cNvSpPr>
            <p:nvPr/>
          </p:nvSpPr>
          <p:spPr bwMode="auto">
            <a:xfrm>
              <a:off x="750765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5" name="Freeform 31">
              <a:extLst>
                <a:ext uri="{FF2B5EF4-FFF2-40B4-BE49-F238E27FC236}">
                  <a16:creationId xmlns:a16="http://schemas.microsoft.com/office/drawing/2014/main" id="{09E1B1FC-279B-4B68-B35B-8CF92EEF8725}"/>
                </a:ext>
              </a:extLst>
            </p:cNvPr>
            <p:cNvSpPr>
              <a:spLocks/>
            </p:cNvSpPr>
            <p:nvPr/>
          </p:nvSpPr>
          <p:spPr bwMode="auto">
            <a:xfrm>
              <a:off x="6959982"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6" name="Freeform 32">
              <a:extLst>
                <a:ext uri="{FF2B5EF4-FFF2-40B4-BE49-F238E27FC236}">
                  <a16:creationId xmlns:a16="http://schemas.microsoft.com/office/drawing/2014/main" id="{BDD4D431-D290-4A4D-95E6-4E564CAD1EA6}"/>
                </a:ext>
              </a:extLst>
            </p:cNvPr>
            <p:cNvSpPr>
              <a:spLocks/>
            </p:cNvSpPr>
            <p:nvPr/>
          </p:nvSpPr>
          <p:spPr bwMode="auto">
            <a:xfrm>
              <a:off x="7288610"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7" name="Freeform 521">
              <a:extLst>
                <a:ext uri="{FF2B5EF4-FFF2-40B4-BE49-F238E27FC236}">
                  <a16:creationId xmlns:a16="http://schemas.microsoft.com/office/drawing/2014/main" id="{EBB834A8-4D91-49DE-937E-A5BDCE086468}"/>
                </a:ext>
              </a:extLst>
            </p:cNvPr>
            <p:cNvSpPr>
              <a:spLocks/>
            </p:cNvSpPr>
            <p:nvPr/>
          </p:nvSpPr>
          <p:spPr bwMode="auto">
            <a:xfrm>
              <a:off x="783628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8" name="Freeform 522">
              <a:extLst>
                <a:ext uri="{FF2B5EF4-FFF2-40B4-BE49-F238E27FC236}">
                  <a16:creationId xmlns:a16="http://schemas.microsoft.com/office/drawing/2014/main" id="{704A953A-7E84-4A09-840D-6453C51F005A}"/>
                </a:ext>
              </a:extLst>
            </p:cNvPr>
            <p:cNvSpPr>
              <a:spLocks/>
            </p:cNvSpPr>
            <p:nvPr/>
          </p:nvSpPr>
          <p:spPr bwMode="auto">
            <a:xfrm>
              <a:off x="816242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9" name="Freeform 523">
              <a:extLst>
                <a:ext uri="{FF2B5EF4-FFF2-40B4-BE49-F238E27FC236}">
                  <a16:creationId xmlns:a16="http://schemas.microsoft.com/office/drawing/2014/main" id="{3CADE2DC-1BE1-43CE-9028-A17EB4858FD1}"/>
                </a:ext>
              </a:extLst>
            </p:cNvPr>
            <p:cNvSpPr>
              <a:spLocks/>
            </p:cNvSpPr>
            <p:nvPr/>
          </p:nvSpPr>
          <p:spPr bwMode="auto">
            <a:xfrm>
              <a:off x="7614751"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0" name="Freeform 524">
              <a:extLst>
                <a:ext uri="{FF2B5EF4-FFF2-40B4-BE49-F238E27FC236}">
                  <a16:creationId xmlns:a16="http://schemas.microsoft.com/office/drawing/2014/main" id="{2F825BFF-9883-416D-B601-B2550760A44C}"/>
                </a:ext>
              </a:extLst>
            </p:cNvPr>
            <p:cNvSpPr>
              <a:spLocks/>
            </p:cNvSpPr>
            <p:nvPr/>
          </p:nvSpPr>
          <p:spPr bwMode="auto">
            <a:xfrm>
              <a:off x="7943378"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1" name="Freeform 29">
              <a:extLst>
                <a:ext uri="{FF2B5EF4-FFF2-40B4-BE49-F238E27FC236}">
                  <a16:creationId xmlns:a16="http://schemas.microsoft.com/office/drawing/2014/main" id="{A421E879-F37C-40C4-988A-05AB002F01FB}"/>
                </a:ext>
              </a:extLst>
            </p:cNvPr>
            <p:cNvSpPr>
              <a:spLocks/>
            </p:cNvSpPr>
            <p:nvPr/>
          </p:nvSpPr>
          <p:spPr bwMode="auto">
            <a:xfrm>
              <a:off x="849105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2" name="Freeform 31">
              <a:extLst>
                <a:ext uri="{FF2B5EF4-FFF2-40B4-BE49-F238E27FC236}">
                  <a16:creationId xmlns:a16="http://schemas.microsoft.com/office/drawing/2014/main" id="{24199D43-9FDB-41FC-8DAA-E10684625933}"/>
                </a:ext>
              </a:extLst>
            </p:cNvPr>
            <p:cNvSpPr>
              <a:spLocks/>
            </p:cNvSpPr>
            <p:nvPr/>
          </p:nvSpPr>
          <p:spPr bwMode="auto">
            <a:xfrm>
              <a:off x="8269520"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3" name="Freeform 29">
              <a:extLst>
                <a:ext uri="{FF2B5EF4-FFF2-40B4-BE49-F238E27FC236}">
                  <a16:creationId xmlns:a16="http://schemas.microsoft.com/office/drawing/2014/main" id="{9FBBF5D5-45D8-405B-A0A1-EC9E696AAB3D}"/>
                </a:ext>
              </a:extLst>
            </p:cNvPr>
            <p:cNvSpPr>
              <a:spLocks/>
            </p:cNvSpPr>
            <p:nvPr/>
          </p:nvSpPr>
          <p:spPr bwMode="auto">
            <a:xfrm>
              <a:off x="881968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4" name="Freeform 30">
              <a:extLst>
                <a:ext uri="{FF2B5EF4-FFF2-40B4-BE49-F238E27FC236}">
                  <a16:creationId xmlns:a16="http://schemas.microsoft.com/office/drawing/2014/main" id="{EAF3A785-EDBE-40E3-A43F-B311232B9CB1}"/>
                </a:ext>
              </a:extLst>
            </p:cNvPr>
            <p:cNvSpPr>
              <a:spLocks/>
            </p:cNvSpPr>
            <p:nvPr/>
          </p:nvSpPr>
          <p:spPr bwMode="auto">
            <a:xfrm>
              <a:off x="9145823"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5" name="Freeform 31">
              <a:extLst>
                <a:ext uri="{FF2B5EF4-FFF2-40B4-BE49-F238E27FC236}">
                  <a16:creationId xmlns:a16="http://schemas.microsoft.com/office/drawing/2014/main" id="{C3E82A85-BBBE-4443-89D9-BB06433AB863}"/>
                </a:ext>
              </a:extLst>
            </p:cNvPr>
            <p:cNvSpPr>
              <a:spLocks/>
            </p:cNvSpPr>
            <p:nvPr/>
          </p:nvSpPr>
          <p:spPr bwMode="auto">
            <a:xfrm>
              <a:off x="859814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6" name="Freeform 32">
              <a:extLst>
                <a:ext uri="{FF2B5EF4-FFF2-40B4-BE49-F238E27FC236}">
                  <a16:creationId xmlns:a16="http://schemas.microsoft.com/office/drawing/2014/main" id="{CEBE9F7B-6655-45A6-93B4-E5B2F9FFF765}"/>
                </a:ext>
              </a:extLst>
            </p:cNvPr>
            <p:cNvSpPr>
              <a:spLocks/>
            </p:cNvSpPr>
            <p:nvPr/>
          </p:nvSpPr>
          <p:spPr bwMode="auto">
            <a:xfrm>
              <a:off x="892677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7" name="Freeform 29">
              <a:extLst>
                <a:ext uri="{FF2B5EF4-FFF2-40B4-BE49-F238E27FC236}">
                  <a16:creationId xmlns:a16="http://schemas.microsoft.com/office/drawing/2014/main" id="{7EAF867D-F458-4BED-B217-26623704AE39}"/>
                </a:ext>
              </a:extLst>
            </p:cNvPr>
            <p:cNvSpPr>
              <a:spLocks/>
            </p:cNvSpPr>
            <p:nvPr/>
          </p:nvSpPr>
          <p:spPr bwMode="auto">
            <a:xfrm>
              <a:off x="9474451"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8" name="Freeform 30">
              <a:extLst>
                <a:ext uri="{FF2B5EF4-FFF2-40B4-BE49-F238E27FC236}">
                  <a16:creationId xmlns:a16="http://schemas.microsoft.com/office/drawing/2014/main" id="{F525BE7B-2E2A-453D-8D92-EEF0DD1A3ADE}"/>
                </a:ext>
              </a:extLst>
            </p:cNvPr>
            <p:cNvSpPr>
              <a:spLocks/>
            </p:cNvSpPr>
            <p:nvPr/>
          </p:nvSpPr>
          <p:spPr bwMode="auto">
            <a:xfrm>
              <a:off x="980059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9" name="Freeform 31">
              <a:extLst>
                <a:ext uri="{FF2B5EF4-FFF2-40B4-BE49-F238E27FC236}">
                  <a16:creationId xmlns:a16="http://schemas.microsoft.com/office/drawing/2014/main" id="{940AF245-23E8-4049-A71B-82B0FBFE59B9}"/>
                </a:ext>
              </a:extLst>
            </p:cNvPr>
            <p:cNvSpPr>
              <a:spLocks/>
            </p:cNvSpPr>
            <p:nvPr/>
          </p:nvSpPr>
          <p:spPr bwMode="auto">
            <a:xfrm>
              <a:off x="925291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0" name="Freeform 32">
              <a:extLst>
                <a:ext uri="{FF2B5EF4-FFF2-40B4-BE49-F238E27FC236}">
                  <a16:creationId xmlns:a16="http://schemas.microsoft.com/office/drawing/2014/main" id="{B9782BEE-4F82-448C-9F67-9F3C31383225}"/>
                </a:ext>
              </a:extLst>
            </p:cNvPr>
            <p:cNvSpPr>
              <a:spLocks/>
            </p:cNvSpPr>
            <p:nvPr/>
          </p:nvSpPr>
          <p:spPr bwMode="auto">
            <a:xfrm>
              <a:off x="958154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1" name="Freeform 29">
              <a:extLst>
                <a:ext uri="{FF2B5EF4-FFF2-40B4-BE49-F238E27FC236}">
                  <a16:creationId xmlns:a16="http://schemas.microsoft.com/office/drawing/2014/main" id="{FC50875A-C2B1-49F7-85DC-314A5EEAC0A4}"/>
                </a:ext>
              </a:extLst>
            </p:cNvPr>
            <p:cNvSpPr>
              <a:spLocks/>
            </p:cNvSpPr>
            <p:nvPr/>
          </p:nvSpPr>
          <p:spPr bwMode="auto">
            <a:xfrm>
              <a:off x="1012922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2" name="Freeform 30">
              <a:extLst>
                <a:ext uri="{FF2B5EF4-FFF2-40B4-BE49-F238E27FC236}">
                  <a16:creationId xmlns:a16="http://schemas.microsoft.com/office/drawing/2014/main" id="{99B4AE58-D34F-4FB7-B49A-F6880B0D1F95}"/>
                </a:ext>
              </a:extLst>
            </p:cNvPr>
            <p:cNvSpPr>
              <a:spLocks/>
            </p:cNvSpPr>
            <p:nvPr/>
          </p:nvSpPr>
          <p:spPr bwMode="auto">
            <a:xfrm>
              <a:off x="1045536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3" name="Freeform 31">
              <a:extLst>
                <a:ext uri="{FF2B5EF4-FFF2-40B4-BE49-F238E27FC236}">
                  <a16:creationId xmlns:a16="http://schemas.microsoft.com/office/drawing/2014/main" id="{B782F265-72D7-4730-8609-B70179C3D070}"/>
                </a:ext>
              </a:extLst>
            </p:cNvPr>
            <p:cNvSpPr>
              <a:spLocks/>
            </p:cNvSpPr>
            <p:nvPr/>
          </p:nvSpPr>
          <p:spPr bwMode="auto">
            <a:xfrm>
              <a:off x="9907686"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4" name="Freeform 32">
              <a:extLst>
                <a:ext uri="{FF2B5EF4-FFF2-40B4-BE49-F238E27FC236}">
                  <a16:creationId xmlns:a16="http://schemas.microsoft.com/office/drawing/2014/main" id="{5D873FB8-D4FE-49B8-9258-348E8376D58C}"/>
                </a:ext>
              </a:extLst>
            </p:cNvPr>
            <p:cNvSpPr>
              <a:spLocks/>
            </p:cNvSpPr>
            <p:nvPr/>
          </p:nvSpPr>
          <p:spPr bwMode="auto">
            <a:xfrm>
              <a:off x="10236314"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5" name="Freeform 29">
              <a:extLst>
                <a:ext uri="{FF2B5EF4-FFF2-40B4-BE49-F238E27FC236}">
                  <a16:creationId xmlns:a16="http://schemas.microsoft.com/office/drawing/2014/main" id="{DCDD0143-596F-452E-9CC5-6DB71914B37B}"/>
                </a:ext>
              </a:extLst>
            </p:cNvPr>
            <p:cNvSpPr>
              <a:spLocks/>
            </p:cNvSpPr>
            <p:nvPr/>
          </p:nvSpPr>
          <p:spPr bwMode="auto">
            <a:xfrm>
              <a:off x="1078398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6" name="Freeform 30">
              <a:extLst>
                <a:ext uri="{FF2B5EF4-FFF2-40B4-BE49-F238E27FC236}">
                  <a16:creationId xmlns:a16="http://schemas.microsoft.com/office/drawing/2014/main" id="{02FB15A4-8775-431D-A2DB-72C419E47ACF}"/>
                </a:ext>
              </a:extLst>
            </p:cNvPr>
            <p:cNvSpPr>
              <a:spLocks/>
            </p:cNvSpPr>
            <p:nvPr/>
          </p:nvSpPr>
          <p:spPr bwMode="auto">
            <a:xfrm>
              <a:off x="1111013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7" name="Freeform 31">
              <a:extLst>
                <a:ext uri="{FF2B5EF4-FFF2-40B4-BE49-F238E27FC236}">
                  <a16:creationId xmlns:a16="http://schemas.microsoft.com/office/drawing/2014/main" id="{F960D10A-F346-483E-AB2D-2097A0D04B81}"/>
                </a:ext>
              </a:extLst>
            </p:cNvPr>
            <p:cNvSpPr>
              <a:spLocks/>
            </p:cNvSpPr>
            <p:nvPr/>
          </p:nvSpPr>
          <p:spPr bwMode="auto">
            <a:xfrm>
              <a:off x="1056245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8" name="Freeform 32">
              <a:extLst>
                <a:ext uri="{FF2B5EF4-FFF2-40B4-BE49-F238E27FC236}">
                  <a16:creationId xmlns:a16="http://schemas.microsoft.com/office/drawing/2014/main" id="{0FA958CF-B505-4CC7-AC6E-A36B124A8ADE}"/>
                </a:ext>
              </a:extLst>
            </p:cNvPr>
            <p:cNvSpPr>
              <a:spLocks/>
            </p:cNvSpPr>
            <p:nvPr/>
          </p:nvSpPr>
          <p:spPr bwMode="auto">
            <a:xfrm>
              <a:off x="10891083"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9" name="Freeform 543">
              <a:extLst>
                <a:ext uri="{FF2B5EF4-FFF2-40B4-BE49-F238E27FC236}">
                  <a16:creationId xmlns:a16="http://schemas.microsoft.com/office/drawing/2014/main" id="{A5B76D52-0DBD-4003-BAE3-635980856E63}"/>
                </a:ext>
              </a:extLst>
            </p:cNvPr>
            <p:cNvSpPr>
              <a:spLocks/>
            </p:cNvSpPr>
            <p:nvPr/>
          </p:nvSpPr>
          <p:spPr bwMode="auto">
            <a:xfrm>
              <a:off x="1143875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0" name="Freeform 544">
              <a:extLst>
                <a:ext uri="{FF2B5EF4-FFF2-40B4-BE49-F238E27FC236}">
                  <a16:creationId xmlns:a16="http://schemas.microsoft.com/office/drawing/2014/main" id="{7B3AF653-F21B-4B83-9E37-2EF2A42796E0}"/>
                </a:ext>
              </a:extLst>
            </p:cNvPr>
            <p:cNvSpPr>
              <a:spLocks/>
            </p:cNvSpPr>
            <p:nvPr/>
          </p:nvSpPr>
          <p:spPr bwMode="auto">
            <a:xfrm>
              <a:off x="1176489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1" name="Freeform 545">
              <a:extLst>
                <a:ext uri="{FF2B5EF4-FFF2-40B4-BE49-F238E27FC236}">
                  <a16:creationId xmlns:a16="http://schemas.microsoft.com/office/drawing/2014/main" id="{F90FA9E6-C19E-482C-8BB7-59DCF5A5AC72}"/>
                </a:ext>
              </a:extLst>
            </p:cNvPr>
            <p:cNvSpPr>
              <a:spLocks/>
            </p:cNvSpPr>
            <p:nvPr/>
          </p:nvSpPr>
          <p:spPr bwMode="auto">
            <a:xfrm>
              <a:off x="1121722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2" name="Freeform 546">
              <a:extLst>
                <a:ext uri="{FF2B5EF4-FFF2-40B4-BE49-F238E27FC236}">
                  <a16:creationId xmlns:a16="http://schemas.microsoft.com/office/drawing/2014/main" id="{86352EEF-4465-467D-B743-8FE94FCE0EF4}"/>
                </a:ext>
              </a:extLst>
            </p:cNvPr>
            <p:cNvSpPr>
              <a:spLocks/>
            </p:cNvSpPr>
            <p:nvPr/>
          </p:nvSpPr>
          <p:spPr bwMode="auto">
            <a:xfrm>
              <a:off x="1154585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3" name="Freeform 29">
              <a:extLst>
                <a:ext uri="{FF2B5EF4-FFF2-40B4-BE49-F238E27FC236}">
                  <a16:creationId xmlns:a16="http://schemas.microsoft.com/office/drawing/2014/main" id="{B5D670BF-6A8D-4A95-86D1-81EDA2622851}"/>
                </a:ext>
              </a:extLst>
            </p:cNvPr>
            <p:cNvSpPr>
              <a:spLocks/>
            </p:cNvSpPr>
            <p:nvPr/>
          </p:nvSpPr>
          <p:spPr bwMode="auto">
            <a:xfrm>
              <a:off x="1209352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4" name="Freeform 31">
              <a:extLst>
                <a:ext uri="{FF2B5EF4-FFF2-40B4-BE49-F238E27FC236}">
                  <a16:creationId xmlns:a16="http://schemas.microsoft.com/office/drawing/2014/main" id="{A1EACFB4-E3CC-44C0-9479-EB0FDC1C581A}"/>
                </a:ext>
              </a:extLst>
            </p:cNvPr>
            <p:cNvSpPr>
              <a:spLocks/>
            </p:cNvSpPr>
            <p:nvPr/>
          </p:nvSpPr>
          <p:spPr bwMode="auto">
            <a:xfrm>
              <a:off x="1187199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7" name="Freeform 30">
              <a:extLst>
                <a:ext uri="{FF2B5EF4-FFF2-40B4-BE49-F238E27FC236}">
                  <a16:creationId xmlns:a16="http://schemas.microsoft.com/office/drawing/2014/main" id="{E20F7C2C-7993-4B39-9176-3D0F086C0C95}"/>
                </a:ext>
              </a:extLst>
            </p:cNvPr>
            <p:cNvSpPr>
              <a:spLocks/>
            </p:cNvSpPr>
            <p:nvPr/>
          </p:nvSpPr>
          <p:spPr bwMode="auto">
            <a:xfrm>
              <a:off x="302710"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8" name="Freeform 32">
              <a:extLst>
                <a:ext uri="{FF2B5EF4-FFF2-40B4-BE49-F238E27FC236}">
                  <a16:creationId xmlns:a16="http://schemas.microsoft.com/office/drawing/2014/main" id="{1AD6621C-3BA8-4D45-8131-EB6A25194D6D}"/>
                </a:ext>
              </a:extLst>
            </p:cNvPr>
            <p:cNvSpPr>
              <a:spLocks/>
            </p:cNvSpPr>
            <p:nvPr/>
          </p:nvSpPr>
          <p:spPr bwMode="auto">
            <a:xfrm>
              <a:off x="83663"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9" name="Freeform 403">
              <a:extLst>
                <a:ext uri="{FF2B5EF4-FFF2-40B4-BE49-F238E27FC236}">
                  <a16:creationId xmlns:a16="http://schemas.microsoft.com/office/drawing/2014/main" id="{810F15F8-DA4A-44B4-B592-5A28AC6EEDA4}"/>
                </a:ext>
              </a:extLst>
            </p:cNvPr>
            <p:cNvSpPr>
              <a:spLocks/>
            </p:cNvSpPr>
            <p:nvPr/>
          </p:nvSpPr>
          <p:spPr bwMode="auto">
            <a:xfrm>
              <a:off x="63133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0" name="Freeform 404">
              <a:extLst>
                <a:ext uri="{FF2B5EF4-FFF2-40B4-BE49-F238E27FC236}">
                  <a16:creationId xmlns:a16="http://schemas.microsoft.com/office/drawing/2014/main" id="{ABEB85FD-5B71-4977-B6F1-19D3732C8604}"/>
                </a:ext>
              </a:extLst>
            </p:cNvPr>
            <p:cNvSpPr>
              <a:spLocks/>
            </p:cNvSpPr>
            <p:nvPr/>
          </p:nvSpPr>
          <p:spPr bwMode="auto">
            <a:xfrm>
              <a:off x="957479"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1" name="Freeform 405">
              <a:extLst>
                <a:ext uri="{FF2B5EF4-FFF2-40B4-BE49-F238E27FC236}">
                  <a16:creationId xmlns:a16="http://schemas.microsoft.com/office/drawing/2014/main" id="{718A2A5E-DC1F-4D86-A899-5BBFFBEC5E6E}"/>
                </a:ext>
              </a:extLst>
            </p:cNvPr>
            <p:cNvSpPr>
              <a:spLocks/>
            </p:cNvSpPr>
            <p:nvPr/>
          </p:nvSpPr>
          <p:spPr bwMode="auto">
            <a:xfrm>
              <a:off x="409806"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2" name="Freeform 406">
              <a:extLst>
                <a:ext uri="{FF2B5EF4-FFF2-40B4-BE49-F238E27FC236}">
                  <a16:creationId xmlns:a16="http://schemas.microsoft.com/office/drawing/2014/main" id="{A03C9514-065D-4E3D-AD1E-7309B6A12B65}"/>
                </a:ext>
              </a:extLst>
            </p:cNvPr>
            <p:cNvSpPr>
              <a:spLocks/>
            </p:cNvSpPr>
            <p:nvPr/>
          </p:nvSpPr>
          <p:spPr bwMode="auto">
            <a:xfrm>
              <a:off x="738432"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3" name="Freeform 29">
              <a:extLst>
                <a:ext uri="{FF2B5EF4-FFF2-40B4-BE49-F238E27FC236}">
                  <a16:creationId xmlns:a16="http://schemas.microsoft.com/office/drawing/2014/main" id="{E43FAB20-0023-4CDD-85AD-E9776A7CC7DD}"/>
                </a:ext>
              </a:extLst>
            </p:cNvPr>
            <p:cNvSpPr>
              <a:spLocks/>
            </p:cNvSpPr>
            <p:nvPr/>
          </p:nvSpPr>
          <p:spPr bwMode="auto">
            <a:xfrm>
              <a:off x="128610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4" name="Freeform 31">
              <a:extLst>
                <a:ext uri="{FF2B5EF4-FFF2-40B4-BE49-F238E27FC236}">
                  <a16:creationId xmlns:a16="http://schemas.microsoft.com/office/drawing/2014/main" id="{517A3143-60B6-4277-AE64-C0C00A00F340}"/>
                </a:ext>
              </a:extLst>
            </p:cNvPr>
            <p:cNvSpPr>
              <a:spLocks/>
            </p:cNvSpPr>
            <p:nvPr/>
          </p:nvSpPr>
          <p:spPr bwMode="auto">
            <a:xfrm>
              <a:off x="1064574"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5" name="Freeform 29">
              <a:extLst>
                <a:ext uri="{FF2B5EF4-FFF2-40B4-BE49-F238E27FC236}">
                  <a16:creationId xmlns:a16="http://schemas.microsoft.com/office/drawing/2014/main" id="{8C460EDD-A409-43C5-A818-D48459FD1CFE}"/>
                </a:ext>
              </a:extLst>
            </p:cNvPr>
            <p:cNvSpPr>
              <a:spLocks/>
            </p:cNvSpPr>
            <p:nvPr/>
          </p:nvSpPr>
          <p:spPr bwMode="auto">
            <a:xfrm>
              <a:off x="161473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6" name="Freeform 30">
              <a:extLst>
                <a:ext uri="{FF2B5EF4-FFF2-40B4-BE49-F238E27FC236}">
                  <a16:creationId xmlns:a16="http://schemas.microsoft.com/office/drawing/2014/main" id="{F7225F37-E476-47F4-8C2D-54BC93493FF9}"/>
                </a:ext>
              </a:extLst>
            </p:cNvPr>
            <p:cNvSpPr>
              <a:spLocks/>
            </p:cNvSpPr>
            <p:nvPr/>
          </p:nvSpPr>
          <p:spPr bwMode="auto">
            <a:xfrm>
              <a:off x="194087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7" name="Freeform 31">
              <a:extLst>
                <a:ext uri="{FF2B5EF4-FFF2-40B4-BE49-F238E27FC236}">
                  <a16:creationId xmlns:a16="http://schemas.microsoft.com/office/drawing/2014/main" id="{8AD84EF1-F659-462A-84EF-71D9DE5DCA61}"/>
                </a:ext>
              </a:extLst>
            </p:cNvPr>
            <p:cNvSpPr>
              <a:spLocks/>
            </p:cNvSpPr>
            <p:nvPr/>
          </p:nvSpPr>
          <p:spPr bwMode="auto">
            <a:xfrm>
              <a:off x="1393203"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8" name="Freeform 32">
              <a:extLst>
                <a:ext uri="{FF2B5EF4-FFF2-40B4-BE49-F238E27FC236}">
                  <a16:creationId xmlns:a16="http://schemas.microsoft.com/office/drawing/2014/main" id="{B57D17D5-9FF0-4B29-836A-D4BFE77BFB2B}"/>
                </a:ext>
              </a:extLst>
            </p:cNvPr>
            <p:cNvSpPr>
              <a:spLocks/>
            </p:cNvSpPr>
            <p:nvPr/>
          </p:nvSpPr>
          <p:spPr bwMode="auto">
            <a:xfrm>
              <a:off x="172182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9" name="Freeform 29">
              <a:extLst>
                <a:ext uri="{FF2B5EF4-FFF2-40B4-BE49-F238E27FC236}">
                  <a16:creationId xmlns:a16="http://schemas.microsoft.com/office/drawing/2014/main" id="{8335515F-C5ED-4F43-A162-D808FC39B3DD}"/>
                </a:ext>
              </a:extLst>
            </p:cNvPr>
            <p:cNvSpPr>
              <a:spLocks/>
            </p:cNvSpPr>
            <p:nvPr/>
          </p:nvSpPr>
          <p:spPr bwMode="auto">
            <a:xfrm>
              <a:off x="226950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0" name="Freeform 30">
              <a:extLst>
                <a:ext uri="{FF2B5EF4-FFF2-40B4-BE49-F238E27FC236}">
                  <a16:creationId xmlns:a16="http://schemas.microsoft.com/office/drawing/2014/main" id="{6B5E1C9D-A33E-4854-B9D5-5B2DD3B140C0}"/>
                </a:ext>
              </a:extLst>
            </p:cNvPr>
            <p:cNvSpPr>
              <a:spLocks/>
            </p:cNvSpPr>
            <p:nvPr/>
          </p:nvSpPr>
          <p:spPr bwMode="auto">
            <a:xfrm>
              <a:off x="2595646"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1" name="Freeform 31">
              <a:extLst>
                <a:ext uri="{FF2B5EF4-FFF2-40B4-BE49-F238E27FC236}">
                  <a16:creationId xmlns:a16="http://schemas.microsoft.com/office/drawing/2014/main" id="{BE6D315F-9CA3-4489-A83D-373A1027A017}"/>
                </a:ext>
              </a:extLst>
            </p:cNvPr>
            <p:cNvSpPr>
              <a:spLocks/>
            </p:cNvSpPr>
            <p:nvPr/>
          </p:nvSpPr>
          <p:spPr bwMode="auto">
            <a:xfrm>
              <a:off x="2047971"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2" name="Freeform 32">
              <a:extLst>
                <a:ext uri="{FF2B5EF4-FFF2-40B4-BE49-F238E27FC236}">
                  <a16:creationId xmlns:a16="http://schemas.microsoft.com/office/drawing/2014/main" id="{0A57BC63-DC74-455C-8CBF-F53CD9BFDB68}"/>
                </a:ext>
              </a:extLst>
            </p:cNvPr>
            <p:cNvSpPr>
              <a:spLocks/>
            </p:cNvSpPr>
            <p:nvPr/>
          </p:nvSpPr>
          <p:spPr bwMode="auto">
            <a:xfrm>
              <a:off x="237659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3" name="Freeform 29">
              <a:extLst>
                <a:ext uri="{FF2B5EF4-FFF2-40B4-BE49-F238E27FC236}">
                  <a16:creationId xmlns:a16="http://schemas.microsoft.com/office/drawing/2014/main" id="{971FF6DE-5F63-4C91-8DCA-5ADD7F1CDF97}"/>
                </a:ext>
              </a:extLst>
            </p:cNvPr>
            <p:cNvSpPr>
              <a:spLocks/>
            </p:cNvSpPr>
            <p:nvPr/>
          </p:nvSpPr>
          <p:spPr bwMode="auto">
            <a:xfrm>
              <a:off x="2924274"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4" name="Freeform 30">
              <a:extLst>
                <a:ext uri="{FF2B5EF4-FFF2-40B4-BE49-F238E27FC236}">
                  <a16:creationId xmlns:a16="http://schemas.microsoft.com/office/drawing/2014/main" id="{1CF1C91C-F9A1-406F-AABB-85AE0E78DE8C}"/>
                </a:ext>
              </a:extLst>
            </p:cNvPr>
            <p:cNvSpPr>
              <a:spLocks/>
            </p:cNvSpPr>
            <p:nvPr/>
          </p:nvSpPr>
          <p:spPr bwMode="auto">
            <a:xfrm>
              <a:off x="325041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5" name="Freeform 31">
              <a:extLst>
                <a:ext uri="{FF2B5EF4-FFF2-40B4-BE49-F238E27FC236}">
                  <a16:creationId xmlns:a16="http://schemas.microsoft.com/office/drawing/2014/main" id="{F8FA1523-EDBA-47D4-ABEB-4036DB9CAC2C}"/>
                </a:ext>
              </a:extLst>
            </p:cNvPr>
            <p:cNvSpPr>
              <a:spLocks/>
            </p:cNvSpPr>
            <p:nvPr/>
          </p:nvSpPr>
          <p:spPr bwMode="auto">
            <a:xfrm>
              <a:off x="2702740"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6" name="Freeform 32">
              <a:extLst>
                <a:ext uri="{FF2B5EF4-FFF2-40B4-BE49-F238E27FC236}">
                  <a16:creationId xmlns:a16="http://schemas.microsoft.com/office/drawing/2014/main" id="{BE57E2E6-D73B-449B-A633-D58E0E15F2E5}"/>
                </a:ext>
              </a:extLst>
            </p:cNvPr>
            <p:cNvSpPr>
              <a:spLocks/>
            </p:cNvSpPr>
            <p:nvPr/>
          </p:nvSpPr>
          <p:spPr bwMode="auto">
            <a:xfrm>
              <a:off x="3031368"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7" name="Freeform 29">
              <a:extLst>
                <a:ext uri="{FF2B5EF4-FFF2-40B4-BE49-F238E27FC236}">
                  <a16:creationId xmlns:a16="http://schemas.microsoft.com/office/drawing/2014/main" id="{22A2C003-86F1-4BC2-89B6-5FBCE7E8F322}"/>
                </a:ext>
              </a:extLst>
            </p:cNvPr>
            <p:cNvSpPr>
              <a:spLocks/>
            </p:cNvSpPr>
            <p:nvPr/>
          </p:nvSpPr>
          <p:spPr bwMode="auto">
            <a:xfrm>
              <a:off x="3579042"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8" name="Freeform 30">
              <a:extLst>
                <a:ext uri="{FF2B5EF4-FFF2-40B4-BE49-F238E27FC236}">
                  <a16:creationId xmlns:a16="http://schemas.microsoft.com/office/drawing/2014/main" id="{02793DFA-3885-402E-AE28-0049A4C19225}"/>
                </a:ext>
              </a:extLst>
            </p:cNvPr>
            <p:cNvSpPr>
              <a:spLocks/>
            </p:cNvSpPr>
            <p:nvPr/>
          </p:nvSpPr>
          <p:spPr bwMode="auto">
            <a:xfrm>
              <a:off x="390518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9" name="Freeform 31">
              <a:extLst>
                <a:ext uri="{FF2B5EF4-FFF2-40B4-BE49-F238E27FC236}">
                  <a16:creationId xmlns:a16="http://schemas.microsoft.com/office/drawing/2014/main" id="{C062DBAD-868A-4CC5-B5A1-0292C94F74BB}"/>
                </a:ext>
              </a:extLst>
            </p:cNvPr>
            <p:cNvSpPr>
              <a:spLocks/>
            </p:cNvSpPr>
            <p:nvPr/>
          </p:nvSpPr>
          <p:spPr bwMode="auto">
            <a:xfrm>
              <a:off x="335750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0" name="Freeform 32">
              <a:extLst>
                <a:ext uri="{FF2B5EF4-FFF2-40B4-BE49-F238E27FC236}">
                  <a16:creationId xmlns:a16="http://schemas.microsoft.com/office/drawing/2014/main" id="{590C4795-00C6-4312-876F-27FE1F5D5746}"/>
                </a:ext>
              </a:extLst>
            </p:cNvPr>
            <p:cNvSpPr>
              <a:spLocks/>
            </p:cNvSpPr>
            <p:nvPr/>
          </p:nvSpPr>
          <p:spPr bwMode="auto">
            <a:xfrm>
              <a:off x="3686137"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1" name="Freeform 425">
              <a:extLst>
                <a:ext uri="{FF2B5EF4-FFF2-40B4-BE49-F238E27FC236}">
                  <a16:creationId xmlns:a16="http://schemas.microsoft.com/office/drawing/2014/main" id="{EACA9DD9-457E-4668-947B-2EF6B263DB91}"/>
                </a:ext>
              </a:extLst>
            </p:cNvPr>
            <p:cNvSpPr>
              <a:spLocks/>
            </p:cNvSpPr>
            <p:nvPr/>
          </p:nvSpPr>
          <p:spPr bwMode="auto">
            <a:xfrm>
              <a:off x="423381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2" name="Freeform 426">
              <a:extLst>
                <a:ext uri="{FF2B5EF4-FFF2-40B4-BE49-F238E27FC236}">
                  <a16:creationId xmlns:a16="http://schemas.microsoft.com/office/drawing/2014/main" id="{02AB393D-C55B-4550-9097-B68D42F31634}"/>
                </a:ext>
              </a:extLst>
            </p:cNvPr>
            <p:cNvSpPr>
              <a:spLocks/>
            </p:cNvSpPr>
            <p:nvPr/>
          </p:nvSpPr>
          <p:spPr bwMode="auto">
            <a:xfrm>
              <a:off x="455995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3" name="Freeform 427">
              <a:extLst>
                <a:ext uri="{FF2B5EF4-FFF2-40B4-BE49-F238E27FC236}">
                  <a16:creationId xmlns:a16="http://schemas.microsoft.com/office/drawing/2014/main" id="{7383A351-D0B5-4A75-B53E-C8458538DC1C}"/>
                </a:ext>
              </a:extLst>
            </p:cNvPr>
            <p:cNvSpPr>
              <a:spLocks/>
            </p:cNvSpPr>
            <p:nvPr/>
          </p:nvSpPr>
          <p:spPr bwMode="auto">
            <a:xfrm>
              <a:off x="401227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4" name="Freeform 428">
              <a:extLst>
                <a:ext uri="{FF2B5EF4-FFF2-40B4-BE49-F238E27FC236}">
                  <a16:creationId xmlns:a16="http://schemas.microsoft.com/office/drawing/2014/main" id="{3A9B07B3-DA9B-47A3-9550-E28DE1918B95}"/>
                </a:ext>
              </a:extLst>
            </p:cNvPr>
            <p:cNvSpPr>
              <a:spLocks/>
            </p:cNvSpPr>
            <p:nvPr/>
          </p:nvSpPr>
          <p:spPr bwMode="auto">
            <a:xfrm>
              <a:off x="4340906"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5" name="Freeform 29">
              <a:extLst>
                <a:ext uri="{FF2B5EF4-FFF2-40B4-BE49-F238E27FC236}">
                  <a16:creationId xmlns:a16="http://schemas.microsoft.com/office/drawing/2014/main" id="{BEC038E3-3E95-4433-B4B1-4485B46D3D7D}"/>
                </a:ext>
              </a:extLst>
            </p:cNvPr>
            <p:cNvSpPr>
              <a:spLocks/>
            </p:cNvSpPr>
            <p:nvPr/>
          </p:nvSpPr>
          <p:spPr bwMode="auto">
            <a:xfrm>
              <a:off x="488858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6" name="Freeform 31">
              <a:extLst>
                <a:ext uri="{FF2B5EF4-FFF2-40B4-BE49-F238E27FC236}">
                  <a16:creationId xmlns:a16="http://schemas.microsoft.com/office/drawing/2014/main" id="{CC19AD42-AF04-4026-A66D-0229D381EA3B}"/>
                </a:ext>
              </a:extLst>
            </p:cNvPr>
            <p:cNvSpPr>
              <a:spLocks/>
            </p:cNvSpPr>
            <p:nvPr/>
          </p:nvSpPr>
          <p:spPr bwMode="auto">
            <a:xfrm>
              <a:off x="4667048"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7" name="Group 1796">
            <a:extLst>
              <a:ext uri="{FF2B5EF4-FFF2-40B4-BE49-F238E27FC236}">
                <a16:creationId xmlns:a16="http://schemas.microsoft.com/office/drawing/2014/main" id="{ADCA3183-3389-4486-8913-D1AEFF5E6A10}"/>
              </a:ext>
            </a:extLst>
          </p:cNvPr>
          <p:cNvGrpSpPr/>
          <p:nvPr userDrawn="1"/>
        </p:nvGrpSpPr>
        <p:grpSpPr>
          <a:xfrm>
            <a:off x="83664" y="633906"/>
            <a:ext cx="12009863" cy="176637"/>
            <a:chOff x="83664" y="515851"/>
            <a:chExt cx="12009863" cy="176637"/>
          </a:xfrm>
        </p:grpSpPr>
        <p:sp>
          <p:nvSpPr>
            <p:cNvPr id="855" name="Freeform 29">
              <a:extLst>
                <a:ext uri="{FF2B5EF4-FFF2-40B4-BE49-F238E27FC236}">
                  <a16:creationId xmlns:a16="http://schemas.microsoft.com/office/drawing/2014/main" id="{6F086788-0344-4F9A-AF82-274CD2E8D455}"/>
                </a:ext>
              </a:extLst>
            </p:cNvPr>
            <p:cNvSpPr>
              <a:spLocks/>
            </p:cNvSpPr>
            <p:nvPr/>
          </p:nvSpPr>
          <p:spPr bwMode="auto">
            <a:xfrm flipH="1">
              <a:off x="1187199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6" name="Freeform 30">
              <a:extLst>
                <a:ext uri="{FF2B5EF4-FFF2-40B4-BE49-F238E27FC236}">
                  <a16:creationId xmlns:a16="http://schemas.microsoft.com/office/drawing/2014/main" id="{30F87FD2-AAE9-48DD-8109-3CFD7F34AC8B}"/>
                </a:ext>
              </a:extLst>
            </p:cNvPr>
            <p:cNvSpPr>
              <a:spLocks/>
            </p:cNvSpPr>
            <p:nvPr/>
          </p:nvSpPr>
          <p:spPr bwMode="auto">
            <a:xfrm flipH="1">
              <a:off x="1154585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7" name="Freeform 31">
              <a:extLst>
                <a:ext uri="{FF2B5EF4-FFF2-40B4-BE49-F238E27FC236}">
                  <a16:creationId xmlns:a16="http://schemas.microsoft.com/office/drawing/2014/main" id="{D320E54A-79E5-412A-8147-D110485ABB13}"/>
                </a:ext>
              </a:extLst>
            </p:cNvPr>
            <p:cNvSpPr>
              <a:spLocks/>
            </p:cNvSpPr>
            <p:nvPr/>
          </p:nvSpPr>
          <p:spPr bwMode="auto">
            <a:xfrm flipH="1">
              <a:off x="1197908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8" name="Freeform 32">
              <a:extLst>
                <a:ext uri="{FF2B5EF4-FFF2-40B4-BE49-F238E27FC236}">
                  <a16:creationId xmlns:a16="http://schemas.microsoft.com/office/drawing/2014/main" id="{26552B62-A56A-484E-BBC5-0BEA953D7AD2}"/>
                </a:ext>
              </a:extLst>
            </p:cNvPr>
            <p:cNvSpPr>
              <a:spLocks/>
            </p:cNvSpPr>
            <p:nvPr/>
          </p:nvSpPr>
          <p:spPr bwMode="auto">
            <a:xfrm flipH="1">
              <a:off x="1165294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9" name="Freeform 29">
              <a:extLst>
                <a:ext uri="{FF2B5EF4-FFF2-40B4-BE49-F238E27FC236}">
                  <a16:creationId xmlns:a16="http://schemas.microsoft.com/office/drawing/2014/main" id="{11A85A65-D9AE-4B3E-991D-CEF44C60DD95}"/>
                </a:ext>
              </a:extLst>
            </p:cNvPr>
            <p:cNvSpPr>
              <a:spLocks/>
            </p:cNvSpPr>
            <p:nvPr/>
          </p:nvSpPr>
          <p:spPr bwMode="auto">
            <a:xfrm flipH="1">
              <a:off x="1121722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0" name="Freeform 30">
              <a:extLst>
                <a:ext uri="{FF2B5EF4-FFF2-40B4-BE49-F238E27FC236}">
                  <a16:creationId xmlns:a16="http://schemas.microsoft.com/office/drawing/2014/main" id="{30542A38-A051-439C-B0E9-A658C8A17B39}"/>
                </a:ext>
              </a:extLst>
            </p:cNvPr>
            <p:cNvSpPr>
              <a:spLocks/>
            </p:cNvSpPr>
            <p:nvPr/>
          </p:nvSpPr>
          <p:spPr bwMode="auto">
            <a:xfrm flipH="1">
              <a:off x="1089108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1" name="Freeform 31">
              <a:extLst>
                <a:ext uri="{FF2B5EF4-FFF2-40B4-BE49-F238E27FC236}">
                  <a16:creationId xmlns:a16="http://schemas.microsoft.com/office/drawing/2014/main" id="{19CDDAB7-5384-40F2-AA25-D13A7401CCAF}"/>
                </a:ext>
              </a:extLst>
            </p:cNvPr>
            <p:cNvSpPr>
              <a:spLocks/>
            </p:cNvSpPr>
            <p:nvPr/>
          </p:nvSpPr>
          <p:spPr bwMode="auto">
            <a:xfrm flipH="1">
              <a:off x="1132431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2" name="Freeform 32">
              <a:extLst>
                <a:ext uri="{FF2B5EF4-FFF2-40B4-BE49-F238E27FC236}">
                  <a16:creationId xmlns:a16="http://schemas.microsoft.com/office/drawing/2014/main" id="{FB7354C1-E715-4D0E-AA7D-95CE100AC17A}"/>
                </a:ext>
              </a:extLst>
            </p:cNvPr>
            <p:cNvSpPr>
              <a:spLocks/>
            </p:cNvSpPr>
            <p:nvPr/>
          </p:nvSpPr>
          <p:spPr bwMode="auto">
            <a:xfrm flipH="1">
              <a:off x="1099817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3" name="Freeform 29">
              <a:extLst>
                <a:ext uri="{FF2B5EF4-FFF2-40B4-BE49-F238E27FC236}">
                  <a16:creationId xmlns:a16="http://schemas.microsoft.com/office/drawing/2014/main" id="{B91BC49D-BE73-47A9-8E61-D700C272084F}"/>
                </a:ext>
              </a:extLst>
            </p:cNvPr>
            <p:cNvSpPr>
              <a:spLocks/>
            </p:cNvSpPr>
            <p:nvPr/>
          </p:nvSpPr>
          <p:spPr bwMode="auto">
            <a:xfrm flipH="1">
              <a:off x="1056245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4" name="Freeform 30">
              <a:extLst>
                <a:ext uri="{FF2B5EF4-FFF2-40B4-BE49-F238E27FC236}">
                  <a16:creationId xmlns:a16="http://schemas.microsoft.com/office/drawing/2014/main" id="{BCA17DFF-B361-4DBE-99DD-339461E37C76}"/>
                </a:ext>
              </a:extLst>
            </p:cNvPr>
            <p:cNvSpPr>
              <a:spLocks/>
            </p:cNvSpPr>
            <p:nvPr/>
          </p:nvSpPr>
          <p:spPr bwMode="auto">
            <a:xfrm flipH="1">
              <a:off x="1023631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5" name="Freeform 31">
              <a:extLst>
                <a:ext uri="{FF2B5EF4-FFF2-40B4-BE49-F238E27FC236}">
                  <a16:creationId xmlns:a16="http://schemas.microsoft.com/office/drawing/2014/main" id="{A61862B0-58BE-4AF1-9458-F76D44AB596B}"/>
                </a:ext>
              </a:extLst>
            </p:cNvPr>
            <p:cNvSpPr>
              <a:spLocks/>
            </p:cNvSpPr>
            <p:nvPr/>
          </p:nvSpPr>
          <p:spPr bwMode="auto">
            <a:xfrm flipH="1">
              <a:off x="10669550"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6" name="Freeform 32">
              <a:extLst>
                <a:ext uri="{FF2B5EF4-FFF2-40B4-BE49-F238E27FC236}">
                  <a16:creationId xmlns:a16="http://schemas.microsoft.com/office/drawing/2014/main" id="{F5090DFF-8E4D-43D2-92D3-ADA80CBE0D4A}"/>
                </a:ext>
              </a:extLst>
            </p:cNvPr>
            <p:cNvSpPr>
              <a:spLocks/>
            </p:cNvSpPr>
            <p:nvPr/>
          </p:nvSpPr>
          <p:spPr bwMode="auto">
            <a:xfrm flipH="1">
              <a:off x="10343410"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7" name="Freeform 29">
              <a:extLst>
                <a:ext uri="{FF2B5EF4-FFF2-40B4-BE49-F238E27FC236}">
                  <a16:creationId xmlns:a16="http://schemas.microsoft.com/office/drawing/2014/main" id="{2B977FE1-DD0F-45B7-868C-0FD285B0CD0F}"/>
                </a:ext>
              </a:extLst>
            </p:cNvPr>
            <p:cNvSpPr>
              <a:spLocks/>
            </p:cNvSpPr>
            <p:nvPr/>
          </p:nvSpPr>
          <p:spPr bwMode="auto">
            <a:xfrm flipH="1">
              <a:off x="990768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8" name="Freeform 30">
              <a:extLst>
                <a:ext uri="{FF2B5EF4-FFF2-40B4-BE49-F238E27FC236}">
                  <a16:creationId xmlns:a16="http://schemas.microsoft.com/office/drawing/2014/main" id="{CA941E1C-6C82-4228-92A3-96039A6D519E}"/>
                </a:ext>
              </a:extLst>
            </p:cNvPr>
            <p:cNvSpPr>
              <a:spLocks/>
            </p:cNvSpPr>
            <p:nvPr/>
          </p:nvSpPr>
          <p:spPr bwMode="auto">
            <a:xfrm flipH="1">
              <a:off x="958154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9" name="Freeform 31">
              <a:extLst>
                <a:ext uri="{FF2B5EF4-FFF2-40B4-BE49-F238E27FC236}">
                  <a16:creationId xmlns:a16="http://schemas.microsoft.com/office/drawing/2014/main" id="{1519D63C-253C-43D9-A3C0-8D7C8684F311}"/>
                </a:ext>
              </a:extLst>
            </p:cNvPr>
            <p:cNvSpPr>
              <a:spLocks/>
            </p:cNvSpPr>
            <p:nvPr/>
          </p:nvSpPr>
          <p:spPr bwMode="auto">
            <a:xfrm flipH="1">
              <a:off x="1001478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0" name="Freeform 32">
              <a:extLst>
                <a:ext uri="{FF2B5EF4-FFF2-40B4-BE49-F238E27FC236}">
                  <a16:creationId xmlns:a16="http://schemas.microsoft.com/office/drawing/2014/main" id="{54FEF199-2D31-478E-8B88-9510760E6895}"/>
                </a:ext>
              </a:extLst>
            </p:cNvPr>
            <p:cNvSpPr>
              <a:spLocks/>
            </p:cNvSpPr>
            <p:nvPr/>
          </p:nvSpPr>
          <p:spPr bwMode="auto">
            <a:xfrm flipH="1">
              <a:off x="9688641"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1" name="Freeform 565">
              <a:extLst>
                <a:ext uri="{FF2B5EF4-FFF2-40B4-BE49-F238E27FC236}">
                  <a16:creationId xmlns:a16="http://schemas.microsoft.com/office/drawing/2014/main" id="{263ABB50-686D-4B37-99EC-EAF4D691580E}"/>
                </a:ext>
              </a:extLst>
            </p:cNvPr>
            <p:cNvSpPr>
              <a:spLocks/>
            </p:cNvSpPr>
            <p:nvPr/>
          </p:nvSpPr>
          <p:spPr bwMode="auto">
            <a:xfrm flipH="1">
              <a:off x="925291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2" name="Freeform 566">
              <a:extLst>
                <a:ext uri="{FF2B5EF4-FFF2-40B4-BE49-F238E27FC236}">
                  <a16:creationId xmlns:a16="http://schemas.microsoft.com/office/drawing/2014/main" id="{1BD229F8-5511-43EF-9612-3001510781F4}"/>
                </a:ext>
              </a:extLst>
            </p:cNvPr>
            <p:cNvSpPr>
              <a:spLocks/>
            </p:cNvSpPr>
            <p:nvPr/>
          </p:nvSpPr>
          <p:spPr bwMode="auto">
            <a:xfrm flipH="1">
              <a:off x="892677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3" name="Freeform 567">
              <a:extLst>
                <a:ext uri="{FF2B5EF4-FFF2-40B4-BE49-F238E27FC236}">
                  <a16:creationId xmlns:a16="http://schemas.microsoft.com/office/drawing/2014/main" id="{06F5A3AF-DE9A-48B1-8E69-DFD180E2317A}"/>
                </a:ext>
              </a:extLst>
            </p:cNvPr>
            <p:cNvSpPr>
              <a:spLocks/>
            </p:cNvSpPr>
            <p:nvPr/>
          </p:nvSpPr>
          <p:spPr bwMode="auto">
            <a:xfrm flipH="1">
              <a:off x="936001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4" name="Freeform 568">
              <a:extLst>
                <a:ext uri="{FF2B5EF4-FFF2-40B4-BE49-F238E27FC236}">
                  <a16:creationId xmlns:a16="http://schemas.microsoft.com/office/drawing/2014/main" id="{EE0F8874-1230-43B8-9E19-6939E240D4E5}"/>
                </a:ext>
              </a:extLst>
            </p:cNvPr>
            <p:cNvSpPr>
              <a:spLocks/>
            </p:cNvSpPr>
            <p:nvPr/>
          </p:nvSpPr>
          <p:spPr bwMode="auto">
            <a:xfrm flipH="1">
              <a:off x="9033872"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5" name="Freeform 29">
              <a:extLst>
                <a:ext uri="{FF2B5EF4-FFF2-40B4-BE49-F238E27FC236}">
                  <a16:creationId xmlns:a16="http://schemas.microsoft.com/office/drawing/2014/main" id="{350709BA-B049-48FC-9299-1C2D219E614B}"/>
                </a:ext>
              </a:extLst>
            </p:cNvPr>
            <p:cNvSpPr>
              <a:spLocks/>
            </p:cNvSpPr>
            <p:nvPr/>
          </p:nvSpPr>
          <p:spPr bwMode="auto">
            <a:xfrm flipH="1">
              <a:off x="85981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6" name="Freeform 31">
              <a:extLst>
                <a:ext uri="{FF2B5EF4-FFF2-40B4-BE49-F238E27FC236}">
                  <a16:creationId xmlns:a16="http://schemas.microsoft.com/office/drawing/2014/main" id="{07BEFD49-4BD2-4528-8EF5-C7671A12CA28}"/>
                </a:ext>
              </a:extLst>
            </p:cNvPr>
            <p:cNvSpPr>
              <a:spLocks/>
            </p:cNvSpPr>
            <p:nvPr/>
          </p:nvSpPr>
          <p:spPr bwMode="auto">
            <a:xfrm flipH="1">
              <a:off x="8705243"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7" name="Freeform 29">
              <a:extLst>
                <a:ext uri="{FF2B5EF4-FFF2-40B4-BE49-F238E27FC236}">
                  <a16:creationId xmlns:a16="http://schemas.microsoft.com/office/drawing/2014/main" id="{1E25FB51-65BE-439F-AF5C-071CB5A662BF}"/>
                </a:ext>
              </a:extLst>
            </p:cNvPr>
            <p:cNvSpPr>
              <a:spLocks/>
            </p:cNvSpPr>
            <p:nvPr/>
          </p:nvSpPr>
          <p:spPr bwMode="auto">
            <a:xfrm flipH="1">
              <a:off x="826952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8" name="Freeform 30">
              <a:extLst>
                <a:ext uri="{FF2B5EF4-FFF2-40B4-BE49-F238E27FC236}">
                  <a16:creationId xmlns:a16="http://schemas.microsoft.com/office/drawing/2014/main" id="{7C77C092-0B57-4731-A117-6B5879E8E502}"/>
                </a:ext>
              </a:extLst>
            </p:cNvPr>
            <p:cNvSpPr>
              <a:spLocks/>
            </p:cNvSpPr>
            <p:nvPr/>
          </p:nvSpPr>
          <p:spPr bwMode="auto">
            <a:xfrm flipH="1">
              <a:off x="794337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9" name="Freeform 31">
              <a:extLst>
                <a:ext uri="{FF2B5EF4-FFF2-40B4-BE49-F238E27FC236}">
                  <a16:creationId xmlns:a16="http://schemas.microsoft.com/office/drawing/2014/main" id="{4FAF69FD-8478-440F-A0D9-29D124D91AA5}"/>
                </a:ext>
              </a:extLst>
            </p:cNvPr>
            <p:cNvSpPr>
              <a:spLocks/>
            </p:cNvSpPr>
            <p:nvPr/>
          </p:nvSpPr>
          <p:spPr bwMode="auto">
            <a:xfrm flipH="1">
              <a:off x="8376614"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0" name="Freeform 32">
              <a:extLst>
                <a:ext uri="{FF2B5EF4-FFF2-40B4-BE49-F238E27FC236}">
                  <a16:creationId xmlns:a16="http://schemas.microsoft.com/office/drawing/2014/main" id="{73D6C1E6-A15C-4775-A5EA-5675FDD2A616}"/>
                </a:ext>
              </a:extLst>
            </p:cNvPr>
            <p:cNvSpPr>
              <a:spLocks/>
            </p:cNvSpPr>
            <p:nvPr/>
          </p:nvSpPr>
          <p:spPr bwMode="auto">
            <a:xfrm flipH="1">
              <a:off x="8050474"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1" name="Freeform 29">
              <a:extLst>
                <a:ext uri="{FF2B5EF4-FFF2-40B4-BE49-F238E27FC236}">
                  <a16:creationId xmlns:a16="http://schemas.microsoft.com/office/drawing/2014/main" id="{26EE3B4D-AFF2-482B-AD50-D4AAE7380D4D}"/>
                </a:ext>
              </a:extLst>
            </p:cNvPr>
            <p:cNvSpPr>
              <a:spLocks/>
            </p:cNvSpPr>
            <p:nvPr/>
          </p:nvSpPr>
          <p:spPr bwMode="auto">
            <a:xfrm flipH="1">
              <a:off x="7614751"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2" name="Freeform 30">
              <a:extLst>
                <a:ext uri="{FF2B5EF4-FFF2-40B4-BE49-F238E27FC236}">
                  <a16:creationId xmlns:a16="http://schemas.microsoft.com/office/drawing/2014/main" id="{855276D7-FBA8-492C-B482-97AF086BDBEC}"/>
                </a:ext>
              </a:extLst>
            </p:cNvPr>
            <p:cNvSpPr>
              <a:spLocks/>
            </p:cNvSpPr>
            <p:nvPr/>
          </p:nvSpPr>
          <p:spPr bwMode="auto">
            <a:xfrm flipH="1">
              <a:off x="72886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3" name="Freeform 31">
              <a:extLst>
                <a:ext uri="{FF2B5EF4-FFF2-40B4-BE49-F238E27FC236}">
                  <a16:creationId xmlns:a16="http://schemas.microsoft.com/office/drawing/2014/main" id="{1DF03553-DA4C-4239-ABD7-831EC6B0FD42}"/>
                </a:ext>
              </a:extLst>
            </p:cNvPr>
            <p:cNvSpPr>
              <a:spLocks/>
            </p:cNvSpPr>
            <p:nvPr/>
          </p:nvSpPr>
          <p:spPr bwMode="auto">
            <a:xfrm flipH="1">
              <a:off x="7721846"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4" name="Freeform 32">
              <a:extLst>
                <a:ext uri="{FF2B5EF4-FFF2-40B4-BE49-F238E27FC236}">
                  <a16:creationId xmlns:a16="http://schemas.microsoft.com/office/drawing/2014/main" id="{C4FAF3F5-0011-4FDB-B29C-E9EF1A1AE3B3}"/>
                </a:ext>
              </a:extLst>
            </p:cNvPr>
            <p:cNvSpPr>
              <a:spLocks/>
            </p:cNvSpPr>
            <p:nvPr/>
          </p:nvSpPr>
          <p:spPr bwMode="auto">
            <a:xfrm flipH="1">
              <a:off x="7395705"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5" name="Freeform 29">
              <a:extLst>
                <a:ext uri="{FF2B5EF4-FFF2-40B4-BE49-F238E27FC236}">
                  <a16:creationId xmlns:a16="http://schemas.microsoft.com/office/drawing/2014/main" id="{8E094353-028F-43EE-82A7-5AE0657EA65F}"/>
                </a:ext>
              </a:extLst>
            </p:cNvPr>
            <p:cNvSpPr>
              <a:spLocks/>
            </p:cNvSpPr>
            <p:nvPr/>
          </p:nvSpPr>
          <p:spPr bwMode="auto">
            <a:xfrm flipH="1">
              <a:off x="695998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6" name="Freeform 30">
              <a:extLst>
                <a:ext uri="{FF2B5EF4-FFF2-40B4-BE49-F238E27FC236}">
                  <a16:creationId xmlns:a16="http://schemas.microsoft.com/office/drawing/2014/main" id="{C938F722-A87F-4E40-915D-6C8A9F88F320}"/>
                </a:ext>
              </a:extLst>
            </p:cNvPr>
            <p:cNvSpPr>
              <a:spLocks/>
            </p:cNvSpPr>
            <p:nvPr/>
          </p:nvSpPr>
          <p:spPr bwMode="auto">
            <a:xfrm flipH="1">
              <a:off x="663384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7" name="Freeform 31">
              <a:extLst>
                <a:ext uri="{FF2B5EF4-FFF2-40B4-BE49-F238E27FC236}">
                  <a16:creationId xmlns:a16="http://schemas.microsoft.com/office/drawing/2014/main" id="{A2F6F4D8-2132-4852-945D-CE6DD3BEC5FE}"/>
                </a:ext>
              </a:extLst>
            </p:cNvPr>
            <p:cNvSpPr>
              <a:spLocks/>
            </p:cNvSpPr>
            <p:nvPr/>
          </p:nvSpPr>
          <p:spPr bwMode="auto">
            <a:xfrm flipH="1">
              <a:off x="7067077"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8" name="Freeform 32">
              <a:extLst>
                <a:ext uri="{FF2B5EF4-FFF2-40B4-BE49-F238E27FC236}">
                  <a16:creationId xmlns:a16="http://schemas.microsoft.com/office/drawing/2014/main" id="{4E08E18A-FFEC-42E7-8DFB-50F2554E4DDB}"/>
                </a:ext>
              </a:extLst>
            </p:cNvPr>
            <p:cNvSpPr>
              <a:spLocks/>
            </p:cNvSpPr>
            <p:nvPr/>
          </p:nvSpPr>
          <p:spPr bwMode="auto">
            <a:xfrm flipH="1">
              <a:off x="6740936"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9" name="Freeform 29">
              <a:extLst>
                <a:ext uri="{FF2B5EF4-FFF2-40B4-BE49-F238E27FC236}">
                  <a16:creationId xmlns:a16="http://schemas.microsoft.com/office/drawing/2014/main" id="{D14B33B8-EE4D-4807-BCE5-F8D36A413573}"/>
                </a:ext>
              </a:extLst>
            </p:cNvPr>
            <p:cNvSpPr>
              <a:spLocks/>
            </p:cNvSpPr>
            <p:nvPr/>
          </p:nvSpPr>
          <p:spPr bwMode="auto">
            <a:xfrm flipH="1">
              <a:off x="630521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0" name="Freeform 30">
              <a:extLst>
                <a:ext uri="{FF2B5EF4-FFF2-40B4-BE49-F238E27FC236}">
                  <a16:creationId xmlns:a16="http://schemas.microsoft.com/office/drawing/2014/main" id="{6942BEAF-4DB5-41F6-92CA-6A3D981D34D3}"/>
                </a:ext>
              </a:extLst>
            </p:cNvPr>
            <p:cNvSpPr>
              <a:spLocks/>
            </p:cNvSpPr>
            <p:nvPr/>
          </p:nvSpPr>
          <p:spPr bwMode="auto">
            <a:xfrm flipH="1">
              <a:off x="59790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1" name="Freeform 31">
              <a:extLst>
                <a:ext uri="{FF2B5EF4-FFF2-40B4-BE49-F238E27FC236}">
                  <a16:creationId xmlns:a16="http://schemas.microsoft.com/office/drawing/2014/main" id="{BEF5A9C5-020B-445F-A80C-9878EB0B88EF}"/>
                </a:ext>
              </a:extLst>
            </p:cNvPr>
            <p:cNvSpPr>
              <a:spLocks/>
            </p:cNvSpPr>
            <p:nvPr/>
          </p:nvSpPr>
          <p:spPr bwMode="auto">
            <a:xfrm flipH="1">
              <a:off x="641230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2" name="Freeform 32">
              <a:extLst>
                <a:ext uri="{FF2B5EF4-FFF2-40B4-BE49-F238E27FC236}">
                  <a16:creationId xmlns:a16="http://schemas.microsoft.com/office/drawing/2014/main" id="{D51869B7-E5CB-44DA-82E3-A7D5C1E026C9}"/>
                </a:ext>
              </a:extLst>
            </p:cNvPr>
            <p:cNvSpPr>
              <a:spLocks/>
            </p:cNvSpPr>
            <p:nvPr/>
          </p:nvSpPr>
          <p:spPr bwMode="auto">
            <a:xfrm flipH="1">
              <a:off x="6086167"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3" name="Freeform 587">
              <a:extLst>
                <a:ext uri="{FF2B5EF4-FFF2-40B4-BE49-F238E27FC236}">
                  <a16:creationId xmlns:a16="http://schemas.microsoft.com/office/drawing/2014/main" id="{4C544C49-8F33-4DA1-845B-73B99BEA6CDA}"/>
                </a:ext>
              </a:extLst>
            </p:cNvPr>
            <p:cNvSpPr>
              <a:spLocks/>
            </p:cNvSpPr>
            <p:nvPr/>
          </p:nvSpPr>
          <p:spPr bwMode="auto">
            <a:xfrm flipH="1">
              <a:off x="565044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4" name="Freeform 588">
              <a:extLst>
                <a:ext uri="{FF2B5EF4-FFF2-40B4-BE49-F238E27FC236}">
                  <a16:creationId xmlns:a16="http://schemas.microsoft.com/office/drawing/2014/main" id="{229528D8-2664-4E1B-AFC2-30E17ED36CC7}"/>
                </a:ext>
              </a:extLst>
            </p:cNvPr>
            <p:cNvSpPr>
              <a:spLocks/>
            </p:cNvSpPr>
            <p:nvPr/>
          </p:nvSpPr>
          <p:spPr bwMode="auto">
            <a:xfrm flipH="1">
              <a:off x="53243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5" name="Freeform 589">
              <a:extLst>
                <a:ext uri="{FF2B5EF4-FFF2-40B4-BE49-F238E27FC236}">
                  <a16:creationId xmlns:a16="http://schemas.microsoft.com/office/drawing/2014/main" id="{043941A6-00C8-4E9A-B608-D05B2245239F}"/>
                </a:ext>
              </a:extLst>
            </p:cNvPr>
            <p:cNvSpPr>
              <a:spLocks/>
            </p:cNvSpPr>
            <p:nvPr/>
          </p:nvSpPr>
          <p:spPr bwMode="auto">
            <a:xfrm flipH="1">
              <a:off x="575753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6" name="Freeform 590">
              <a:extLst>
                <a:ext uri="{FF2B5EF4-FFF2-40B4-BE49-F238E27FC236}">
                  <a16:creationId xmlns:a16="http://schemas.microsoft.com/office/drawing/2014/main" id="{623ADF48-9198-4E4C-BCE3-F177F7505268}"/>
                </a:ext>
              </a:extLst>
            </p:cNvPr>
            <p:cNvSpPr>
              <a:spLocks/>
            </p:cNvSpPr>
            <p:nvPr/>
          </p:nvSpPr>
          <p:spPr bwMode="auto">
            <a:xfrm flipH="1">
              <a:off x="5431399"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7" name="Freeform 29">
              <a:extLst>
                <a:ext uri="{FF2B5EF4-FFF2-40B4-BE49-F238E27FC236}">
                  <a16:creationId xmlns:a16="http://schemas.microsoft.com/office/drawing/2014/main" id="{4ED236BF-BB1E-4439-A35D-415222C53D63}"/>
                </a:ext>
              </a:extLst>
            </p:cNvPr>
            <p:cNvSpPr>
              <a:spLocks/>
            </p:cNvSpPr>
            <p:nvPr/>
          </p:nvSpPr>
          <p:spPr bwMode="auto">
            <a:xfrm flipH="1">
              <a:off x="49956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8" name="Freeform 31">
              <a:extLst>
                <a:ext uri="{FF2B5EF4-FFF2-40B4-BE49-F238E27FC236}">
                  <a16:creationId xmlns:a16="http://schemas.microsoft.com/office/drawing/2014/main" id="{8A23FAAE-620A-4294-9841-921C47E9C11B}"/>
                </a:ext>
              </a:extLst>
            </p:cNvPr>
            <p:cNvSpPr>
              <a:spLocks/>
            </p:cNvSpPr>
            <p:nvPr/>
          </p:nvSpPr>
          <p:spPr bwMode="auto">
            <a:xfrm flipH="1">
              <a:off x="510276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7" name="Freeform 29">
              <a:extLst>
                <a:ext uri="{FF2B5EF4-FFF2-40B4-BE49-F238E27FC236}">
                  <a16:creationId xmlns:a16="http://schemas.microsoft.com/office/drawing/2014/main" id="{1EE53E81-72A9-43B0-9FDF-16877FB32BC8}"/>
                </a:ext>
              </a:extLst>
            </p:cNvPr>
            <p:cNvSpPr>
              <a:spLocks/>
            </p:cNvSpPr>
            <p:nvPr/>
          </p:nvSpPr>
          <p:spPr bwMode="auto">
            <a:xfrm flipH="1">
              <a:off x="46670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8" name="Freeform 30">
              <a:extLst>
                <a:ext uri="{FF2B5EF4-FFF2-40B4-BE49-F238E27FC236}">
                  <a16:creationId xmlns:a16="http://schemas.microsoft.com/office/drawing/2014/main" id="{BA569DC6-A36F-4A6A-8DEB-F064794C845D}"/>
                </a:ext>
              </a:extLst>
            </p:cNvPr>
            <p:cNvSpPr>
              <a:spLocks/>
            </p:cNvSpPr>
            <p:nvPr/>
          </p:nvSpPr>
          <p:spPr bwMode="auto">
            <a:xfrm flipH="1">
              <a:off x="434090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9" name="Freeform 31">
              <a:extLst>
                <a:ext uri="{FF2B5EF4-FFF2-40B4-BE49-F238E27FC236}">
                  <a16:creationId xmlns:a16="http://schemas.microsoft.com/office/drawing/2014/main" id="{E2E08C06-A087-453E-BF75-1A7AC653D043}"/>
                </a:ext>
              </a:extLst>
            </p:cNvPr>
            <p:cNvSpPr>
              <a:spLocks/>
            </p:cNvSpPr>
            <p:nvPr/>
          </p:nvSpPr>
          <p:spPr bwMode="auto">
            <a:xfrm flipH="1">
              <a:off x="4774142"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0" name="Freeform 32">
              <a:extLst>
                <a:ext uri="{FF2B5EF4-FFF2-40B4-BE49-F238E27FC236}">
                  <a16:creationId xmlns:a16="http://schemas.microsoft.com/office/drawing/2014/main" id="{53D6C9C2-A744-4C1C-8672-ADC54A0FFEEE}"/>
                </a:ext>
              </a:extLst>
            </p:cNvPr>
            <p:cNvSpPr>
              <a:spLocks/>
            </p:cNvSpPr>
            <p:nvPr/>
          </p:nvSpPr>
          <p:spPr bwMode="auto">
            <a:xfrm flipH="1">
              <a:off x="444800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1" name="Freeform 29">
              <a:extLst>
                <a:ext uri="{FF2B5EF4-FFF2-40B4-BE49-F238E27FC236}">
                  <a16:creationId xmlns:a16="http://schemas.microsoft.com/office/drawing/2014/main" id="{AE0AE3F1-BF26-469D-943E-78DA8EE0E0B4}"/>
                </a:ext>
              </a:extLst>
            </p:cNvPr>
            <p:cNvSpPr>
              <a:spLocks/>
            </p:cNvSpPr>
            <p:nvPr/>
          </p:nvSpPr>
          <p:spPr bwMode="auto">
            <a:xfrm flipH="1">
              <a:off x="401227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2" name="Freeform 30">
              <a:extLst>
                <a:ext uri="{FF2B5EF4-FFF2-40B4-BE49-F238E27FC236}">
                  <a16:creationId xmlns:a16="http://schemas.microsoft.com/office/drawing/2014/main" id="{2BCAC8A7-BFF4-4B50-BB34-3D71B321E14E}"/>
                </a:ext>
              </a:extLst>
            </p:cNvPr>
            <p:cNvSpPr>
              <a:spLocks/>
            </p:cNvSpPr>
            <p:nvPr/>
          </p:nvSpPr>
          <p:spPr bwMode="auto">
            <a:xfrm flipH="1">
              <a:off x="368613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3" name="Freeform 31">
              <a:extLst>
                <a:ext uri="{FF2B5EF4-FFF2-40B4-BE49-F238E27FC236}">
                  <a16:creationId xmlns:a16="http://schemas.microsoft.com/office/drawing/2014/main" id="{A32B46C9-EEFD-4401-B741-ECBB84ADE869}"/>
                </a:ext>
              </a:extLst>
            </p:cNvPr>
            <p:cNvSpPr>
              <a:spLocks/>
            </p:cNvSpPr>
            <p:nvPr/>
          </p:nvSpPr>
          <p:spPr bwMode="auto">
            <a:xfrm flipH="1">
              <a:off x="4119373"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4" name="Freeform 32">
              <a:extLst>
                <a:ext uri="{FF2B5EF4-FFF2-40B4-BE49-F238E27FC236}">
                  <a16:creationId xmlns:a16="http://schemas.microsoft.com/office/drawing/2014/main" id="{62525033-77CC-4C20-8F12-DF93CDA9A723}"/>
                </a:ext>
              </a:extLst>
            </p:cNvPr>
            <p:cNvSpPr>
              <a:spLocks/>
            </p:cNvSpPr>
            <p:nvPr/>
          </p:nvSpPr>
          <p:spPr bwMode="auto">
            <a:xfrm flipH="1">
              <a:off x="379323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5" name="Freeform 29">
              <a:extLst>
                <a:ext uri="{FF2B5EF4-FFF2-40B4-BE49-F238E27FC236}">
                  <a16:creationId xmlns:a16="http://schemas.microsoft.com/office/drawing/2014/main" id="{0C20C67A-CE13-43AA-98F8-080F12FD9ACE}"/>
                </a:ext>
              </a:extLst>
            </p:cNvPr>
            <p:cNvSpPr>
              <a:spLocks/>
            </p:cNvSpPr>
            <p:nvPr/>
          </p:nvSpPr>
          <p:spPr bwMode="auto">
            <a:xfrm flipH="1">
              <a:off x="33575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6" name="Freeform 30">
              <a:extLst>
                <a:ext uri="{FF2B5EF4-FFF2-40B4-BE49-F238E27FC236}">
                  <a16:creationId xmlns:a16="http://schemas.microsoft.com/office/drawing/2014/main" id="{576C7748-9555-4564-AB81-8782CF91A59E}"/>
                </a:ext>
              </a:extLst>
            </p:cNvPr>
            <p:cNvSpPr>
              <a:spLocks/>
            </p:cNvSpPr>
            <p:nvPr/>
          </p:nvSpPr>
          <p:spPr bwMode="auto">
            <a:xfrm flipH="1">
              <a:off x="303136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7" name="Freeform 31">
              <a:extLst>
                <a:ext uri="{FF2B5EF4-FFF2-40B4-BE49-F238E27FC236}">
                  <a16:creationId xmlns:a16="http://schemas.microsoft.com/office/drawing/2014/main" id="{64DF0C7B-5C3C-4663-8365-3275BE1C7C60}"/>
                </a:ext>
              </a:extLst>
            </p:cNvPr>
            <p:cNvSpPr>
              <a:spLocks/>
            </p:cNvSpPr>
            <p:nvPr/>
          </p:nvSpPr>
          <p:spPr bwMode="auto">
            <a:xfrm flipH="1">
              <a:off x="3464604"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8" name="Freeform 32">
              <a:extLst>
                <a:ext uri="{FF2B5EF4-FFF2-40B4-BE49-F238E27FC236}">
                  <a16:creationId xmlns:a16="http://schemas.microsoft.com/office/drawing/2014/main" id="{1FAAF47B-C2A0-43BB-9381-2C75D88567A2}"/>
                </a:ext>
              </a:extLst>
            </p:cNvPr>
            <p:cNvSpPr>
              <a:spLocks/>
            </p:cNvSpPr>
            <p:nvPr/>
          </p:nvSpPr>
          <p:spPr bwMode="auto">
            <a:xfrm flipH="1">
              <a:off x="313846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9" name="Freeform 29">
              <a:extLst>
                <a:ext uri="{FF2B5EF4-FFF2-40B4-BE49-F238E27FC236}">
                  <a16:creationId xmlns:a16="http://schemas.microsoft.com/office/drawing/2014/main" id="{78B52D43-1204-42F6-8F08-FBD181C82C54}"/>
                </a:ext>
              </a:extLst>
            </p:cNvPr>
            <p:cNvSpPr>
              <a:spLocks/>
            </p:cNvSpPr>
            <p:nvPr/>
          </p:nvSpPr>
          <p:spPr bwMode="auto">
            <a:xfrm flipH="1">
              <a:off x="270274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0" name="Freeform 30">
              <a:extLst>
                <a:ext uri="{FF2B5EF4-FFF2-40B4-BE49-F238E27FC236}">
                  <a16:creationId xmlns:a16="http://schemas.microsoft.com/office/drawing/2014/main" id="{9FF64BAB-253C-4564-A88E-EE1CA77EFFE4}"/>
                </a:ext>
              </a:extLst>
            </p:cNvPr>
            <p:cNvSpPr>
              <a:spLocks/>
            </p:cNvSpPr>
            <p:nvPr/>
          </p:nvSpPr>
          <p:spPr bwMode="auto">
            <a:xfrm flipH="1">
              <a:off x="237659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1" name="Freeform 31">
              <a:extLst>
                <a:ext uri="{FF2B5EF4-FFF2-40B4-BE49-F238E27FC236}">
                  <a16:creationId xmlns:a16="http://schemas.microsoft.com/office/drawing/2014/main" id="{99DD6950-6DFF-4043-907D-206BD875B918}"/>
                </a:ext>
              </a:extLst>
            </p:cNvPr>
            <p:cNvSpPr>
              <a:spLocks/>
            </p:cNvSpPr>
            <p:nvPr/>
          </p:nvSpPr>
          <p:spPr bwMode="auto">
            <a:xfrm flipH="1">
              <a:off x="280983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2" name="Freeform 32">
              <a:extLst>
                <a:ext uri="{FF2B5EF4-FFF2-40B4-BE49-F238E27FC236}">
                  <a16:creationId xmlns:a16="http://schemas.microsoft.com/office/drawing/2014/main" id="{01F65CF4-C605-49AA-B1FD-136B95E55667}"/>
                </a:ext>
              </a:extLst>
            </p:cNvPr>
            <p:cNvSpPr>
              <a:spLocks/>
            </p:cNvSpPr>
            <p:nvPr/>
          </p:nvSpPr>
          <p:spPr bwMode="auto">
            <a:xfrm flipH="1">
              <a:off x="248369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3" name="Freeform 447">
              <a:extLst>
                <a:ext uri="{FF2B5EF4-FFF2-40B4-BE49-F238E27FC236}">
                  <a16:creationId xmlns:a16="http://schemas.microsoft.com/office/drawing/2014/main" id="{423EFB1F-DAAF-4114-BCBE-2EC6406CA3EF}"/>
                </a:ext>
              </a:extLst>
            </p:cNvPr>
            <p:cNvSpPr>
              <a:spLocks/>
            </p:cNvSpPr>
            <p:nvPr/>
          </p:nvSpPr>
          <p:spPr bwMode="auto">
            <a:xfrm flipH="1">
              <a:off x="20479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4" name="Freeform 448">
              <a:extLst>
                <a:ext uri="{FF2B5EF4-FFF2-40B4-BE49-F238E27FC236}">
                  <a16:creationId xmlns:a16="http://schemas.microsoft.com/office/drawing/2014/main" id="{E708C960-A737-45D5-8A6B-231383543063}"/>
                </a:ext>
              </a:extLst>
            </p:cNvPr>
            <p:cNvSpPr>
              <a:spLocks/>
            </p:cNvSpPr>
            <p:nvPr/>
          </p:nvSpPr>
          <p:spPr bwMode="auto">
            <a:xfrm flipH="1">
              <a:off x="172183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5" name="Freeform 449">
              <a:extLst>
                <a:ext uri="{FF2B5EF4-FFF2-40B4-BE49-F238E27FC236}">
                  <a16:creationId xmlns:a16="http://schemas.microsoft.com/office/drawing/2014/main" id="{76E7BD20-3B7F-4079-94E8-3964CB17C3E4}"/>
                </a:ext>
              </a:extLst>
            </p:cNvPr>
            <p:cNvSpPr>
              <a:spLocks/>
            </p:cNvSpPr>
            <p:nvPr/>
          </p:nvSpPr>
          <p:spPr bwMode="auto">
            <a:xfrm flipH="1">
              <a:off x="215506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6" name="Freeform 450">
              <a:extLst>
                <a:ext uri="{FF2B5EF4-FFF2-40B4-BE49-F238E27FC236}">
                  <a16:creationId xmlns:a16="http://schemas.microsoft.com/office/drawing/2014/main" id="{0A805376-57E8-4BFD-929E-690BDDAE7087}"/>
                </a:ext>
              </a:extLst>
            </p:cNvPr>
            <p:cNvSpPr>
              <a:spLocks/>
            </p:cNvSpPr>
            <p:nvPr/>
          </p:nvSpPr>
          <p:spPr bwMode="auto">
            <a:xfrm flipH="1">
              <a:off x="1828926"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7" name="Freeform 29">
              <a:extLst>
                <a:ext uri="{FF2B5EF4-FFF2-40B4-BE49-F238E27FC236}">
                  <a16:creationId xmlns:a16="http://schemas.microsoft.com/office/drawing/2014/main" id="{1BBCC45F-89DF-420C-9912-BFE8CE3C5214}"/>
                </a:ext>
              </a:extLst>
            </p:cNvPr>
            <p:cNvSpPr>
              <a:spLocks/>
            </p:cNvSpPr>
            <p:nvPr/>
          </p:nvSpPr>
          <p:spPr bwMode="auto">
            <a:xfrm flipH="1">
              <a:off x="13932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8" name="Freeform 31">
              <a:extLst>
                <a:ext uri="{FF2B5EF4-FFF2-40B4-BE49-F238E27FC236}">
                  <a16:creationId xmlns:a16="http://schemas.microsoft.com/office/drawing/2014/main" id="{F6466281-ECC9-4FCD-8F88-87A21A17F47F}"/>
                </a:ext>
              </a:extLst>
            </p:cNvPr>
            <p:cNvSpPr>
              <a:spLocks/>
            </p:cNvSpPr>
            <p:nvPr/>
          </p:nvSpPr>
          <p:spPr bwMode="auto">
            <a:xfrm flipH="1">
              <a:off x="1500297"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9" name="Freeform 29">
              <a:extLst>
                <a:ext uri="{FF2B5EF4-FFF2-40B4-BE49-F238E27FC236}">
                  <a16:creationId xmlns:a16="http://schemas.microsoft.com/office/drawing/2014/main" id="{D4172A17-C18F-4225-AD4D-AF2A01CC6CF9}"/>
                </a:ext>
              </a:extLst>
            </p:cNvPr>
            <p:cNvSpPr>
              <a:spLocks/>
            </p:cNvSpPr>
            <p:nvPr/>
          </p:nvSpPr>
          <p:spPr bwMode="auto">
            <a:xfrm flipH="1">
              <a:off x="10645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0" name="Freeform 30">
              <a:extLst>
                <a:ext uri="{FF2B5EF4-FFF2-40B4-BE49-F238E27FC236}">
                  <a16:creationId xmlns:a16="http://schemas.microsoft.com/office/drawing/2014/main" id="{0F592BA4-15C6-4D6B-AD14-97FD54809D9C}"/>
                </a:ext>
              </a:extLst>
            </p:cNvPr>
            <p:cNvSpPr>
              <a:spLocks/>
            </p:cNvSpPr>
            <p:nvPr/>
          </p:nvSpPr>
          <p:spPr bwMode="auto">
            <a:xfrm flipH="1">
              <a:off x="73843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1" name="Freeform 31">
              <a:extLst>
                <a:ext uri="{FF2B5EF4-FFF2-40B4-BE49-F238E27FC236}">
                  <a16:creationId xmlns:a16="http://schemas.microsoft.com/office/drawing/2014/main" id="{E55177BE-5823-4E9C-86E6-6EFC789C0162}"/>
                </a:ext>
              </a:extLst>
            </p:cNvPr>
            <p:cNvSpPr>
              <a:spLocks/>
            </p:cNvSpPr>
            <p:nvPr/>
          </p:nvSpPr>
          <p:spPr bwMode="auto">
            <a:xfrm flipH="1">
              <a:off x="1171668"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2" name="Freeform 32">
              <a:extLst>
                <a:ext uri="{FF2B5EF4-FFF2-40B4-BE49-F238E27FC236}">
                  <a16:creationId xmlns:a16="http://schemas.microsoft.com/office/drawing/2014/main" id="{E85E4376-F754-460F-9A84-05A6FBD02939}"/>
                </a:ext>
              </a:extLst>
            </p:cNvPr>
            <p:cNvSpPr>
              <a:spLocks/>
            </p:cNvSpPr>
            <p:nvPr/>
          </p:nvSpPr>
          <p:spPr bwMode="auto">
            <a:xfrm flipH="1">
              <a:off x="84552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3" name="Freeform 29">
              <a:extLst>
                <a:ext uri="{FF2B5EF4-FFF2-40B4-BE49-F238E27FC236}">
                  <a16:creationId xmlns:a16="http://schemas.microsoft.com/office/drawing/2014/main" id="{E6945E86-7683-4CFD-8B22-087766B8B83B}"/>
                </a:ext>
              </a:extLst>
            </p:cNvPr>
            <p:cNvSpPr>
              <a:spLocks/>
            </p:cNvSpPr>
            <p:nvPr/>
          </p:nvSpPr>
          <p:spPr bwMode="auto">
            <a:xfrm flipH="1">
              <a:off x="40980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4" name="Freeform 30">
              <a:extLst>
                <a:ext uri="{FF2B5EF4-FFF2-40B4-BE49-F238E27FC236}">
                  <a16:creationId xmlns:a16="http://schemas.microsoft.com/office/drawing/2014/main" id="{D562F685-1E41-420B-8D41-76103A8FC8CC}"/>
                </a:ext>
              </a:extLst>
            </p:cNvPr>
            <p:cNvSpPr>
              <a:spLocks/>
            </p:cNvSpPr>
            <p:nvPr/>
          </p:nvSpPr>
          <p:spPr bwMode="auto">
            <a:xfrm flipH="1">
              <a:off x="8366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5" name="Freeform 31">
              <a:extLst>
                <a:ext uri="{FF2B5EF4-FFF2-40B4-BE49-F238E27FC236}">
                  <a16:creationId xmlns:a16="http://schemas.microsoft.com/office/drawing/2014/main" id="{31A9F6E1-20EC-47E9-A554-AD8D8BC58A49}"/>
                </a:ext>
              </a:extLst>
            </p:cNvPr>
            <p:cNvSpPr>
              <a:spLocks/>
            </p:cNvSpPr>
            <p:nvPr/>
          </p:nvSpPr>
          <p:spPr bwMode="auto">
            <a:xfrm flipH="1">
              <a:off x="516899"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6" name="Freeform 32">
              <a:extLst>
                <a:ext uri="{FF2B5EF4-FFF2-40B4-BE49-F238E27FC236}">
                  <a16:creationId xmlns:a16="http://schemas.microsoft.com/office/drawing/2014/main" id="{C611903C-5E0F-464F-8B7C-4EB886C1E81B}"/>
                </a:ext>
              </a:extLst>
            </p:cNvPr>
            <p:cNvSpPr>
              <a:spLocks/>
            </p:cNvSpPr>
            <p:nvPr/>
          </p:nvSpPr>
          <p:spPr bwMode="auto">
            <a:xfrm flipH="1">
              <a:off x="19075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2" name="Group 1801">
            <a:extLst>
              <a:ext uri="{FF2B5EF4-FFF2-40B4-BE49-F238E27FC236}">
                <a16:creationId xmlns:a16="http://schemas.microsoft.com/office/drawing/2014/main" id="{6AE2B9B6-C947-40E8-9C29-194017E32D74}"/>
              </a:ext>
            </a:extLst>
          </p:cNvPr>
          <p:cNvGrpSpPr/>
          <p:nvPr userDrawn="1"/>
        </p:nvGrpSpPr>
        <p:grpSpPr>
          <a:xfrm>
            <a:off x="83663" y="6049552"/>
            <a:ext cx="12009863" cy="176637"/>
            <a:chOff x="83663" y="6004311"/>
            <a:chExt cx="12009863" cy="176637"/>
          </a:xfrm>
        </p:grpSpPr>
        <p:sp>
          <p:nvSpPr>
            <p:cNvPr id="991" name="Freeform 29">
              <a:extLst>
                <a:ext uri="{FF2B5EF4-FFF2-40B4-BE49-F238E27FC236}">
                  <a16:creationId xmlns:a16="http://schemas.microsoft.com/office/drawing/2014/main" id="{EB84D63A-0D4B-4075-A871-81FF6D72315E}"/>
                </a:ext>
              </a:extLst>
            </p:cNvPr>
            <p:cNvSpPr>
              <a:spLocks/>
            </p:cNvSpPr>
            <p:nvPr/>
          </p:nvSpPr>
          <p:spPr bwMode="auto">
            <a:xfrm>
              <a:off x="30519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2" name="Freeform 30">
              <a:extLst>
                <a:ext uri="{FF2B5EF4-FFF2-40B4-BE49-F238E27FC236}">
                  <a16:creationId xmlns:a16="http://schemas.microsoft.com/office/drawing/2014/main" id="{F1D8AF92-93AF-40D7-83F8-49E1B7F0320E}"/>
                </a:ext>
              </a:extLst>
            </p:cNvPr>
            <p:cNvSpPr>
              <a:spLocks/>
            </p:cNvSpPr>
            <p:nvPr/>
          </p:nvSpPr>
          <p:spPr bwMode="auto">
            <a:xfrm>
              <a:off x="63133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3" name="Freeform 31">
              <a:extLst>
                <a:ext uri="{FF2B5EF4-FFF2-40B4-BE49-F238E27FC236}">
                  <a16:creationId xmlns:a16="http://schemas.microsoft.com/office/drawing/2014/main" id="{7A35C52B-F028-45FF-8A9A-3622B405140E}"/>
                </a:ext>
              </a:extLst>
            </p:cNvPr>
            <p:cNvSpPr>
              <a:spLocks/>
            </p:cNvSpPr>
            <p:nvPr/>
          </p:nvSpPr>
          <p:spPr bwMode="auto">
            <a:xfrm>
              <a:off x="8366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4" name="Freeform 32">
              <a:extLst>
                <a:ext uri="{FF2B5EF4-FFF2-40B4-BE49-F238E27FC236}">
                  <a16:creationId xmlns:a16="http://schemas.microsoft.com/office/drawing/2014/main" id="{F53796FF-41D3-410C-BA07-01AF758A968B}"/>
                </a:ext>
              </a:extLst>
            </p:cNvPr>
            <p:cNvSpPr>
              <a:spLocks/>
            </p:cNvSpPr>
            <p:nvPr/>
          </p:nvSpPr>
          <p:spPr bwMode="auto">
            <a:xfrm>
              <a:off x="41229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5" name="Freeform 29">
              <a:extLst>
                <a:ext uri="{FF2B5EF4-FFF2-40B4-BE49-F238E27FC236}">
                  <a16:creationId xmlns:a16="http://schemas.microsoft.com/office/drawing/2014/main" id="{D29764A6-B722-4AEA-A422-85C549D6243F}"/>
                </a:ext>
              </a:extLst>
            </p:cNvPr>
            <p:cNvSpPr>
              <a:spLocks/>
            </p:cNvSpPr>
            <p:nvPr/>
          </p:nvSpPr>
          <p:spPr bwMode="auto">
            <a:xfrm>
              <a:off x="95996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6" name="Freeform 30">
              <a:extLst>
                <a:ext uri="{FF2B5EF4-FFF2-40B4-BE49-F238E27FC236}">
                  <a16:creationId xmlns:a16="http://schemas.microsoft.com/office/drawing/2014/main" id="{CDD9BDE7-668C-41CD-A8FE-AE9DBDEBE143}"/>
                </a:ext>
              </a:extLst>
            </p:cNvPr>
            <p:cNvSpPr>
              <a:spLocks/>
            </p:cNvSpPr>
            <p:nvPr/>
          </p:nvSpPr>
          <p:spPr bwMode="auto">
            <a:xfrm>
              <a:off x="128610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7" name="Freeform 31">
              <a:extLst>
                <a:ext uri="{FF2B5EF4-FFF2-40B4-BE49-F238E27FC236}">
                  <a16:creationId xmlns:a16="http://schemas.microsoft.com/office/drawing/2014/main" id="{78B4C4D2-DA1D-4895-85E6-12B64EAB8F2A}"/>
                </a:ext>
              </a:extLst>
            </p:cNvPr>
            <p:cNvSpPr>
              <a:spLocks/>
            </p:cNvSpPr>
            <p:nvPr/>
          </p:nvSpPr>
          <p:spPr bwMode="auto">
            <a:xfrm>
              <a:off x="73843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8" name="Freeform 32">
              <a:extLst>
                <a:ext uri="{FF2B5EF4-FFF2-40B4-BE49-F238E27FC236}">
                  <a16:creationId xmlns:a16="http://schemas.microsoft.com/office/drawing/2014/main" id="{BC0006B3-F800-4317-8783-B91A4FE4E362}"/>
                </a:ext>
              </a:extLst>
            </p:cNvPr>
            <p:cNvSpPr>
              <a:spLocks/>
            </p:cNvSpPr>
            <p:nvPr/>
          </p:nvSpPr>
          <p:spPr bwMode="auto">
            <a:xfrm>
              <a:off x="106706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9" name="Freeform 29">
              <a:extLst>
                <a:ext uri="{FF2B5EF4-FFF2-40B4-BE49-F238E27FC236}">
                  <a16:creationId xmlns:a16="http://schemas.microsoft.com/office/drawing/2014/main" id="{041382CF-61FD-4660-8FB5-598FB6C616D0}"/>
                </a:ext>
              </a:extLst>
            </p:cNvPr>
            <p:cNvSpPr>
              <a:spLocks/>
            </p:cNvSpPr>
            <p:nvPr/>
          </p:nvSpPr>
          <p:spPr bwMode="auto">
            <a:xfrm>
              <a:off x="161473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0" name="Freeform 30">
              <a:extLst>
                <a:ext uri="{FF2B5EF4-FFF2-40B4-BE49-F238E27FC236}">
                  <a16:creationId xmlns:a16="http://schemas.microsoft.com/office/drawing/2014/main" id="{9972FE09-1F04-48BB-BD9D-5FBDA3046307}"/>
                </a:ext>
              </a:extLst>
            </p:cNvPr>
            <p:cNvSpPr>
              <a:spLocks/>
            </p:cNvSpPr>
            <p:nvPr/>
          </p:nvSpPr>
          <p:spPr bwMode="auto">
            <a:xfrm>
              <a:off x="194087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1" name="Freeform 31">
              <a:extLst>
                <a:ext uri="{FF2B5EF4-FFF2-40B4-BE49-F238E27FC236}">
                  <a16:creationId xmlns:a16="http://schemas.microsoft.com/office/drawing/2014/main" id="{C718D31D-4141-4227-9283-7AFF23586B7C}"/>
                </a:ext>
              </a:extLst>
            </p:cNvPr>
            <p:cNvSpPr>
              <a:spLocks/>
            </p:cNvSpPr>
            <p:nvPr/>
          </p:nvSpPr>
          <p:spPr bwMode="auto">
            <a:xfrm>
              <a:off x="139320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2" name="Freeform 32">
              <a:extLst>
                <a:ext uri="{FF2B5EF4-FFF2-40B4-BE49-F238E27FC236}">
                  <a16:creationId xmlns:a16="http://schemas.microsoft.com/office/drawing/2014/main" id="{95D7D8FE-4145-481D-A4D8-15658D707B6C}"/>
                </a:ext>
              </a:extLst>
            </p:cNvPr>
            <p:cNvSpPr>
              <a:spLocks/>
            </p:cNvSpPr>
            <p:nvPr/>
          </p:nvSpPr>
          <p:spPr bwMode="auto">
            <a:xfrm>
              <a:off x="1721829"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3" name="Freeform 29">
              <a:extLst>
                <a:ext uri="{FF2B5EF4-FFF2-40B4-BE49-F238E27FC236}">
                  <a16:creationId xmlns:a16="http://schemas.microsoft.com/office/drawing/2014/main" id="{A663F658-2CC6-417E-A9EB-6C8F752E0F3B}"/>
                </a:ext>
              </a:extLst>
            </p:cNvPr>
            <p:cNvSpPr>
              <a:spLocks/>
            </p:cNvSpPr>
            <p:nvPr/>
          </p:nvSpPr>
          <p:spPr bwMode="auto">
            <a:xfrm>
              <a:off x="226950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4" name="Freeform 30">
              <a:extLst>
                <a:ext uri="{FF2B5EF4-FFF2-40B4-BE49-F238E27FC236}">
                  <a16:creationId xmlns:a16="http://schemas.microsoft.com/office/drawing/2014/main" id="{33ECAD77-0D8A-488D-92A4-7681FD0685EE}"/>
                </a:ext>
              </a:extLst>
            </p:cNvPr>
            <p:cNvSpPr>
              <a:spLocks/>
            </p:cNvSpPr>
            <p:nvPr/>
          </p:nvSpPr>
          <p:spPr bwMode="auto">
            <a:xfrm>
              <a:off x="259564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5" name="Freeform 31">
              <a:extLst>
                <a:ext uri="{FF2B5EF4-FFF2-40B4-BE49-F238E27FC236}">
                  <a16:creationId xmlns:a16="http://schemas.microsoft.com/office/drawing/2014/main" id="{5CBC7ED8-966B-4D67-8082-31BA034622B8}"/>
                </a:ext>
              </a:extLst>
            </p:cNvPr>
            <p:cNvSpPr>
              <a:spLocks/>
            </p:cNvSpPr>
            <p:nvPr/>
          </p:nvSpPr>
          <p:spPr bwMode="auto">
            <a:xfrm>
              <a:off x="204796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6" name="Freeform 32">
              <a:extLst>
                <a:ext uri="{FF2B5EF4-FFF2-40B4-BE49-F238E27FC236}">
                  <a16:creationId xmlns:a16="http://schemas.microsoft.com/office/drawing/2014/main" id="{9E28EFD6-33FE-4BAC-AA4E-F24484F8CADB}"/>
                </a:ext>
              </a:extLst>
            </p:cNvPr>
            <p:cNvSpPr>
              <a:spLocks/>
            </p:cNvSpPr>
            <p:nvPr/>
          </p:nvSpPr>
          <p:spPr bwMode="auto">
            <a:xfrm>
              <a:off x="2376598"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7" name="Freeform 477">
              <a:extLst>
                <a:ext uri="{FF2B5EF4-FFF2-40B4-BE49-F238E27FC236}">
                  <a16:creationId xmlns:a16="http://schemas.microsoft.com/office/drawing/2014/main" id="{35618359-81CE-4C99-A497-F508740CB0DD}"/>
                </a:ext>
              </a:extLst>
            </p:cNvPr>
            <p:cNvSpPr>
              <a:spLocks/>
            </p:cNvSpPr>
            <p:nvPr/>
          </p:nvSpPr>
          <p:spPr bwMode="auto">
            <a:xfrm>
              <a:off x="292427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8" name="Freeform 478">
              <a:extLst>
                <a:ext uri="{FF2B5EF4-FFF2-40B4-BE49-F238E27FC236}">
                  <a16:creationId xmlns:a16="http://schemas.microsoft.com/office/drawing/2014/main" id="{5928097D-BC24-45B5-968F-84D6BE800D5C}"/>
                </a:ext>
              </a:extLst>
            </p:cNvPr>
            <p:cNvSpPr>
              <a:spLocks/>
            </p:cNvSpPr>
            <p:nvPr/>
          </p:nvSpPr>
          <p:spPr bwMode="auto">
            <a:xfrm>
              <a:off x="325041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9" name="Freeform 479">
              <a:extLst>
                <a:ext uri="{FF2B5EF4-FFF2-40B4-BE49-F238E27FC236}">
                  <a16:creationId xmlns:a16="http://schemas.microsoft.com/office/drawing/2014/main" id="{D2F14BB8-A075-4E01-A02D-ED0304BD8BE5}"/>
                </a:ext>
              </a:extLst>
            </p:cNvPr>
            <p:cNvSpPr>
              <a:spLocks/>
            </p:cNvSpPr>
            <p:nvPr/>
          </p:nvSpPr>
          <p:spPr bwMode="auto">
            <a:xfrm>
              <a:off x="270273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0" name="Freeform 480">
              <a:extLst>
                <a:ext uri="{FF2B5EF4-FFF2-40B4-BE49-F238E27FC236}">
                  <a16:creationId xmlns:a16="http://schemas.microsoft.com/office/drawing/2014/main" id="{9283E334-67B2-411D-8C60-F399A3FD7607}"/>
                </a:ext>
              </a:extLst>
            </p:cNvPr>
            <p:cNvSpPr>
              <a:spLocks/>
            </p:cNvSpPr>
            <p:nvPr/>
          </p:nvSpPr>
          <p:spPr bwMode="auto">
            <a:xfrm>
              <a:off x="3031366"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1" name="Freeform 29">
              <a:extLst>
                <a:ext uri="{FF2B5EF4-FFF2-40B4-BE49-F238E27FC236}">
                  <a16:creationId xmlns:a16="http://schemas.microsoft.com/office/drawing/2014/main" id="{D2F28BD3-34CC-4DBC-9BF2-F92663233B15}"/>
                </a:ext>
              </a:extLst>
            </p:cNvPr>
            <p:cNvSpPr>
              <a:spLocks/>
            </p:cNvSpPr>
            <p:nvPr/>
          </p:nvSpPr>
          <p:spPr bwMode="auto">
            <a:xfrm>
              <a:off x="35790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2" name="Freeform 31">
              <a:extLst>
                <a:ext uri="{FF2B5EF4-FFF2-40B4-BE49-F238E27FC236}">
                  <a16:creationId xmlns:a16="http://schemas.microsoft.com/office/drawing/2014/main" id="{65C4C200-00FB-4671-B0FC-9B5903EFA6B5}"/>
                </a:ext>
              </a:extLst>
            </p:cNvPr>
            <p:cNvSpPr>
              <a:spLocks/>
            </p:cNvSpPr>
            <p:nvPr/>
          </p:nvSpPr>
          <p:spPr bwMode="auto">
            <a:xfrm>
              <a:off x="3357508"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3" name="Freeform 29">
              <a:extLst>
                <a:ext uri="{FF2B5EF4-FFF2-40B4-BE49-F238E27FC236}">
                  <a16:creationId xmlns:a16="http://schemas.microsoft.com/office/drawing/2014/main" id="{9EE12FD9-1A60-4B4E-BDCE-456710EF8B63}"/>
                </a:ext>
              </a:extLst>
            </p:cNvPr>
            <p:cNvSpPr>
              <a:spLocks/>
            </p:cNvSpPr>
            <p:nvPr/>
          </p:nvSpPr>
          <p:spPr bwMode="auto">
            <a:xfrm>
              <a:off x="390767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4" name="Freeform 30">
              <a:extLst>
                <a:ext uri="{FF2B5EF4-FFF2-40B4-BE49-F238E27FC236}">
                  <a16:creationId xmlns:a16="http://schemas.microsoft.com/office/drawing/2014/main" id="{02C3A7AC-51C2-4F57-9CEC-D92373F5D1BF}"/>
                </a:ext>
              </a:extLst>
            </p:cNvPr>
            <p:cNvSpPr>
              <a:spLocks/>
            </p:cNvSpPr>
            <p:nvPr/>
          </p:nvSpPr>
          <p:spPr bwMode="auto">
            <a:xfrm>
              <a:off x="423381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5" name="Freeform 31">
              <a:extLst>
                <a:ext uri="{FF2B5EF4-FFF2-40B4-BE49-F238E27FC236}">
                  <a16:creationId xmlns:a16="http://schemas.microsoft.com/office/drawing/2014/main" id="{AF46A3D3-8E3C-439D-A7F2-0BE48D34FEEB}"/>
                </a:ext>
              </a:extLst>
            </p:cNvPr>
            <p:cNvSpPr>
              <a:spLocks/>
            </p:cNvSpPr>
            <p:nvPr/>
          </p:nvSpPr>
          <p:spPr bwMode="auto">
            <a:xfrm>
              <a:off x="3686136"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6" name="Freeform 32">
              <a:extLst>
                <a:ext uri="{FF2B5EF4-FFF2-40B4-BE49-F238E27FC236}">
                  <a16:creationId xmlns:a16="http://schemas.microsoft.com/office/drawing/2014/main" id="{93D30021-48E0-42FB-BA4B-DFA777ABD635}"/>
                </a:ext>
              </a:extLst>
            </p:cNvPr>
            <p:cNvSpPr>
              <a:spLocks/>
            </p:cNvSpPr>
            <p:nvPr/>
          </p:nvSpPr>
          <p:spPr bwMode="auto">
            <a:xfrm>
              <a:off x="401476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7" name="Freeform 29">
              <a:extLst>
                <a:ext uri="{FF2B5EF4-FFF2-40B4-BE49-F238E27FC236}">
                  <a16:creationId xmlns:a16="http://schemas.microsoft.com/office/drawing/2014/main" id="{DAE0A4FD-A28E-49B5-B2B8-06411201C2EA}"/>
                </a:ext>
              </a:extLst>
            </p:cNvPr>
            <p:cNvSpPr>
              <a:spLocks/>
            </p:cNvSpPr>
            <p:nvPr/>
          </p:nvSpPr>
          <p:spPr bwMode="auto">
            <a:xfrm>
              <a:off x="4562439"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8" name="Freeform 30">
              <a:extLst>
                <a:ext uri="{FF2B5EF4-FFF2-40B4-BE49-F238E27FC236}">
                  <a16:creationId xmlns:a16="http://schemas.microsoft.com/office/drawing/2014/main" id="{E1AD0E62-6039-4044-9190-5A00ABCBD677}"/>
                </a:ext>
              </a:extLst>
            </p:cNvPr>
            <p:cNvSpPr>
              <a:spLocks/>
            </p:cNvSpPr>
            <p:nvPr/>
          </p:nvSpPr>
          <p:spPr bwMode="auto">
            <a:xfrm>
              <a:off x="48885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9" name="Freeform 31">
              <a:extLst>
                <a:ext uri="{FF2B5EF4-FFF2-40B4-BE49-F238E27FC236}">
                  <a16:creationId xmlns:a16="http://schemas.microsoft.com/office/drawing/2014/main" id="{06D3B464-B7F8-4CAD-AE5F-D5203D62B08A}"/>
                </a:ext>
              </a:extLst>
            </p:cNvPr>
            <p:cNvSpPr>
              <a:spLocks/>
            </p:cNvSpPr>
            <p:nvPr/>
          </p:nvSpPr>
          <p:spPr bwMode="auto">
            <a:xfrm>
              <a:off x="4340905"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0" name="Freeform 32">
              <a:extLst>
                <a:ext uri="{FF2B5EF4-FFF2-40B4-BE49-F238E27FC236}">
                  <a16:creationId xmlns:a16="http://schemas.microsoft.com/office/drawing/2014/main" id="{D7FB8E1A-03D3-48EC-8354-8ED146B811BF}"/>
                </a:ext>
              </a:extLst>
            </p:cNvPr>
            <p:cNvSpPr>
              <a:spLocks/>
            </p:cNvSpPr>
            <p:nvPr/>
          </p:nvSpPr>
          <p:spPr bwMode="auto">
            <a:xfrm>
              <a:off x="466953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1" name="Freeform 29">
              <a:extLst>
                <a:ext uri="{FF2B5EF4-FFF2-40B4-BE49-F238E27FC236}">
                  <a16:creationId xmlns:a16="http://schemas.microsoft.com/office/drawing/2014/main" id="{EFD056BF-C48D-4B03-B052-6DD2738EFAE3}"/>
                </a:ext>
              </a:extLst>
            </p:cNvPr>
            <p:cNvSpPr>
              <a:spLocks/>
            </p:cNvSpPr>
            <p:nvPr/>
          </p:nvSpPr>
          <p:spPr bwMode="auto">
            <a:xfrm>
              <a:off x="521720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2" name="Freeform 30">
              <a:extLst>
                <a:ext uri="{FF2B5EF4-FFF2-40B4-BE49-F238E27FC236}">
                  <a16:creationId xmlns:a16="http://schemas.microsoft.com/office/drawing/2014/main" id="{3CE438B3-A909-451C-893B-2ACFEB7E52E7}"/>
                </a:ext>
              </a:extLst>
            </p:cNvPr>
            <p:cNvSpPr>
              <a:spLocks/>
            </p:cNvSpPr>
            <p:nvPr/>
          </p:nvSpPr>
          <p:spPr bwMode="auto">
            <a:xfrm>
              <a:off x="554334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3" name="Freeform 31">
              <a:extLst>
                <a:ext uri="{FF2B5EF4-FFF2-40B4-BE49-F238E27FC236}">
                  <a16:creationId xmlns:a16="http://schemas.microsoft.com/office/drawing/2014/main" id="{5B688E72-91E2-4D28-B779-946F4D23A8A2}"/>
                </a:ext>
              </a:extLst>
            </p:cNvPr>
            <p:cNvSpPr>
              <a:spLocks/>
            </p:cNvSpPr>
            <p:nvPr/>
          </p:nvSpPr>
          <p:spPr bwMode="auto">
            <a:xfrm>
              <a:off x="4995674"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4" name="Freeform 32">
              <a:extLst>
                <a:ext uri="{FF2B5EF4-FFF2-40B4-BE49-F238E27FC236}">
                  <a16:creationId xmlns:a16="http://schemas.microsoft.com/office/drawing/2014/main" id="{C6F43DA8-BC73-4C5B-94E4-8CB2D4468EEE}"/>
                </a:ext>
              </a:extLst>
            </p:cNvPr>
            <p:cNvSpPr>
              <a:spLocks/>
            </p:cNvSpPr>
            <p:nvPr/>
          </p:nvSpPr>
          <p:spPr bwMode="auto">
            <a:xfrm>
              <a:off x="5324302"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5" name="Freeform 29">
              <a:extLst>
                <a:ext uri="{FF2B5EF4-FFF2-40B4-BE49-F238E27FC236}">
                  <a16:creationId xmlns:a16="http://schemas.microsoft.com/office/drawing/2014/main" id="{A93BE57F-9371-4213-880C-5219F3B954C9}"/>
                </a:ext>
              </a:extLst>
            </p:cNvPr>
            <p:cNvSpPr>
              <a:spLocks/>
            </p:cNvSpPr>
            <p:nvPr/>
          </p:nvSpPr>
          <p:spPr bwMode="auto">
            <a:xfrm>
              <a:off x="587197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6" name="Freeform 30">
              <a:extLst>
                <a:ext uri="{FF2B5EF4-FFF2-40B4-BE49-F238E27FC236}">
                  <a16:creationId xmlns:a16="http://schemas.microsoft.com/office/drawing/2014/main" id="{B6D16DFA-7938-42BA-B53A-E3C4687F5840}"/>
                </a:ext>
              </a:extLst>
            </p:cNvPr>
            <p:cNvSpPr>
              <a:spLocks/>
            </p:cNvSpPr>
            <p:nvPr/>
          </p:nvSpPr>
          <p:spPr bwMode="auto">
            <a:xfrm>
              <a:off x="61981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7" name="Freeform 31">
              <a:extLst>
                <a:ext uri="{FF2B5EF4-FFF2-40B4-BE49-F238E27FC236}">
                  <a16:creationId xmlns:a16="http://schemas.microsoft.com/office/drawing/2014/main" id="{45CDCBB6-708E-44CF-BA65-BACA9386BACD}"/>
                </a:ext>
              </a:extLst>
            </p:cNvPr>
            <p:cNvSpPr>
              <a:spLocks/>
            </p:cNvSpPr>
            <p:nvPr/>
          </p:nvSpPr>
          <p:spPr bwMode="auto">
            <a:xfrm>
              <a:off x="565044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8" name="Freeform 32">
              <a:extLst>
                <a:ext uri="{FF2B5EF4-FFF2-40B4-BE49-F238E27FC236}">
                  <a16:creationId xmlns:a16="http://schemas.microsoft.com/office/drawing/2014/main" id="{CE334FF6-8932-44E4-8D98-543369ABBAAC}"/>
                </a:ext>
              </a:extLst>
            </p:cNvPr>
            <p:cNvSpPr>
              <a:spLocks/>
            </p:cNvSpPr>
            <p:nvPr/>
          </p:nvSpPr>
          <p:spPr bwMode="auto">
            <a:xfrm>
              <a:off x="5979071"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9" name="Freeform 499">
              <a:extLst>
                <a:ext uri="{FF2B5EF4-FFF2-40B4-BE49-F238E27FC236}">
                  <a16:creationId xmlns:a16="http://schemas.microsoft.com/office/drawing/2014/main" id="{23A5D089-5B4E-48DD-878E-DE2590AB1821}"/>
                </a:ext>
              </a:extLst>
            </p:cNvPr>
            <p:cNvSpPr>
              <a:spLocks/>
            </p:cNvSpPr>
            <p:nvPr/>
          </p:nvSpPr>
          <p:spPr bwMode="auto">
            <a:xfrm>
              <a:off x="652674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0" name="Freeform 500">
              <a:extLst>
                <a:ext uri="{FF2B5EF4-FFF2-40B4-BE49-F238E27FC236}">
                  <a16:creationId xmlns:a16="http://schemas.microsoft.com/office/drawing/2014/main" id="{DCA739D1-CC8F-441B-93B7-0AE669F9BD4B}"/>
                </a:ext>
              </a:extLst>
            </p:cNvPr>
            <p:cNvSpPr>
              <a:spLocks/>
            </p:cNvSpPr>
            <p:nvPr/>
          </p:nvSpPr>
          <p:spPr bwMode="auto">
            <a:xfrm>
              <a:off x="68528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1" name="Freeform 501">
              <a:extLst>
                <a:ext uri="{FF2B5EF4-FFF2-40B4-BE49-F238E27FC236}">
                  <a16:creationId xmlns:a16="http://schemas.microsoft.com/office/drawing/2014/main" id="{50221695-4D2C-410B-9E90-48351BC17887}"/>
                </a:ext>
              </a:extLst>
            </p:cNvPr>
            <p:cNvSpPr>
              <a:spLocks/>
            </p:cNvSpPr>
            <p:nvPr/>
          </p:nvSpPr>
          <p:spPr bwMode="auto">
            <a:xfrm>
              <a:off x="630521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2" name="Freeform 502">
              <a:extLst>
                <a:ext uri="{FF2B5EF4-FFF2-40B4-BE49-F238E27FC236}">
                  <a16:creationId xmlns:a16="http://schemas.microsoft.com/office/drawing/2014/main" id="{61422459-4037-4AE7-8D9E-07BB41EA3916}"/>
                </a:ext>
              </a:extLst>
            </p:cNvPr>
            <p:cNvSpPr>
              <a:spLocks/>
            </p:cNvSpPr>
            <p:nvPr/>
          </p:nvSpPr>
          <p:spPr bwMode="auto">
            <a:xfrm>
              <a:off x="663384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3" name="Freeform 29">
              <a:extLst>
                <a:ext uri="{FF2B5EF4-FFF2-40B4-BE49-F238E27FC236}">
                  <a16:creationId xmlns:a16="http://schemas.microsoft.com/office/drawing/2014/main" id="{E07A424F-E204-43A1-8F6A-4765B0491B33}"/>
                </a:ext>
              </a:extLst>
            </p:cNvPr>
            <p:cNvSpPr>
              <a:spLocks/>
            </p:cNvSpPr>
            <p:nvPr/>
          </p:nvSpPr>
          <p:spPr bwMode="auto">
            <a:xfrm>
              <a:off x="71815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4" name="Freeform 31">
              <a:extLst>
                <a:ext uri="{FF2B5EF4-FFF2-40B4-BE49-F238E27FC236}">
                  <a16:creationId xmlns:a16="http://schemas.microsoft.com/office/drawing/2014/main" id="{43C16675-1119-4B14-BA22-BA13776B3932}"/>
                </a:ext>
              </a:extLst>
            </p:cNvPr>
            <p:cNvSpPr>
              <a:spLocks/>
            </p:cNvSpPr>
            <p:nvPr/>
          </p:nvSpPr>
          <p:spPr bwMode="auto">
            <a:xfrm>
              <a:off x="695998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1" name="Freeform 29">
              <a:extLst>
                <a:ext uri="{FF2B5EF4-FFF2-40B4-BE49-F238E27FC236}">
                  <a16:creationId xmlns:a16="http://schemas.microsoft.com/office/drawing/2014/main" id="{DC86AB09-3245-4C62-8429-D264B9BBAC1B}"/>
                </a:ext>
              </a:extLst>
            </p:cNvPr>
            <p:cNvSpPr>
              <a:spLocks/>
            </p:cNvSpPr>
            <p:nvPr/>
          </p:nvSpPr>
          <p:spPr bwMode="auto">
            <a:xfrm>
              <a:off x="75101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2" name="Freeform 30">
              <a:extLst>
                <a:ext uri="{FF2B5EF4-FFF2-40B4-BE49-F238E27FC236}">
                  <a16:creationId xmlns:a16="http://schemas.microsoft.com/office/drawing/2014/main" id="{34DB5ADD-5F68-4366-912B-571D7F278A0A}"/>
                </a:ext>
              </a:extLst>
            </p:cNvPr>
            <p:cNvSpPr>
              <a:spLocks/>
            </p:cNvSpPr>
            <p:nvPr/>
          </p:nvSpPr>
          <p:spPr bwMode="auto">
            <a:xfrm>
              <a:off x="783628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3" name="Freeform 31">
              <a:extLst>
                <a:ext uri="{FF2B5EF4-FFF2-40B4-BE49-F238E27FC236}">
                  <a16:creationId xmlns:a16="http://schemas.microsoft.com/office/drawing/2014/main" id="{3C54F082-BA8D-44B1-85D8-2A4F065B4FE5}"/>
                </a:ext>
              </a:extLst>
            </p:cNvPr>
            <p:cNvSpPr>
              <a:spLocks/>
            </p:cNvSpPr>
            <p:nvPr/>
          </p:nvSpPr>
          <p:spPr bwMode="auto">
            <a:xfrm>
              <a:off x="7288609"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4" name="Freeform 32">
              <a:extLst>
                <a:ext uri="{FF2B5EF4-FFF2-40B4-BE49-F238E27FC236}">
                  <a16:creationId xmlns:a16="http://schemas.microsoft.com/office/drawing/2014/main" id="{C0BD7B2F-A041-419C-9DEC-F49823001D4D}"/>
                </a:ext>
              </a:extLst>
            </p:cNvPr>
            <p:cNvSpPr>
              <a:spLocks/>
            </p:cNvSpPr>
            <p:nvPr/>
          </p:nvSpPr>
          <p:spPr bwMode="auto">
            <a:xfrm>
              <a:off x="761723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5" name="Freeform 29">
              <a:extLst>
                <a:ext uri="{FF2B5EF4-FFF2-40B4-BE49-F238E27FC236}">
                  <a16:creationId xmlns:a16="http://schemas.microsoft.com/office/drawing/2014/main" id="{39CD8CB6-AA94-45E9-95F4-CA6B912906CE}"/>
                </a:ext>
              </a:extLst>
            </p:cNvPr>
            <p:cNvSpPr>
              <a:spLocks/>
            </p:cNvSpPr>
            <p:nvPr/>
          </p:nvSpPr>
          <p:spPr bwMode="auto">
            <a:xfrm>
              <a:off x="816491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6" name="Freeform 30">
              <a:extLst>
                <a:ext uri="{FF2B5EF4-FFF2-40B4-BE49-F238E27FC236}">
                  <a16:creationId xmlns:a16="http://schemas.microsoft.com/office/drawing/2014/main" id="{7873A49E-A290-4115-83FA-5688742A6252}"/>
                </a:ext>
              </a:extLst>
            </p:cNvPr>
            <p:cNvSpPr>
              <a:spLocks/>
            </p:cNvSpPr>
            <p:nvPr/>
          </p:nvSpPr>
          <p:spPr bwMode="auto">
            <a:xfrm>
              <a:off x="849105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7" name="Freeform 31">
              <a:extLst>
                <a:ext uri="{FF2B5EF4-FFF2-40B4-BE49-F238E27FC236}">
                  <a16:creationId xmlns:a16="http://schemas.microsoft.com/office/drawing/2014/main" id="{BF858DC7-9EFD-473D-8D68-15EEFC83E46A}"/>
                </a:ext>
              </a:extLst>
            </p:cNvPr>
            <p:cNvSpPr>
              <a:spLocks/>
            </p:cNvSpPr>
            <p:nvPr/>
          </p:nvSpPr>
          <p:spPr bwMode="auto">
            <a:xfrm>
              <a:off x="7943378"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8" name="Freeform 32">
              <a:extLst>
                <a:ext uri="{FF2B5EF4-FFF2-40B4-BE49-F238E27FC236}">
                  <a16:creationId xmlns:a16="http://schemas.microsoft.com/office/drawing/2014/main" id="{EF195FB3-5F31-462A-9F78-28B87100C7AD}"/>
                </a:ext>
              </a:extLst>
            </p:cNvPr>
            <p:cNvSpPr>
              <a:spLocks/>
            </p:cNvSpPr>
            <p:nvPr/>
          </p:nvSpPr>
          <p:spPr bwMode="auto">
            <a:xfrm>
              <a:off x="827200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9" name="Freeform 29">
              <a:extLst>
                <a:ext uri="{FF2B5EF4-FFF2-40B4-BE49-F238E27FC236}">
                  <a16:creationId xmlns:a16="http://schemas.microsoft.com/office/drawing/2014/main" id="{57213923-4788-4824-B9AC-75A980CBAA90}"/>
                </a:ext>
              </a:extLst>
            </p:cNvPr>
            <p:cNvSpPr>
              <a:spLocks/>
            </p:cNvSpPr>
            <p:nvPr/>
          </p:nvSpPr>
          <p:spPr bwMode="auto">
            <a:xfrm>
              <a:off x="88196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0" name="Freeform 30">
              <a:extLst>
                <a:ext uri="{FF2B5EF4-FFF2-40B4-BE49-F238E27FC236}">
                  <a16:creationId xmlns:a16="http://schemas.microsoft.com/office/drawing/2014/main" id="{B3AA177E-08F8-4767-9504-4C140C188E54}"/>
                </a:ext>
              </a:extLst>
            </p:cNvPr>
            <p:cNvSpPr>
              <a:spLocks/>
            </p:cNvSpPr>
            <p:nvPr/>
          </p:nvSpPr>
          <p:spPr bwMode="auto">
            <a:xfrm>
              <a:off x="914582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1" name="Freeform 31">
              <a:extLst>
                <a:ext uri="{FF2B5EF4-FFF2-40B4-BE49-F238E27FC236}">
                  <a16:creationId xmlns:a16="http://schemas.microsoft.com/office/drawing/2014/main" id="{4F564A3C-0622-4D60-87C6-3A5B7F49695D}"/>
                </a:ext>
              </a:extLst>
            </p:cNvPr>
            <p:cNvSpPr>
              <a:spLocks/>
            </p:cNvSpPr>
            <p:nvPr/>
          </p:nvSpPr>
          <p:spPr bwMode="auto">
            <a:xfrm>
              <a:off x="8598147"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2" name="Freeform 32">
              <a:extLst>
                <a:ext uri="{FF2B5EF4-FFF2-40B4-BE49-F238E27FC236}">
                  <a16:creationId xmlns:a16="http://schemas.microsoft.com/office/drawing/2014/main" id="{805E1316-96DE-478C-A377-5DB19921C10B}"/>
                </a:ext>
              </a:extLst>
            </p:cNvPr>
            <p:cNvSpPr>
              <a:spLocks/>
            </p:cNvSpPr>
            <p:nvPr/>
          </p:nvSpPr>
          <p:spPr bwMode="auto">
            <a:xfrm>
              <a:off x="892677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3" name="Freeform 29">
              <a:extLst>
                <a:ext uri="{FF2B5EF4-FFF2-40B4-BE49-F238E27FC236}">
                  <a16:creationId xmlns:a16="http://schemas.microsoft.com/office/drawing/2014/main" id="{E2F44C27-0BBB-480C-BF23-8DC2C71BBED8}"/>
                </a:ext>
              </a:extLst>
            </p:cNvPr>
            <p:cNvSpPr>
              <a:spLocks/>
            </p:cNvSpPr>
            <p:nvPr/>
          </p:nvSpPr>
          <p:spPr bwMode="auto">
            <a:xfrm>
              <a:off x="947445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4" name="Freeform 30">
              <a:extLst>
                <a:ext uri="{FF2B5EF4-FFF2-40B4-BE49-F238E27FC236}">
                  <a16:creationId xmlns:a16="http://schemas.microsoft.com/office/drawing/2014/main" id="{971E956E-30BA-4587-AB17-5774BFE67EC2}"/>
                </a:ext>
              </a:extLst>
            </p:cNvPr>
            <p:cNvSpPr>
              <a:spLocks/>
            </p:cNvSpPr>
            <p:nvPr/>
          </p:nvSpPr>
          <p:spPr bwMode="auto">
            <a:xfrm>
              <a:off x="980059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5" name="Freeform 31">
              <a:extLst>
                <a:ext uri="{FF2B5EF4-FFF2-40B4-BE49-F238E27FC236}">
                  <a16:creationId xmlns:a16="http://schemas.microsoft.com/office/drawing/2014/main" id="{85E3166C-51C8-46FE-9298-F13A32E2754C}"/>
                </a:ext>
              </a:extLst>
            </p:cNvPr>
            <p:cNvSpPr>
              <a:spLocks/>
            </p:cNvSpPr>
            <p:nvPr/>
          </p:nvSpPr>
          <p:spPr bwMode="auto">
            <a:xfrm>
              <a:off x="925291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6" name="Freeform 32">
              <a:extLst>
                <a:ext uri="{FF2B5EF4-FFF2-40B4-BE49-F238E27FC236}">
                  <a16:creationId xmlns:a16="http://schemas.microsoft.com/office/drawing/2014/main" id="{525E9EF6-96B9-4A89-8208-3284D6D2158D}"/>
                </a:ext>
              </a:extLst>
            </p:cNvPr>
            <p:cNvSpPr>
              <a:spLocks/>
            </p:cNvSpPr>
            <p:nvPr/>
          </p:nvSpPr>
          <p:spPr bwMode="auto">
            <a:xfrm>
              <a:off x="958154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7" name="Freeform 387">
              <a:extLst>
                <a:ext uri="{FF2B5EF4-FFF2-40B4-BE49-F238E27FC236}">
                  <a16:creationId xmlns:a16="http://schemas.microsoft.com/office/drawing/2014/main" id="{478A8BCC-B32A-4E39-ABA1-9E4D13B7B8E8}"/>
                </a:ext>
              </a:extLst>
            </p:cNvPr>
            <p:cNvSpPr>
              <a:spLocks/>
            </p:cNvSpPr>
            <p:nvPr/>
          </p:nvSpPr>
          <p:spPr bwMode="auto">
            <a:xfrm>
              <a:off x="101292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8" name="Freeform 388">
              <a:extLst>
                <a:ext uri="{FF2B5EF4-FFF2-40B4-BE49-F238E27FC236}">
                  <a16:creationId xmlns:a16="http://schemas.microsoft.com/office/drawing/2014/main" id="{5614BBD2-EB0C-49E9-B44B-1A6437E671E9}"/>
                </a:ext>
              </a:extLst>
            </p:cNvPr>
            <p:cNvSpPr>
              <a:spLocks/>
            </p:cNvSpPr>
            <p:nvPr/>
          </p:nvSpPr>
          <p:spPr bwMode="auto">
            <a:xfrm>
              <a:off x="1045536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9" name="Freeform 389">
              <a:extLst>
                <a:ext uri="{FF2B5EF4-FFF2-40B4-BE49-F238E27FC236}">
                  <a16:creationId xmlns:a16="http://schemas.microsoft.com/office/drawing/2014/main" id="{2EDB4054-5229-4CA6-8895-DC3046D61967}"/>
                </a:ext>
              </a:extLst>
            </p:cNvPr>
            <p:cNvSpPr>
              <a:spLocks/>
            </p:cNvSpPr>
            <p:nvPr/>
          </p:nvSpPr>
          <p:spPr bwMode="auto">
            <a:xfrm>
              <a:off x="990768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0" name="Freeform 390">
              <a:extLst>
                <a:ext uri="{FF2B5EF4-FFF2-40B4-BE49-F238E27FC236}">
                  <a16:creationId xmlns:a16="http://schemas.microsoft.com/office/drawing/2014/main" id="{87A5FF6A-C9E1-4782-8DBF-68D362A1DDE0}"/>
                </a:ext>
              </a:extLst>
            </p:cNvPr>
            <p:cNvSpPr>
              <a:spLocks/>
            </p:cNvSpPr>
            <p:nvPr/>
          </p:nvSpPr>
          <p:spPr bwMode="auto">
            <a:xfrm>
              <a:off x="10236312"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1" name="Freeform 29">
              <a:extLst>
                <a:ext uri="{FF2B5EF4-FFF2-40B4-BE49-F238E27FC236}">
                  <a16:creationId xmlns:a16="http://schemas.microsoft.com/office/drawing/2014/main" id="{B1974EDF-FF26-4920-B532-D7F90207960C}"/>
                </a:ext>
              </a:extLst>
            </p:cNvPr>
            <p:cNvSpPr>
              <a:spLocks/>
            </p:cNvSpPr>
            <p:nvPr/>
          </p:nvSpPr>
          <p:spPr bwMode="auto">
            <a:xfrm>
              <a:off x="107839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2" name="Freeform 31">
              <a:extLst>
                <a:ext uri="{FF2B5EF4-FFF2-40B4-BE49-F238E27FC236}">
                  <a16:creationId xmlns:a16="http://schemas.microsoft.com/office/drawing/2014/main" id="{2A17A771-20D7-492B-B75E-E2947ACD44CC}"/>
                </a:ext>
              </a:extLst>
            </p:cNvPr>
            <p:cNvSpPr>
              <a:spLocks/>
            </p:cNvSpPr>
            <p:nvPr/>
          </p:nvSpPr>
          <p:spPr bwMode="auto">
            <a:xfrm>
              <a:off x="10562454"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3" name="Freeform 29">
              <a:extLst>
                <a:ext uri="{FF2B5EF4-FFF2-40B4-BE49-F238E27FC236}">
                  <a16:creationId xmlns:a16="http://schemas.microsoft.com/office/drawing/2014/main" id="{10BAC488-EF39-4573-A277-FF040FEBA991}"/>
                </a:ext>
              </a:extLst>
            </p:cNvPr>
            <p:cNvSpPr>
              <a:spLocks/>
            </p:cNvSpPr>
            <p:nvPr/>
          </p:nvSpPr>
          <p:spPr bwMode="auto">
            <a:xfrm>
              <a:off x="111126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4" name="Freeform 30">
              <a:extLst>
                <a:ext uri="{FF2B5EF4-FFF2-40B4-BE49-F238E27FC236}">
                  <a16:creationId xmlns:a16="http://schemas.microsoft.com/office/drawing/2014/main" id="{E3E6E5A3-B1FC-4080-92B1-FE5444FD3702}"/>
                </a:ext>
              </a:extLst>
            </p:cNvPr>
            <p:cNvSpPr>
              <a:spLocks/>
            </p:cNvSpPr>
            <p:nvPr/>
          </p:nvSpPr>
          <p:spPr bwMode="auto">
            <a:xfrm>
              <a:off x="1143875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5" name="Freeform 31">
              <a:extLst>
                <a:ext uri="{FF2B5EF4-FFF2-40B4-BE49-F238E27FC236}">
                  <a16:creationId xmlns:a16="http://schemas.microsoft.com/office/drawing/2014/main" id="{1E52E3E7-3179-4282-9CE5-345A1B489A4A}"/>
                </a:ext>
              </a:extLst>
            </p:cNvPr>
            <p:cNvSpPr>
              <a:spLocks/>
            </p:cNvSpPr>
            <p:nvPr/>
          </p:nvSpPr>
          <p:spPr bwMode="auto">
            <a:xfrm>
              <a:off x="10891083"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6" name="Freeform 32">
              <a:extLst>
                <a:ext uri="{FF2B5EF4-FFF2-40B4-BE49-F238E27FC236}">
                  <a16:creationId xmlns:a16="http://schemas.microsoft.com/office/drawing/2014/main" id="{8781BA8E-C018-4814-8A7E-BF2F785C8119}"/>
                </a:ext>
              </a:extLst>
            </p:cNvPr>
            <p:cNvSpPr>
              <a:spLocks/>
            </p:cNvSpPr>
            <p:nvPr/>
          </p:nvSpPr>
          <p:spPr bwMode="auto">
            <a:xfrm>
              <a:off x="1121971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7" name="Freeform 397">
              <a:extLst>
                <a:ext uri="{FF2B5EF4-FFF2-40B4-BE49-F238E27FC236}">
                  <a16:creationId xmlns:a16="http://schemas.microsoft.com/office/drawing/2014/main" id="{22AFE1C2-8331-491C-9153-FD8A52D38C0C}"/>
                </a:ext>
              </a:extLst>
            </p:cNvPr>
            <p:cNvSpPr>
              <a:spLocks/>
            </p:cNvSpPr>
            <p:nvPr/>
          </p:nvSpPr>
          <p:spPr bwMode="auto">
            <a:xfrm>
              <a:off x="1176738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8" name="Freeform 398">
              <a:extLst>
                <a:ext uri="{FF2B5EF4-FFF2-40B4-BE49-F238E27FC236}">
                  <a16:creationId xmlns:a16="http://schemas.microsoft.com/office/drawing/2014/main" id="{3F5E02DF-9305-4D34-BDB0-528B885960B3}"/>
                </a:ext>
              </a:extLst>
            </p:cNvPr>
            <p:cNvSpPr>
              <a:spLocks/>
            </p:cNvSpPr>
            <p:nvPr/>
          </p:nvSpPr>
          <p:spPr bwMode="auto">
            <a:xfrm>
              <a:off x="1209352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9" name="Freeform 399">
              <a:extLst>
                <a:ext uri="{FF2B5EF4-FFF2-40B4-BE49-F238E27FC236}">
                  <a16:creationId xmlns:a16="http://schemas.microsoft.com/office/drawing/2014/main" id="{0A3E8882-4F3B-4E14-82F4-4E3D6A37C4AE}"/>
                </a:ext>
              </a:extLst>
            </p:cNvPr>
            <p:cNvSpPr>
              <a:spLocks/>
            </p:cNvSpPr>
            <p:nvPr/>
          </p:nvSpPr>
          <p:spPr bwMode="auto">
            <a:xfrm>
              <a:off x="11545852"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0" name="Freeform 400">
              <a:extLst>
                <a:ext uri="{FF2B5EF4-FFF2-40B4-BE49-F238E27FC236}">
                  <a16:creationId xmlns:a16="http://schemas.microsoft.com/office/drawing/2014/main" id="{2BE2F195-095F-44A6-880F-2E6F93FB8A33}"/>
                </a:ext>
              </a:extLst>
            </p:cNvPr>
            <p:cNvSpPr>
              <a:spLocks/>
            </p:cNvSpPr>
            <p:nvPr/>
          </p:nvSpPr>
          <p:spPr bwMode="auto">
            <a:xfrm>
              <a:off x="1187448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1" name="Group 1800">
            <a:extLst>
              <a:ext uri="{FF2B5EF4-FFF2-40B4-BE49-F238E27FC236}">
                <a16:creationId xmlns:a16="http://schemas.microsoft.com/office/drawing/2014/main" id="{683F34A0-4824-4E5A-A9CC-124D714530BA}"/>
              </a:ext>
            </a:extLst>
          </p:cNvPr>
          <p:cNvGrpSpPr/>
          <p:nvPr userDrawn="1"/>
        </p:nvGrpSpPr>
        <p:grpSpPr>
          <a:xfrm>
            <a:off x="83664" y="6334586"/>
            <a:ext cx="12009864" cy="176637"/>
            <a:chOff x="83663" y="6302087"/>
            <a:chExt cx="12009864" cy="176637"/>
          </a:xfrm>
        </p:grpSpPr>
        <p:sp>
          <p:nvSpPr>
            <p:cNvPr id="1035" name="Freeform 29">
              <a:extLst>
                <a:ext uri="{FF2B5EF4-FFF2-40B4-BE49-F238E27FC236}">
                  <a16:creationId xmlns:a16="http://schemas.microsoft.com/office/drawing/2014/main" id="{D926D0BC-D684-4C0F-983D-AB617D87C474}"/>
                </a:ext>
              </a:extLst>
            </p:cNvPr>
            <p:cNvSpPr>
              <a:spLocks/>
            </p:cNvSpPr>
            <p:nvPr/>
          </p:nvSpPr>
          <p:spPr bwMode="auto">
            <a:xfrm flipH="1">
              <a:off x="695998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6" name="Freeform 30">
              <a:extLst>
                <a:ext uri="{FF2B5EF4-FFF2-40B4-BE49-F238E27FC236}">
                  <a16:creationId xmlns:a16="http://schemas.microsoft.com/office/drawing/2014/main" id="{3552A2BB-2AC5-4272-AC98-FF0972D255D3}"/>
                </a:ext>
              </a:extLst>
            </p:cNvPr>
            <p:cNvSpPr>
              <a:spLocks/>
            </p:cNvSpPr>
            <p:nvPr/>
          </p:nvSpPr>
          <p:spPr bwMode="auto">
            <a:xfrm flipH="1">
              <a:off x="663384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7" name="Freeform 31">
              <a:extLst>
                <a:ext uri="{FF2B5EF4-FFF2-40B4-BE49-F238E27FC236}">
                  <a16:creationId xmlns:a16="http://schemas.microsoft.com/office/drawing/2014/main" id="{9ADB1201-DA91-45C9-81E2-52238039A199}"/>
                </a:ext>
              </a:extLst>
            </p:cNvPr>
            <p:cNvSpPr>
              <a:spLocks/>
            </p:cNvSpPr>
            <p:nvPr/>
          </p:nvSpPr>
          <p:spPr bwMode="auto">
            <a:xfrm flipH="1">
              <a:off x="706707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8" name="Freeform 32">
              <a:extLst>
                <a:ext uri="{FF2B5EF4-FFF2-40B4-BE49-F238E27FC236}">
                  <a16:creationId xmlns:a16="http://schemas.microsoft.com/office/drawing/2014/main" id="{0BE0CA55-2183-4139-B44D-80A8D2228D8B}"/>
                </a:ext>
              </a:extLst>
            </p:cNvPr>
            <p:cNvSpPr>
              <a:spLocks/>
            </p:cNvSpPr>
            <p:nvPr/>
          </p:nvSpPr>
          <p:spPr bwMode="auto">
            <a:xfrm flipH="1">
              <a:off x="674093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9" name="Freeform 29">
              <a:extLst>
                <a:ext uri="{FF2B5EF4-FFF2-40B4-BE49-F238E27FC236}">
                  <a16:creationId xmlns:a16="http://schemas.microsoft.com/office/drawing/2014/main" id="{E7ED715E-E5EB-4E21-A26C-C6F9CFAE177F}"/>
                </a:ext>
              </a:extLst>
            </p:cNvPr>
            <p:cNvSpPr>
              <a:spLocks/>
            </p:cNvSpPr>
            <p:nvPr/>
          </p:nvSpPr>
          <p:spPr bwMode="auto">
            <a:xfrm flipH="1">
              <a:off x="630521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0" name="Freeform 30">
              <a:extLst>
                <a:ext uri="{FF2B5EF4-FFF2-40B4-BE49-F238E27FC236}">
                  <a16:creationId xmlns:a16="http://schemas.microsoft.com/office/drawing/2014/main" id="{F6721F8B-03F3-4CBB-ABBA-D7D0AC873E1A}"/>
                </a:ext>
              </a:extLst>
            </p:cNvPr>
            <p:cNvSpPr>
              <a:spLocks/>
            </p:cNvSpPr>
            <p:nvPr/>
          </p:nvSpPr>
          <p:spPr bwMode="auto">
            <a:xfrm flipH="1">
              <a:off x="597907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1" name="Freeform 31">
              <a:extLst>
                <a:ext uri="{FF2B5EF4-FFF2-40B4-BE49-F238E27FC236}">
                  <a16:creationId xmlns:a16="http://schemas.microsoft.com/office/drawing/2014/main" id="{02D57ADD-1112-4051-8149-CF719517A11F}"/>
                </a:ext>
              </a:extLst>
            </p:cNvPr>
            <p:cNvSpPr>
              <a:spLocks/>
            </p:cNvSpPr>
            <p:nvPr/>
          </p:nvSpPr>
          <p:spPr bwMode="auto">
            <a:xfrm flipH="1">
              <a:off x="641230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2" name="Freeform 32">
              <a:extLst>
                <a:ext uri="{FF2B5EF4-FFF2-40B4-BE49-F238E27FC236}">
                  <a16:creationId xmlns:a16="http://schemas.microsoft.com/office/drawing/2014/main" id="{C8116DE6-9562-4609-9019-D5CEDBDE8FDA}"/>
                </a:ext>
              </a:extLst>
            </p:cNvPr>
            <p:cNvSpPr>
              <a:spLocks/>
            </p:cNvSpPr>
            <p:nvPr/>
          </p:nvSpPr>
          <p:spPr bwMode="auto">
            <a:xfrm flipH="1">
              <a:off x="608616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3" name="Freeform 29">
              <a:extLst>
                <a:ext uri="{FF2B5EF4-FFF2-40B4-BE49-F238E27FC236}">
                  <a16:creationId xmlns:a16="http://schemas.microsoft.com/office/drawing/2014/main" id="{DC0325FD-B009-4598-87B7-E69892120ABF}"/>
                </a:ext>
              </a:extLst>
            </p:cNvPr>
            <p:cNvSpPr>
              <a:spLocks/>
            </p:cNvSpPr>
            <p:nvPr/>
          </p:nvSpPr>
          <p:spPr bwMode="auto">
            <a:xfrm flipH="1">
              <a:off x="565044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4" name="Freeform 30">
              <a:extLst>
                <a:ext uri="{FF2B5EF4-FFF2-40B4-BE49-F238E27FC236}">
                  <a16:creationId xmlns:a16="http://schemas.microsoft.com/office/drawing/2014/main" id="{56C9E74C-69DF-44C7-8873-C1A753544BB5}"/>
                </a:ext>
              </a:extLst>
            </p:cNvPr>
            <p:cNvSpPr>
              <a:spLocks/>
            </p:cNvSpPr>
            <p:nvPr/>
          </p:nvSpPr>
          <p:spPr bwMode="auto">
            <a:xfrm flipH="1">
              <a:off x="532430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5" name="Freeform 31">
              <a:extLst>
                <a:ext uri="{FF2B5EF4-FFF2-40B4-BE49-F238E27FC236}">
                  <a16:creationId xmlns:a16="http://schemas.microsoft.com/office/drawing/2014/main" id="{2747D886-0F5B-461C-8D9E-743684577503}"/>
                </a:ext>
              </a:extLst>
            </p:cNvPr>
            <p:cNvSpPr>
              <a:spLocks/>
            </p:cNvSpPr>
            <p:nvPr/>
          </p:nvSpPr>
          <p:spPr bwMode="auto">
            <a:xfrm flipH="1">
              <a:off x="5757538"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6" name="Freeform 32">
              <a:extLst>
                <a:ext uri="{FF2B5EF4-FFF2-40B4-BE49-F238E27FC236}">
                  <a16:creationId xmlns:a16="http://schemas.microsoft.com/office/drawing/2014/main" id="{4B54D51C-DDD9-47BB-AFDE-0F3DADF70C7F}"/>
                </a:ext>
              </a:extLst>
            </p:cNvPr>
            <p:cNvSpPr>
              <a:spLocks/>
            </p:cNvSpPr>
            <p:nvPr/>
          </p:nvSpPr>
          <p:spPr bwMode="auto">
            <a:xfrm flipH="1">
              <a:off x="5431398"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7" name="Freeform 29">
              <a:extLst>
                <a:ext uri="{FF2B5EF4-FFF2-40B4-BE49-F238E27FC236}">
                  <a16:creationId xmlns:a16="http://schemas.microsoft.com/office/drawing/2014/main" id="{96248FA3-172C-49CA-9D21-8EFCFB86C605}"/>
                </a:ext>
              </a:extLst>
            </p:cNvPr>
            <p:cNvSpPr>
              <a:spLocks/>
            </p:cNvSpPr>
            <p:nvPr/>
          </p:nvSpPr>
          <p:spPr bwMode="auto">
            <a:xfrm flipH="1">
              <a:off x="499567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8" name="Freeform 30">
              <a:extLst>
                <a:ext uri="{FF2B5EF4-FFF2-40B4-BE49-F238E27FC236}">
                  <a16:creationId xmlns:a16="http://schemas.microsoft.com/office/drawing/2014/main" id="{32B78079-AB81-45CD-A1B0-CD6EB2BCC6A8}"/>
                </a:ext>
              </a:extLst>
            </p:cNvPr>
            <p:cNvSpPr>
              <a:spLocks/>
            </p:cNvSpPr>
            <p:nvPr/>
          </p:nvSpPr>
          <p:spPr bwMode="auto">
            <a:xfrm flipH="1">
              <a:off x="466953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9" name="Freeform 31">
              <a:extLst>
                <a:ext uri="{FF2B5EF4-FFF2-40B4-BE49-F238E27FC236}">
                  <a16:creationId xmlns:a16="http://schemas.microsoft.com/office/drawing/2014/main" id="{0DDF6A3D-9F36-4094-8D73-54587CA6BC58}"/>
                </a:ext>
              </a:extLst>
            </p:cNvPr>
            <p:cNvSpPr>
              <a:spLocks/>
            </p:cNvSpPr>
            <p:nvPr/>
          </p:nvSpPr>
          <p:spPr bwMode="auto">
            <a:xfrm flipH="1">
              <a:off x="510276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0" name="Freeform 32">
              <a:extLst>
                <a:ext uri="{FF2B5EF4-FFF2-40B4-BE49-F238E27FC236}">
                  <a16:creationId xmlns:a16="http://schemas.microsoft.com/office/drawing/2014/main" id="{69C8070F-C78C-496F-AB0C-2F9430281E2F}"/>
                </a:ext>
              </a:extLst>
            </p:cNvPr>
            <p:cNvSpPr>
              <a:spLocks/>
            </p:cNvSpPr>
            <p:nvPr/>
          </p:nvSpPr>
          <p:spPr bwMode="auto">
            <a:xfrm flipH="1">
              <a:off x="4776629"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1" name="Freeform 521">
              <a:extLst>
                <a:ext uri="{FF2B5EF4-FFF2-40B4-BE49-F238E27FC236}">
                  <a16:creationId xmlns:a16="http://schemas.microsoft.com/office/drawing/2014/main" id="{BD505570-4333-447E-88AA-436513DECD5E}"/>
                </a:ext>
              </a:extLst>
            </p:cNvPr>
            <p:cNvSpPr>
              <a:spLocks/>
            </p:cNvSpPr>
            <p:nvPr/>
          </p:nvSpPr>
          <p:spPr bwMode="auto">
            <a:xfrm flipH="1">
              <a:off x="434090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2" name="Freeform 522">
              <a:extLst>
                <a:ext uri="{FF2B5EF4-FFF2-40B4-BE49-F238E27FC236}">
                  <a16:creationId xmlns:a16="http://schemas.microsoft.com/office/drawing/2014/main" id="{DCC6EE4F-9031-4D04-990C-339505E21202}"/>
                </a:ext>
              </a:extLst>
            </p:cNvPr>
            <p:cNvSpPr>
              <a:spLocks/>
            </p:cNvSpPr>
            <p:nvPr/>
          </p:nvSpPr>
          <p:spPr bwMode="auto">
            <a:xfrm flipH="1">
              <a:off x="401476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3" name="Freeform 523">
              <a:extLst>
                <a:ext uri="{FF2B5EF4-FFF2-40B4-BE49-F238E27FC236}">
                  <a16:creationId xmlns:a16="http://schemas.microsoft.com/office/drawing/2014/main" id="{AAE54BA5-DA52-460B-9969-7756763C9752}"/>
                </a:ext>
              </a:extLst>
            </p:cNvPr>
            <p:cNvSpPr>
              <a:spLocks/>
            </p:cNvSpPr>
            <p:nvPr/>
          </p:nvSpPr>
          <p:spPr bwMode="auto">
            <a:xfrm flipH="1">
              <a:off x="444799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4" name="Freeform 524">
              <a:extLst>
                <a:ext uri="{FF2B5EF4-FFF2-40B4-BE49-F238E27FC236}">
                  <a16:creationId xmlns:a16="http://schemas.microsoft.com/office/drawing/2014/main" id="{5D44041C-9101-4787-8BBB-95717135A422}"/>
                </a:ext>
              </a:extLst>
            </p:cNvPr>
            <p:cNvSpPr>
              <a:spLocks/>
            </p:cNvSpPr>
            <p:nvPr/>
          </p:nvSpPr>
          <p:spPr bwMode="auto">
            <a:xfrm flipH="1">
              <a:off x="4121860"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5" name="Freeform 29">
              <a:extLst>
                <a:ext uri="{FF2B5EF4-FFF2-40B4-BE49-F238E27FC236}">
                  <a16:creationId xmlns:a16="http://schemas.microsoft.com/office/drawing/2014/main" id="{246D506F-1FB7-470A-96C6-17BFEB13D39F}"/>
                </a:ext>
              </a:extLst>
            </p:cNvPr>
            <p:cNvSpPr>
              <a:spLocks/>
            </p:cNvSpPr>
            <p:nvPr/>
          </p:nvSpPr>
          <p:spPr bwMode="auto">
            <a:xfrm flipH="1">
              <a:off x="368613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6" name="Freeform 31">
              <a:extLst>
                <a:ext uri="{FF2B5EF4-FFF2-40B4-BE49-F238E27FC236}">
                  <a16:creationId xmlns:a16="http://schemas.microsoft.com/office/drawing/2014/main" id="{71E06B8D-B699-4533-9E74-A8D7A0E64441}"/>
                </a:ext>
              </a:extLst>
            </p:cNvPr>
            <p:cNvSpPr>
              <a:spLocks/>
            </p:cNvSpPr>
            <p:nvPr/>
          </p:nvSpPr>
          <p:spPr bwMode="auto">
            <a:xfrm flipH="1">
              <a:off x="3793231"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7" name="Freeform 29">
              <a:extLst>
                <a:ext uri="{FF2B5EF4-FFF2-40B4-BE49-F238E27FC236}">
                  <a16:creationId xmlns:a16="http://schemas.microsoft.com/office/drawing/2014/main" id="{E1038BEF-6AB5-4989-A030-AFC0FDB6D56D}"/>
                </a:ext>
              </a:extLst>
            </p:cNvPr>
            <p:cNvSpPr>
              <a:spLocks/>
            </p:cNvSpPr>
            <p:nvPr/>
          </p:nvSpPr>
          <p:spPr bwMode="auto">
            <a:xfrm flipH="1">
              <a:off x="335750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8" name="Freeform 30">
              <a:extLst>
                <a:ext uri="{FF2B5EF4-FFF2-40B4-BE49-F238E27FC236}">
                  <a16:creationId xmlns:a16="http://schemas.microsoft.com/office/drawing/2014/main" id="{5E9B9464-B633-460A-8568-95EA2CF90F77}"/>
                </a:ext>
              </a:extLst>
            </p:cNvPr>
            <p:cNvSpPr>
              <a:spLocks/>
            </p:cNvSpPr>
            <p:nvPr/>
          </p:nvSpPr>
          <p:spPr bwMode="auto">
            <a:xfrm flipH="1">
              <a:off x="3031367"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9" name="Freeform 31">
              <a:extLst>
                <a:ext uri="{FF2B5EF4-FFF2-40B4-BE49-F238E27FC236}">
                  <a16:creationId xmlns:a16="http://schemas.microsoft.com/office/drawing/2014/main" id="{388561A6-DC26-4A46-A74A-8630E59A0814}"/>
                </a:ext>
              </a:extLst>
            </p:cNvPr>
            <p:cNvSpPr>
              <a:spLocks/>
            </p:cNvSpPr>
            <p:nvPr/>
          </p:nvSpPr>
          <p:spPr bwMode="auto">
            <a:xfrm flipH="1">
              <a:off x="3464602"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0" name="Freeform 32">
              <a:extLst>
                <a:ext uri="{FF2B5EF4-FFF2-40B4-BE49-F238E27FC236}">
                  <a16:creationId xmlns:a16="http://schemas.microsoft.com/office/drawing/2014/main" id="{91236F43-F981-4DF4-B3AF-AE232D551204}"/>
                </a:ext>
              </a:extLst>
            </p:cNvPr>
            <p:cNvSpPr>
              <a:spLocks/>
            </p:cNvSpPr>
            <p:nvPr/>
          </p:nvSpPr>
          <p:spPr bwMode="auto">
            <a:xfrm flipH="1">
              <a:off x="3138462"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1" name="Freeform 29">
              <a:extLst>
                <a:ext uri="{FF2B5EF4-FFF2-40B4-BE49-F238E27FC236}">
                  <a16:creationId xmlns:a16="http://schemas.microsoft.com/office/drawing/2014/main" id="{65AE2B37-CAA4-4571-8372-CBE6B75A86D0}"/>
                </a:ext>
              </a:extLst>
            </p:cNvPr>
            <p:cNvSpPr>
              <a:spLocks/>
            </p:cNvSpPr>
            <p:nvPr/>
          </p:nvSpPr>
          <p:spPr bwMode="auto">
            <a:xfrm flipH="1">
              <a:off x="2702739"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2" name="Freeform 30">
              <a:extLst>
                <a:ext uri="{FF2B5EF4-FFF2-40B4-BE49-F238E27FC236}">
                  <a16:creationId xmlns:a16="http://schemas.microsoft.com/office/drawing/2014/main" id="{81432EFF-FCFC-4180-B15B-B72FDE8B2ADC}"/>
                </a:ext>
              </a:extLst>
            </p:cNvPr>
            <p:cNvSpPr>
              <a:spLocks/>
            </p:cNvSpPr>
            <p:nvPr/>
          </p:nvSpPr>
          <p:spPr bwMode="auto">
            <a:xfrm flipH="1">
              <a:off x="237659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3" name="Freeform 31">
              <a:extLst>
                <a:ext uri="{FF2B5EF4-FFF2-40B4-BE49-F238E27FC236}">
                  <a16:creationId xmlns:a16="http://schemas.microsoft.com/office/drawing/2014/main" id="{531189AB-2721-4381-B953-8C7CC9F20193}"/>
                </a:ext>
              </a:extLst>
            </p:cNvPr>
            <p:cNvSpPr>
              <a:spLocks/>
            </p:cNvSpPr>
            <p:nvPr/>
          </p:nvSpPr>
          <p:spPr bwMode="auto">
            <a:xfrm flipH="1">
              <a:off x="2809833"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4" name="Freeform 32">
              <a:extLst>
                <a:ext uri="{FF2B5EF4-FFF2-40B4-BE49-F238E27FC236}">
                  <a16:creationId xmlns:a16="http://schemas.microsoft.com/office/drawing/2014/main" id="{99B53615-A1E5-4D9B-AAE1-FBC9A6CCA84B}"/>
                </a:ext>
              </a:extLst>
            </p:cNvPr>
            <p:cNvSpPr>
              <a:spLocks/>
            </p:cNvSpPr>
            <p:nvPr/>
          </p:nvSpPr>
          <p:spPr bwMode="auto">
            <a:xfrm flipH="1">
              <a:off x="2483693"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5" name="Freeform 29">
              <a:extLst>
                <a:ext uri="{FF2B5EF4-FFF2-40B4-BE49-F238E27FC236}">
                  <a16:creationId xmlns:a16="http://schemas.microsoft.com/office/drawing/2014/main" id="{3E0418A4-5D10-4E53-93E9-4215193FF34D}"/>
                </a:ext>
              </a:extLst>
            </p:cNvPr>
            <p:cNvSpPr>
              <a:spLocks/>
            </p:cNvSpPr>
            <p:nvPr/>
          </p:nvSpPr>
          <p:spPr bwMode="auto">
            <a:xfrm flipH="1">
              <a:off x="204797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6" name="Freeform 30">
              <a:extLst>
                <a:ext uri="{FF2B5EF4-FFF2-40B4-BE49-F238E27FC236}">
                  <a16:creationId xmlns:a16="http://schemas.microsoft.com/office/drawing/2014/main" id="{3849DD79-C791-4B5E-95F5-C19E906D7C09}"/>
                </a:ext>
              </a:extLst>
            </p:cNvPr>
            <p:cNvSpPr>
              <a:spLocks/>
            </p:cNvSpPr>
            <p:nvPr/>
          </p:nvSpPr>
          <p:spPr bwMode="auto">
            <a:xfrm flipH="1">
              <a:off x="172183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7" name="Freeform 31">
              <a:extLst>
                <a:ext uri="{FF2B5EF4-FFF2-40B4-BE49-F238E27FC236}">
                  <a16:creationId xmlns:a16="http://schemas.microsoft.com/office/drawing/2014/main" id="{16B3EAB6-00C6-4F89-9D60-8B5305CAFA36}"/>
                </a:ext>
              </a:extLst>
            </p:cNvPr>
            <p:cNvSpPr>
              <a:spLocks/>
            </p:cNvSpPr>
            <p:nvPr/>
          </p:nvSpPr>
          <p:spPr bwMode="auto">
            <a:xfrm flipH="1">
              <a:off x="2155065"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8" name="Freeform 32">
              <a:extLst>
                <a:ext uri="{FF2B5EF4-FFF2-40B4-BE49-F238E27FC236}">
                  <a16:creationId xmlns:a16="http://schemas.microsoft.com/office/drawing/2014/main" id="{325525DB-5DBF-4FCE-8AE8-26F86C1A2172}"/>
                </a:ext>
              </a:extLst>
            </p:cNvPr>
            <p:cNvSpPr>
              <a:spLocks/>
            </p:cNvSpPr>
            <p:nvPr/>
          </p:nvSpPr>
          <p:spPr bwMode="auto">
            <a:xfrm flipH="1">
              <a:off x="1828924"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9" name="Freeform 29">
              <a:extLst>
                <a:ext uri="{FF2B5EF4-FFF2-40B4-BE49-F238E27FC236}">
                  <a16:creationId xmlns:a16="http://schemas.microsoft.com/office/drawing/2014/main" id="{839C1AE9-DCD2-4FCD-BC21-5196279786C7}"/>
                </a:ext>
              </a:extLst>
            </p:cNvPr>
            <p:cNvSpPr>
              <a:spLocks/>
            </p:cNvSpPr>
            <p:nvPr/>
          </p:nvSpPr>
          <p:spPr bwMode="auto">
            <a:xfrm flipH="1">
              <a:off x="139320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0" name="Freeform 30">
              <a:extLst>
                <a:ext uri="{FF2B5EF4-FFF2-40B4-BE49-F238E27FC236}">
                  <a16:creationId xmlns:a16="http://schemas.microsoft.com/office/drawing/2014/main" id="{E8EF2D61-8924-41C1-971E-5F5F492A9F7C}"/>
                </a:ext>
              </a:extLst>
            </p:cNvPr>
            <p:cNvSpPr>
              <a:spLocks/>
            </p:cNvSpPr>
            <p:nvPr/>
          </p:nvSpPr>
          <p:spPr bwMode="auto">
            <a:xfrm flipH="1">
              <a:off x="106706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1" name="Freeform 31">
              <a:extLst>
                <a:ext uri="{FF2B5EF4-FFF2-40B4-BE49-F238E27FC236}">
                  <a16:creationId xmlns:a16="http://schemas.microsoft.com/office/drawing/2014/main" id="{9FCC103C-6005-4F7C-9AD1-4E9F42940A82}"/>
                </a:ext>
              </a:extLst>
            </p:cNvPr>
            <p:cNvSpPr>
              <a:spLocks/>
            </p:cNvSpPr>
            <p:nvPr/>
          </p:nvSpPr>
          <p:spPr bwMode="auto">
            <a:xfrm flipH="1">
              <a:off x="150029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2" name="Freeform 32">
              <a:extLst>
                <a:ext uri="{FF2B5EF4-FFF2-40B4-BE49-F238E27FC236}">
                  <a16:creationId xmlns:a16="http://schemas.microsoft.com/office/drawing/2014/main" id="{1DC92673-ADBC-4943-A185-53D1B8CB8133}"/>
                </a:ext>
              </a:extLst>
            </p:cNvPr>
            <p:cNvSpPr>
              <a:spLocks/>
            </p:cNvSpPr>
            <p:nvPr/>
          </p:nvSpPr>
          <p:spPr bwMode="auto">
            <a:xfrm flipH="1">
              <a:off x="1174155"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3" name="Freeform 543">
              <a:extLst>
                <a:ext uri="{FF2B5EF4-FFF2-40B4-BE49-F238E27FC236}">
                  <a16:creationId xmlns:a16="http://schemas.microsoft.com/office/drawing/2014/main" id="{1287E3ED-53A1-4987-A88D-D37D54868EF8}"/>
                </a:ext>
              </a:extLst>
            </p:cNvPr>
            <p:cNvSpPr>
              <a:spLocks/>
            </p:cNvSpPr>
            <p:nvPr/>
          </p:nvSpPr>
          <p:spPr bwMode="auto">
            <a:xfrm flipH="1">
              <a:off x="73843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4" name="Freeform 544">
              <a:extLst>
                <a:ext uri="{FF2B5EF4-FFF2-40B4-BE49-F238E27FC236}">
                  <a16:creationId xmlns:a16="http://schemas.microsoft.com/office/drawing/2014/main" id="{2A765B9D-2A15-4D4C-A939-CE1AC9DC9995}"/>
                </a:ext>
              </a:extLst>
            </p:cNvPr>
            <p:cNvSpPr>
              <a:spLocks/>
            </p:cNvSpPr>
            <p:nvPr/>
          </p:nvSpPr>
          <p:spPr bwMode="auto">
            <a:xfrm flipH="1">
              <a:off x="41229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5" name="Freeform 545">
              <a:extLst>
                <a:ext uri="{FF2B5EF4-FFF2-40B4-BE49-F238E27FC236}">
                  <a16:creationId xmlns:a16="http://schemas.microsoft.com/office/drawing/2014/main" id="{A84A1B8C-2ED8-4268-94F8-F5BBAB2CE236}"/>
                </a:ext>
              </a:extLst>
            </p:cNvPr>
            <p:cNvSpPr>
              <a:spLocks/>
            </p:cNvSpPr>
            <p:nvPr/>
          </p:nvSpPr>
          <p:spPr bwMode="auto">
            <a:xfrm flipH="1">
              <a:off x="84552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6" name="Freeform 546">
              <a:extLst>
                <a:ext uri="{FF2B5EF4-FFF2-40B4-BE49-F238E27FC236}">
                  <a16:creationId xmlns:a16="http://schemas.microsoft.com/office/drawing/2014/main" id="{17223C32-8657-443B-B6AA-4088B53F70CF}"/>
                </a:ext>
              </a:extLst>
            </p:cNvPr>
            <p:cNvSpPr>
              <a:spLocks/>
            </p:cNvSpPr>
            <p:nvPr/>
          </p:nvSpPr>
          <p:spPr bwMode="auto">
            <a:xfrm flipH="1">
              <a:off x="519387"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7" name="Freeform 29">
              <a:extLst>
                <a:ext uri="{FF2B5EF4-FFF2-40B4-BE49-F238E27FC236}">
                  <a16:creationId xmlns:a16="http://schemas.microsoft.com/office/drawing/2014/main" id="{6DA721F8-543B-4774-80ED-DA7A0DCB4A2B}"/>
                </a:ext>
              </a:extLst>
            </p:cNvPr>
            <p:cNvSpPr>
              <a:spLocks/>
            </p:cNvSpPr>
            <p:nvPr/>
          </p:nvSpPr>
          <p:spPr bwMode="auto">
            <a:xfrm flipH="1">
              <a:off x="8366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8" name="Freeform 31">
              <a:extLst>
                <a:ext uri="{FF2B5EF4-FFF2-40B4-BE49-F238E27FC236}">
                  <a16:creationId xmlns:a16="http://schemas.microsoft.com/office/drawing/2014/main" id="{824130EC-36D9-4E65-8369-4FBA208EB47C}"/>
                </a:ext>
              </a:extLst>
            </p:cNvPr>
            <p:cNvSpPr>
              <a:spLocks/>
            </p:cNvSpPr>
            <p:nvPr/>
          </p:nvSpPr>
          <p:spPr bwMode="auto">
            <a:xfrm flipH="1">
              <a:off x="19075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1" name="Freeform 30">
              <a:extLst>
                <a:ext uri="{FF2B5EF4-FFF2-40B4-BE49-F238E27FC236}">
                  <a16:creationId xmlns:a16="http://schemas.microsoft.com/office/drawing/2014/main" id="{5C863DDD-EE32-4FAF-87C9-E2EA69ABEF47}"/>
                </a:ext>
              </a:extLst>
            </p:cNvPr>
            <p:cNvSpPr>
              <a:spLocks/>
            </p:cNvSpPr>
            <p:nvPr/>
          </p:nvSpPr>
          <p:spPr bwMode="auto">
            <a:xfrm flipH="1">
              <a:off x="11874480"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2" name="Freeform 32">
              <a:extLst>
                <a:ext uri="{FF2B5EF4-FFF2-40B4-BE49-F238E27FC236}">
                  <a16:creationId xmlns:a16="http://schemas.microsoft.com/office/drawing/2014/main" id="{632F363E-9D2D-4FA7-841E-2CCD61081E6B}"/>
                </a:ext>
              </a:extLst>
            </p:cNvPr>
            <p:cNvSpPr>
              <a:spLocks/>
            </p:cNvSpPr>
            <p:nvPr/>
          </p:nvSpPr>
          <p:spPr bwMode="auto">
            <a:xfrm flipH="1">
              <a:off x="11981575"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3" name="Freeform 403">
              <a:extLst>
                <a:ext uri="{FF2B5EF4-FFF2-40B4-BE49-F238E27FC236}">
                  <a16:creationId xmlns:a16="http://schemas.microsoft.com/office/drawing/2014/main" id="{5015AF98-4CB3-493B-98A3-AE57261145F3}"/>
                </a:ext>
              </a:extLst>
            </p:cNvPr>
            <p:cNvSpPr>
              <a:spLocks/>
            </p:cNvSpPr>
            <p:nvPr/>
          </p:nvSpPr>
          <p:spPr bwMode="auto">
            <a:xfrm flipH="1">
              <a:off x="1154585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4" name="Freeform 404">
              <a:extLst>
                <a:ext uri="{FF2B5EF4-FFF2-40B4-BE49-F238E27FC236}">
                  <a16:creationId xmlns:a16="http://schemas.microsoft.com/office/drawing/2014/main" id="{82A1F092-F52B-4B69-BE3E-9C1B328832BF}"/>
                </a:ext>
              </a:extLst>
            </p:cNvPr>
            <p:cNvSpPr>
              <a:spLocks/>
            </p:cNvSpPr>
            <p:nvPr/>
          </p:nvSpPr>
          <p:spPr bwMode="auto">
            <a:xfrm flipH="1">
              <a:off x="11219711"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5" name="Freeform 405">
              <a:extLst>
                <a:ext uri="{FF2B5EF4-FFF2-40B4-BE49-F238E27FC236}">
                  <a16:creationId xmlns:a16="http://schemas.microsoft.com/office/drawing/2014/main" id="{302B6FF3-F1C6-44B3-80C7-9A213E95C811}"/>
                </a:ext>
              </a:extLst>
            </p:cNvPr>
            <p:cNvSpPr>
              <a:spLocks/>
            </p:cNvSpPr>
            <p:nvPr/>
          </p:nvSpPr>
          <p:spPr bwMode="auto">
            <a:xfrm flipH="1">
              <a:off x="11652945"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6" name="Freeform 406">
              <a:extLst>
                <a:ext uri="{FF2B5EF4-FFF2-40B4-BE49-F238E27FC236}">
                  <a16:creationId xmlns:a16="http://schemas.microsoft.com/office/drawing/2014/main" id="{78251DAE-3B65-4373-A5A8-6265D0D50ACA}"/>
                </a:ext>
              </a:extLst>
            </p:cNvPr>
            <p:cNvSpPr>
              <a:spLocks/>
            </p:cNvSpPr>
            <p:nvPr/>
          </p:nvSpPr>
          <p:spPr bwMode="auto">
            <a:xfrm flipH="1">
              <a:off x="11326806"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7" name="Freeform 29">
              <a:extLst>
                <a:ext uri="{FF2B5EF4-FFF2-40B4-BE49-F238E27FC236}">
                  <a16:creationId xmlns:a16="http://schemas.microsoft.com/office/drawing/2014/main" id="{1D008A72-0096-4F51-B0CF-34A243E43CF4}"/>
                </a:ext>
              </a:extLst>
            </p:cNvPr>
            <p:cNvSpPr>
              <a:spLocks/>
            </p:cNvSpPr>
            <p:nvPr/>
          </p:nvSpPr>
          <p:spPr bwMode="auto">
            <a:xfrm flipH="1">
              <a:off x="1089108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8" name="Freeform 31">
              <a:extLst>
                <a:ext uri="{FF2B5EF4-FFF2-40B4-BE49-F238E27FC236}">
                  <a16:creationId xmlns:a16="http://schemas.microsoft.com/office/drawing/2014/main" id="{C4633A08-03F5-4AE1-A3F9-AEDA49FFD1B0}"/>
                </a:ext>
              </a:extLst>
            </p:cNvPr>
            <p:cNvSpPr>
              <a:spLocks/>
            </p:cNvSpPr>
            <p:nvPr/>
          </p:nvSpPr>
          <p:spPr bwMode="auto">
            <a:xfrm flipH="1">
              <a:off x="10998177"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9" name="Freeform 29">
              <a:extLst>
                <a:ext uri="{FF2B5EF4-FFF2-40B4-BE49-F238E27FC236}">
                  <a16:creationId xmlns:a16="http://schemas.microsoft.com/office/drawing/2014/main" id="{D95FDF37-DAEA-464F-B4A9-40DAFFF5442E}"/>
                </a:ext>
              </a:extLst>
            </p:cNvPr>
            <p:cNvSpPr>
              <a:spLocks/>
            </p:cNvSpPr>
            <p:nvPr/>
          </p:nvSpPr>
          <p:spPr bwMode="auto">
            <a:xfrm flipH="1">
              <a:off x="1056245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0" name="Freeform 30">
              <a:extLst>
                <a:ext uri="{FF2B5EF4-FFF2-40B4-BE49-F238E27FC236}">
                  <a16:creationId xmlns:a16="http://schemas.microsoft.com/office/drawing/2014/main" id="{8AA6C1AF-D312-46BF-9132-6CAF8A47C253}"/>
                </a:ext>
              </a:extLst>
            </p:cNvPr>
            <p:cNvSpPr>
              <a:spLocks/>
            </p:cNvSpPr>
            <p:nvPr/>
          </p:nvSpPr>
          <p:spPr bwMode="auto">
            <a:xfrm flipH="1">
              <a:off x="1023631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1" name="Freeform 31">
              <a:extLst>
                <a:ext uri="{FF2B5EF4-FFF2-40B4-BE49-F238E27FC236}">
                  <a16:creationId xmlns:a16="http://schemas.microsoft.com/office/drawing/2014/main" id="{E2D60464-762D-4F7A-8F43-FB3985007498}"/>
                </a:ext>
              </a:extLst>
            </p:cNvPr>
            <p:cNvSpPr>
              <a:spLocks/>
            </p:cNvSpPr>
            <p:nvPr/>
          </p:nvSpPr>
          <p:spPr bwMode="auto">
            <a:xfrm flipH="1">
              <a:off x="10669548"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2" name="Freeform 32">
              <a:extLst>
                <a:ext uri="{FF2B5EF4-FFF2-40B4-BE49-F238E27FC236}">
                  <a16:creationId xmlns:a16="http://schemas.microsoft.com/office/drawing/2014/main" id="{62964145-14BF-4FC7-93DE-622BC9E2F3F5}"/>
                </a:ext>
              </a:extLst>
            </p:cNvPr>
            <p:cNvSpPr>
              <a:spLocks/>
            </p:cNvSpPr>
            <p:nvPr/>
          </p:nvSpPr>
          <p:spPr bwMode="auto">
            <a:xfrm flipH="1">
              <a:off x="10343408"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3" name="Freeform 29">
              <a:extLst>
                <a:ext uri="{FF2B5EF4-FFF2-40B4-BE49-F238E27FC236}">
                  <a16:creationId xmlns:a16="http://schemas.microsoft.com/office/drawing/2014/main" id="{F3555649-B5D4-4E08-9314-73A87564F564}"/>
                </a:ext>
              </a:extLst>
            </p:cNvPr>
            <p:cNvSpPr>
              <a:spLocks/>
            </p:cNvSpPr>
            <p:nvPr/>
          </p:nvSpPr>
          <p:spPr bwMode="auto">
            <a:xfrm flipH="1">
              <a:off x="990768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4" name="Freeform 30">
              <a:extLst>
                <a:ext uri="{FF2B5EF4-FFF2-40B4-BE49-F238E27FC236}">
                  <a16:creationId xmlns:a16="http://schemas.microsoft.com/office/drawing/2014/main" id="{A08FB8F9-B2D3-4A24-A054-31C7F680E00B}"/>
                </a:ext>
              </a:extLst>
            </p:cNvPr>
            <p:cNvSpPr>
              <a:spLocks/>
            </p:cNvSpPr>
            <p:nvPr/>
          </p:nvSpPr>
          <p:spPr bwMode="auto">
            <a:xfrm flipH="1">
              <a:off x="9581544"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5" name="Freeform 31">
              <a:extLst>
                <a:ext uri="{FF2B5EF4-FFF2-40B4-BE49-F238E27FC236}">
                  <a16:creationId xmlns:a16="http://schemas.microsoft.com/office/drawing/2014/main" id="{123804BA-9AAC-4371-8B93-60A9EE04E8DF}"/>
                </a:ext>
              </a:extLst>
            </p:cNvPr>
            <p:cNvSpPr>
              <a:spLocks/>
            </p:cNvSpPr>
            <p:nvPr/>
          </p:nvSpPr>
          <p:spPr bwMode="auto">
            <a:xfrm flipH="1">
              <a:off x="10014780"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6" name="Freeform 32">
              <a:extLst>
                <a:ext uri="{FF2B5EF4-FFF2-40B4-BE49-F238E27FC236}">
                  <a16:creationId xmlns:a16="http://schemas.microsoft.com/office/drawing/2014/main" id="{A5391073-7BA5-454E-A323-4DB00D04AF16}"/>
                </a:ext>
              </a:extLst>
            </p:cNvPr>
            <p:cNvSpPr>
              <a:spLocks/>
            </p:cNvSpPr>
            <p:nvPr/>
          </p:nvSpPr>
          <p:spPr bwMode="auto">
            <a:xfrm flipH="1">
              <a:off x="9688639"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7" name="Freeform 29">
              <a:extLst>
                <a:ext uri="{FF2B5EF4-FFF2-40B4-BE49-F238E27FC236}">
                  <a16:creationId xmlns:a16="http://schemas.microsoft.com/office/drawing/2014/main" id="{A83C0E05-6B18-4654-87DD-E4AFFE8921B4}"/>
                </a:ext>
              </a:extLst>
            </p:cNvPr>
            <p:cNvSpPr>
              <a:spLocks/>
            </p:cNvSpPr>
            <p:nvPr/>
          </p:nvSpPr>
          <p:spPr bwMode="auto">
            <a:xfrm flipH="1">
              <a:off x="9252916"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8" name="Freeform 30">
              <a:extLst>
                <a:ext uri="{FF2B5EF4-FFF2-40B4-BE49-F238E27FC236}">
                  <a16:creationId xmlns:a16="http://schemas.microsoft.com/office/drawing/2014/main" id="{7AE2080B-D3D9-4B09-B767-540BCB6A19CD}"/>
                </a:ext>
              </a:extLst>
            </p:cNvPr>
            <p:cNvSpPr>
              <a:spLocks/>
            </p:cNvSpPr>
            <p:nvPr/>
          </p:nvSpPr>
          <p:spPr bwMode="auto">
            <a:xfrm flipH="1">
              <a:off x="892677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9" name="Freeform 31">
              <a:extLst>
                <a:ext uri="{FF2B5EF4-FFF2-40B4-BE49-F238E27FC236}">
                  <a16:creationId xmlns:a16="http://schemas.microsoft.com/office/drawing/2014/main" id="{1345BEFD-4483-4EBA-8077-D131A210B567}"/>
                </a:ext>
              </a:extLst>
            </p:cNvPr>
            <p:cNvSpPr>
              <a:spLocks/>
            </p:cNvSpPr>
            <p:nvPr/>
          </p:nvSpPr>
          <p:spPr bwMode="auto">
            <a:xfrm flipH="1">
              <a:off x="9360011"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0" name="Freeform 32">
              <a:extLst>
                <a:ext uri="{FF2B5EF4-FFF2-40B4-BE49-F238E27FC236}">
                  <a16:creationId xmlns:a16="http://schemas.microsoft.com/office/drawing/2014/main" id="{587BF442-745D-4DD7-BC77-14728DA99F8D}"/>
                </a:ext>
              </a:extLst>
            </p:cNvPr>
            <p:cNvSpPr>
              <a:spLocks/>
            </p:cNvSpPr>
            <p:nvPr/>
          </p:nvSpPr>
          <p:spPr bwMode="auto">
            <a:xfrm flipH="1">
              <a:off x="9033870"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1" name="Freeform 29">
              <a:extLst>
                <a:ext uri="{FF2B5EF4-FFF2-40B4-BE49-F238E27FC236}">
                  <a16:creationId xmlns:a16="http://schemas.microsoft.com/office/drawing/2014/main" id="{AC2E9FF6-883D-4872-B18C-AF83DE348801}"/>
                </a:ext>
              </a:extLst>
            </p:cNvPr>
            <p:cNvSpPr>
              <a:spLocks/>
            </p:cNvSpPr>
            <p:nvPr/>
          </p:nvSpPr>
          <p:spPr bwMode="auto">
            <a:xfrm flipH="1">
              <a:off x="8598148"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2" name="Freeform 30">
              <a:extLst>
                <a:ext uri="{FF2B5EF4-FFF2-40B4-BE49-F238E27FC236}">
                  <a16:creationId xmlns:a16="http://schemas.microsoft.com/office/drawing/2014/main" id="{21FFB2E6-1958-49D3-B329-BC42887E8C67}"/>
                </a:ext>
              </a:extLst>
            </p:cNvPr>
            <p:cNvSpPr>
              <a:spLocks/>
            </p:cNvSpPr>
            <p:nvPr/>
          </p:nvSpPr>
          <p:spPr bwMode="auto">
            <a:xfrm flipH="1">
              <a:off x="827200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3" name="Freeform 31">
              <a:extLst>
                <a:ext uri="{FF2B5EF4-FFF2-40B4-BE49-F238E27FC236}">
                  <a16:creationId xmlns:a16="http://schemas.microsoft.com/office/drawing/2014/main" id="{76DC9866-A250-4028-B8FF-7AC2A6AB5C61}"/>
                </a:ext>
              </a:extLst>
            </p:cNvPr>
            <p:cNvSpPr>
              <a:spLocks/>
            </p:cNvSpPr>
            <p:nvPr/>
          </p:nvSpPr>
          <p:spPr bwMode="auto">
            <a:xfrm flipH="1">
              <a:off x="870524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4" name="Freeform 32">
              <a:extLst>
                <a:ext uri="{FF2B5EF4-FFF2-40B4-BE49-F238E27FC236}">
                  <a16:creationId xmlns:a16="http://schemas.microsoft.com/office/drawing/2014/main" id="{104EDCCC-D435-44E2-963F-B87E54F72A73}"/>
                </a:ext>
              </a:extLst>
            </p:cNvPr>
            <p:cNvSpPr>
              <a:spLocks/>
            </p:cNvSpPr>
            <p:nvPr/>
          </p:nvSpPr>
          <p:spPr bwMode="auto">
            <a:xfrm flipH="1">
              <a:off x="8379101"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5" name="Freeform 425">
              <a:extLst>
                <a:ext uri="{FF2B5EF4-FFF2-40B4-BE49-F238E27FC236}">
                  <a16:creationId xmlns:a16="http://schemas.microsoft.com/office/drawing/2014/main" id="{619DB07C-1208-4577-936E-FB6312199326}"/>
                </a:ext>
              </a:extLst>
            </p:cNvPr>
            <p:cNvSpPr>
              <a:spLocks/>
            </p:cNvSpPr>
            <p:nvPr/>
          </p:nvSpPr>
          <p:spPr bwMode="auto">
            <a:xfrm flipH="1">
              <a:off x="794337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6" name="Freeform 426">
              <a:extLst>
                <a:ext uri="{FF2B5EF4-FFF2-40B4-BE49-F238E27FC236}">
                  <a16:creationId xmlns:a16="http://schemas.microsoft.com/office/drawing/2014/main" id="{9EDBBC22-3CD9-4A4F-9C1F-ECC164DF476B}"/>
                </a:ext>
              </a:extLst>
            </p:cNvPr>
            <p:cNvSpPr>
              <a:spLocks/>
            </p:cNvSpPr>
            <p:nvPr/>
          </p:nvSpPr>
          <p:spPr bwMode="auto">
            <a:xfrm flipH="1">
              <a:off x="761723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7" name="Freeform 427">
              <a:extLst>
                <a:ext uri="{FF2B5EF4-FFF2-40B4-BE49-F238E27FC236}">
                  <a16:creationId xmlns:a16="http://schemas.microsoft.com/office/drawing/2014/main" id="{1491FCD1-0EF2-4E05-AF16-3AB8A8D35DAA}"/>
                </a:ext>
              </a:extLst>
            </p:cNvPr>
            <p:cNvSpPr>
              <a:spLocks/>
            </p:cNvSpPr>
            <p:nvPr/>
          </p:nvSpPr>
          <p:spPr bwMode="auto">
            <a:xfrm flipH="1">
              <a:off x="805047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8" name="Freeform 428">
              <a:extLst>
                <a:ext uri="{FF2B5EF4-FFF2-40B4-BE49-F238E27FC236}">
                  <a16:creationId xmlns:a16="http://schemas.microsoft.com/office/drawing/2014/main" id="{19C4BC71-A3E0-422C-A564-DCC5E86ADDB9}"/>
                </a:ext>
              </a:extLst>
            </p:cNvPr>
            <p:cNvSpPr>
              <a:spLocks/>
            </p:cNvSpPr>
            <p:nvPr/>
          </p:nvSpPr>
          <p:spPr bwMode="auto">
            <a:xfrm flipH="1">
              <a:off x="7724332"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9" name="Freeform 29">
              <a:extLst>
                <a:ext uri="{FF2B5EF4-FFF2-40B4-BE49-F238E27FC236}">
                  <a16:creationId xmlns:a16="http://schemas.microsoft.com/office/drawing/2014/main" id="{8D7A5F25-383E-46EA-A721-CCE8E05E807B}"/>
                </a:ext>
              </a:extLst>
            </p:cNvPr>
            <p:cNvSpPr>
              <a:spLocks/>
            </p:cNvSpPr>
            <p:nvPr/>
          </p:nvSpPr>
          <p:spPr bwMode="auto">
            <a:xfrm flipH="1">
              <a:off x="728860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0" name="Freeform 31">
              <a:extLst>
                <a:ext uri="{FF2B5EF4-FFF2-40B4-BE49-F238E27FC236}">
                  <a16:creationId xmlns:a16="http://schemas.microsoft.com/office/drawing/2014/main" id="{040F49CB-3766-4F2F-8735-37E1012FBD14}"/>
                </a:ext>
              </a:extLst>
            </p:cNvPr>
            <p:cNvSpPr>
              <a:spLocks/>
            </p:cNvSpPr>
            <p:nvPr/>
          </p:nvSpPr>
          <p:spPr bwMode="auto">
            <a:xfrm flipH="1">
              <a:off x="7395703"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0" name="Group 1799">
            <a:extLst>
              <a:ext uri="{FF2B5EF4-FFF2-40B4-BE49-F238E27FC236}">
                <a16:creationId xmlns:a16="http://schemas.microsoft.com/office/drawing/2014/main" id="{9F10D460-6A74-4818-9F46-EAE7C1C9C177}"/>
              </a:ext>
            </a:extLst>
          </p:cNvPr>
          <p:cNvGrpSpPr/>
          <p:nvPr userDrawn="1"/>
        </p:nvGrpSpPr>
        <p:grpSpPr>
          <a:xfrm>
            <a:off x="83663" y="6619612"/>
            <a:ext cx="12009863" cy="176637"/>
            <a:chOff x="83663" y="6592396"/>
            <a:chExt cx="12009863" cy="176637"/>
          </a:xfrm>
        </p:grpSpPr>
        <p:sp>
          <p:nvSpPr>
            <p:cNvPr id="1079" name="Freeform 29">
              <a:extLst>
                <a:ext uri="{FF2B5EF4-FFF2-40B4-BE49-F238E27FC236}">
                  <a16:creationId xmlns:a16="http://schemas.microsoft.com/office/drawing/2014/main" id="{20EC484A-C5F1-48E7-8A21-20D6EFB703AF}"/>
                </a:ext>
              </a:extLst>
            </p:cNvPr>
            <p:cNvSpPr>
              <a:spLocks/>
            </p:cNvSpPr>
            <p:nvPr/>
          </p:nvSpPr>
          <p:spPr bwMode="auto">
            <a:xfrm>
              <a:off x="30519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0" name="Freeform 30">
              <a:extLst>
                <a:ext uri="{FF2B5EF4-FFF2-40B4-BE49-F238E27FC236}">
                  <a16:creationId xmlns:a16="http://schemas.microsoft.com/office/drawing/2014/main" id="{C019F15B-E358-4F68-9CEB-9194160ABC34}"/>
                </a:ext>
              </a:extLst>
            </p:cNvPr>
            <p:cNvSpPr>
              <a:spLocks/>
            </p:cNvSpPr>
            <p:nvPr/>
          </p:nvSpPr>
          <p:spPr bwMode="auto">
            <a:xfrm>
              <a:off x="63133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1" name="Freeform 31">
              <a:extLst>
                <a:ext uri="{FF2B5EF4-FFF2-40B4-BE49-F238E27FC236}">
                  <a16:creationId xmlns:a16="http://schemas.microsoft.com/office/drawing/2014/main" id="{E3B77A66-4C88-4E4B-B209-ABC85729F7BD}"/>
                </a:ext>
              </a:extLst>
            </p:cNvPr>
            <p:cNvSpPr>
              <a:spLocks/>
            </p:cNvSpPr>
            <p:nvPr/>
          </p:nvSpPr>
          <p:spPr bwMode="auto">
            <a:xfrm>
              <a:off x="8366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2" name="Freeform 32">
              <a:extLst>
                <a:ext uri="{FF2B5EF4-FFF2-40B4-BE49-F238E27FC236}">
                  <a16:creationId xmlns:a16="http://schemas.microsoft.com/office/drawing/2014/main" id="{114BE01A-34B0-4AAF-B4EF-AD3352AEDB4E}"/>
                </a:ext>
              </a:extLst>
            </p:cNvPr>
            <p:cNvSpPr>
              <a:spLocks/>
            </p:cNvSpPr>
            <p:nvPr/>
          </p:nvSpPr>
          <p:spPr bwMode="auto">
            <a:xfrm>
              <a:off x="41229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3" name="Freeform 29">
              <a:extLst>
                <a:ext uri="{FF2B5EF4-FFF2-40B4-BE49-F238E27FC236}">
                  <a16:creationId xmlns:a16="http://schemas.microsoft.com/office/drawing/2014/main" id="{6DC72554-CFD3-414F-98A7-EDE3A7652429}"/>
                </a:ext>
              </a:extLst>
            </p:cNvPr>
            <p:cNvSpPr>
              <a:spLocks/>
            </p:cNvSpPr>
            <p:nvPr/>
          </p:nvSpPr>
          <p:spPr bwMode="auto">
            <a:xfrm>
              <a:off x="95996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4" name="Freeform 30">
              <a:extLst>
                <a:ext uri="{FF2B5EF4-FFF2-40B4-BE49-F238E27FC236}">
                  <a16:creationId xmlns:a16="http://schemas.microsoft.com/office/drawing/2014/main" id="{2CC7A624-D22C-419B-BA70-20B587366E6A}"/>
                </a:ext>
              </a:extLst>
            </p:cNvPr>
            <p:cNvSpPr>
              <a:spLocks/>
            </p:cNvSpPr>
            <p:nvPr/>
          </p:nvSpPr>
          <p:spPr bwMode="auto">
            <a:xfrm>
              <a:off x="128610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5" name="Freeform 31">
              <a:extLst>
                <a:ext uri="{FF2B5EF4-FFF2-40B4-BE49-F238E27FC236}">
                  <a16:creationId xmlns:a16="http://schemas.microsoft.com/office/drawing/2014/main" id="{EC4B0102-5975-4638-B356-C1154D6D87C6}"/>
                </a:ext>
              </a:extLst>
            </p:cNvPr>
            <p:cNvSpPr>
              <a:spLocks/>
            </p:cNvSpPr>
            <p:nvPr/>
          </p:nvSpPr>
          <p:spPr bwMode="auto">
            <a:xfrm>
              <a:off x="73843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6" name="Freeform 32">
              <a:extLst>
                <a:ext uri="{FF2B5EF4-FFF2-40B4-BE49-F238E27FC236}">
                  <a16:creationId xmlns:a16="http://schemas.microsoft.com/office/drawing/2014/main" id="{03FA428C-CEAE-478D-9CDF-61170AA6E4BD}"/>
                </a:ext>
              </a:extLst>
            </p:cNvPr>
            <p:cNvSpPr>
              <a:spLocks/>
            </p:cNvSpPr>
            <p:nvPr/>
          </p:nvSpPr>
          <p:spPr bwMode="auto">
            <a:xfrm>
              <a:off x="106706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7" name="Freeform 29">
              <a:extLst>
                <a:ext uri="{FF2B5EF4-FFF2-40B4-BE49-F238E27FC236}">
                  <a16:creationId xmlns:a16="http://schemas.microsoft.com/office/drawing/2014/main" id="{0480BD3D-62D0-4B5B-8EA2-D29DF2DAE9A1}"/>
                </a:ext>
              </a:extLst>
            </p:cNvPr>
            <p:cNvSpPr>
              <a:spLocks/>
            </p:cNvSpPr>
            <p:nvPr/>
          </p:nvSpPr>
          <p:spPr bwMode="auto">
            <a:xfrm>
              <a:off x="161473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8" name="Freeform 30">
              <a:extLst>
                <a:ext uri="{FF2B5EF4-FFF2-40B4-BE49-F238E27FC236}">
                  <a16:creationId xmlns:a16="http://schemas.microsoft.com/office/drawing/2014/main" id="{C7D9E2F1-D11B-4052-966F-ACB98E23EFDE}"/>
                </a:ext>
              </a:extLst>
            </p:cNvPr>
            <p:cNvSpPr>
              <a:spLocks/>
            </p:cNvSpPr>
            <p:nvPr/>
          </p:nvSpPr>
          <p:spPr bwMode="auto">
            <a:xfrm>
              <a:off x="194087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9" name="Freeform 31">
              <a:extLst>
                <a:ext uri="{FF2B5EF4-FFF2-40B4-BE49-F238E27FC236}">
                  <a16:creationId xmlns:a16="http://schemas.microsoft.com/office/drawing/2014/main" id="{CB5EE88A-6183-4ED1-9553-FC9F10A7384A}"/>
                </a:ext>
              </a:extLst>
            </p:cNvPr>
            <p:cNvSpPr>
              <a:spLocks/>
            </p:cNvSpPr>
            <p:nvPr/>
          </p:nvSpPr>
          <p:spPr bwMode="auto">
            <a:xfrm>
              <a:off x="139320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0" name="Freeform 32">
              <a:extLst>
                <a:ext uri="{FF2B5EF4-FFF2-40B4-BE49-F238E27FC236}">
                  <a16:creationId xmlns:a16="http://schemas.microsoft.com/office/drawing/2014/main" id="{097BE47B-9772-478D-9E85-54F4E3EA4015}"/>
                </a:ext>
              </a:extLst>
            </p:cNvPr>
            <p:cNvSpPr>
              <a:spLocks/>
            </p:cNvSpPr>
            <p:nvPr/>
          </p:nvSpPr>
          <p:spPr bwMode="auto">
            <a:xfrm>
              <a:off x="1721829"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1" name="Freeform 29">
              <a:extLst>
                <a:ext uri="{FF2B5EF4-FFF2-40B4-BE49-F238E27FC236}">
                  <a16:creationId xmlns:a16="http://schemas.microsoft.com/office/drawing/2014/main" id="{3ADBE7CA-4A20-4A6E-9A72-D6CA75B5DD45}"/>
                </a:ext>
              </a:extLst>
            </p:cNvPr>
            <p:cNvSpPr>
              <a:spLocks/>
            </p:cNvSpPr>
            <p:nvPr/>
          </p:nvSpPr>
          <p:spPr bwMode="auto">
            <a:xfrm>
              <a:off x="226950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2" name="Freeform 30">
              <a:extLst>
                <a:ext uri="{FF2B5EF4-FFF2-40B4-BE49-F238E27FC236}">
                  <a16:creationId xmlns:a16="http://schemas.microsoft.com/office/drawing/2014/main" id="{40115CCA-BC50-4E02-A9CA-6EDB4FCFAC50}"/>
                </a:ext>
              </a:extLst>
            </p:cNvPr>
            <p:cNvSpPr>
              <a:spLocks/>
            </p:cNvSpPr>
            <p:nvPr/>
          </p:nvSpPr>
          <p:spPr bwMode="auto">
            <a:xfrm>
              <a:off x="259564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3" name="Freeform 31">
              <a:extLst>
                <a:ext uri="{FF2B5EF4-FFF2-40B4-BE49-F238E27FC236}">
                  <a16:creationId xmlns:a16="http://schemas.microsoft.com/office/drawing/2014/main" id="{F949C139-2D0D-4AB4-863D-069E256D62FC}"/>
                </a:ext>
              </a:extLst>
            </p:cNvPr>
            <p:cNvSpPr>
              <a:spLocks/>
            </p:cNvSpPr>
            <p:nvPr/>
          </p:nvSpPr>
          <p:spPr bwMode="auto">
            <a:xfrm>
              <a:off x="204796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4" name="Freeform 32">
              <a:extLst>
                <a:ext uri="{FF2B5EF4-FFF2-40B4-BE49-F238E27FC236}">
                  <a16:creationId xmlns:a16="http://schemas.microsoft.com/office/drawing/2014/main" id="{94023488-C557-4DA5-AB6B-4E9619D32B49}"/>
                </a:ext>
              </a:extLst>
            </p:cNvPr>
            <p:cNvSpPr>
              <a:spLocks/>
            </p:cNvSpPr>
            <p:nvPr/>
          </p:nvSpPr>
          <p:spPr bwMode="auto">
            <a:xfrm>
              <a:off x="2376598"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5" name="Freeform 565">
              <a:extLst>
                <a:ext uri="{FF2B5EF4-FFF2-40B4-BE49-F238E27FC236}">
                  <a16:creationId xmlns:a16="http://schemas.microsoft.com/office/drawing/2014/main" id="{AC21113F-942B-4075-9639-AF257D4C2D56}"/>
                </a:ext>
              </a:extLst>
            </p:cNvPr>
            <p:cNvSpPr>
              <a:spLocks/>
            </p:cNvSpPr>
            <p:nvPr/>
          </p:nvSpPr>
          <p:spPr bwMode="auto">
            <a:xfrm>
              <a:off x="292427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6" name="Freeform 566">
              <a:extLst>
                <a:ext uri="{FF2B5EF4-FFF2-40B4-BE49-F238E27FC236}">
                  <a16:creationId xmlns:a16="http://schemas.microsoft.com/office/drawing/2014/main" id="{C6F33099-AF0F-4EA1-980B-67C22DEC502B}"/>
                </a:ext>
              </a:extLst>
            </p:cNvPr>
            <p:cNvSpPr>
              <a:spLocks/>
            </p:cNvSpPr>
            <p:nvPr/>
          </p:nvSpPr>
          <p:spPr bwMode="auto">
            <a:xfrm>
              <a:off x="325041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7" name="Freeform 567">
              <a:extLst>
                <a:ext uri="{FF2B5EF4-FFF2-40B4-BE49-F238E27FC236}">
                  <a16:creationId xmlns:a16="http://schemas.microsoft.com/office/drawing/2014/main" id="{5B688F19-595F-46BC-87FA-BFA8FE0CF5D3}"/>
                </a:ext>
              </a:extLst>
            </p:cNvPr>
            <p:cNvSpPr>
              <a:spLocks/>
            </p:cNvSpPr>
            <p:nvPr/>
          </p:nvSpPr>
          <p:spPr bwMode="auto">
            <a:xfrm>
              <a:off x="270273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8" name="Freeform 568">
              <a:extLst>
                <a:ext uri="{FF2B5EF4-FFF2-40B4-BE49-F238E27FC236}">
                  <a16:creationId xmlns:a16="http://schemas.microsoft.com/office/drawing/2014/main" id="{57EE3F95-1923-408C-9FCB-8A061AC4E1E7}"/>
                </a:ext>
              </a:extLst>
            </p:cNvPr>
            <p:cNvSpPr>
              <a:spLocks/>
            </p:cNvSpPr>
            <p:nvPr/>
          </p:nvSpPr>
          <p:spPr bwMode="auto">
            <a:xfrm>
              <a:off x="3031366"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9" name="Freeform 29">
              <a:extLst>
                <a:ext uri="{FF2B5EF4-FFF2-40B4-BE49-F238E27FC236}">
                  <a16:creationId xmlns:a16="http://schemas.microsoft.com/office/drawing/2014/main" id="{0364578F-6F14-4642-8DB5-A9CB233AF228}"/>
                </a:ext>
              </a:extLst>
            </p:cNvPr>
            <p:cNvSpPr>
              <a:spLocks/>
            </p:cNvSpPr>
            <p:nvPr/>
          </p:nvSpPr>
          <p:spPr bwMode="auto">
            <a:xfrm>
              <a:off x="35790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0" name="Freeform 31">
              <a:extLst>
                <a:ext uri="{FF2B5EF4-FFF2-40B4-BE49-F238E27FC236}">
                  <a16:creationId xmlns:a16="http://schemas.microsoft.com/office/drawing/2014/main" id="{F0D43546-B66F-475B-A283-080ADFF42DE7}"/>
                </a:ext>
              </a:extLst>
            </p:cNvPr>
            <p:cNvSpPr>
              <a:spLocks/>
            </p:cNvSpPr>
            <p:nvPr/>
          </p:nvSpPr>
          <p:spPr bwMode="auto">
            <a:xfrm>
              <a:off x="3357508"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1" name="Freeform 29">
              <a:extLst>
                <a:ext uri="{FF2B5EF4-FFF2-40B4-BE49-F238E27FC236}">
                  <a16:creationId xmlns:a16="http://schemas.microsoft.com/office/drawing/2014/main" id="{263C917B-6F03-478D-BEDD-E0D8FA27A63F}"/>
                </a:ext>
              </a:extLst>
            </p:cNvPr>
            <p:cNvSpPr>
              <a:spLocks/>
            </p:cNvSpPr>
            <p:nvPr/>
          </p:nvSpPr>
          <p:spPr bwMode="auto">
            <a:xfrm>
              <a:off x="390767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2" name="Freeform 30">
              <a:extLst>
                <a:ext uri="{FF2B5EF4-FFF2-40B4-BE49-F238E27FC236}">
                  <a16:creationId xmlns:a16="http://schemas.microsoft.com/office/drawing/2014/main" id="{E21820AF-D32C-40BC-830F-468A4D0F841B}"/>
                </a:ext>
              </a:extLst>
            </p:cNvPr>
            <p:cNvSpPr>
              <a:spLocks/>
            </p:cNvSpPr>
            <p:nvPr/>
          </p:nvSpPr>
          <p:spPr bwMode="auto">
            <a:xfrm>
              <a:off x="423381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3" name="Freeform 31">
              <a:extLst>
                <a:ext uri="{FF2B5EF4-FFF2-40B4-BE49-F238E27FC236}">
                  <a16:creationId xmlns:a16="http://schemas.microsoft.com/office/drawing/2014/main" id="{A9478718-3EA4-41DE-B02F-17B749521460}"/>
                </a:ext>
              </a:extLst>
            </p:cNvPr>
            <p:cNvSpPr>
              <a:spLocks/>
            </p:cNvSpPr>
            <p:nvPr/>
          </p:nvSpPr>
          <p:spPr bwMode="auto">
            <a:xfrm>
              <a:off x="3686136"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4" name="Freeform 32">
              <a:extLst>
                <a:ext uri="{FF2B5EF4-FFF2-40B4-BE49-F238E27FC236}">
                  <a16:creationId xmlns:a16="http://schemas.microsoft.com/office/drawing/2014/main" id="{4423D64C-BFD5-4F60-A7F6-4E0E140FA55B}"/>
                </a:ext>
              </a:extLst>
            </p:cNvPr>
            <p:cNvSpPr>
              <a:spLocks/>
            </p:cNvSpPr>
            <p:nvPr/>
          </p:nvSpPr>
          <p:spPr bwMode="auto">
            <a:xfrm>
              <a:off x="401476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5" name="Freeform 29">
              <a:extLst>
                <a:ext uri="{FF2B5EF4-FFF2-40B4-BE49-F238E27FC236}">
                  <a16:creationId xmlns:a16="http://schemas.microsoft.com/office/drawing/2014/main" id="{EF5ED76E-CD41-4077-96EA-41CBD8BDD11C}"/>
                </a:ext>
              </a:extLst>
            </p:cNvPr>
            <p:cNvSpPr>
              <a:spLocks/>
            </p:cNvSpPr>
            <p:nvPr/>
          </p:nvSpPr>
          <p:spPr bwMode="auto">
            <a:xfrm>
              <a:off x="4562439"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6" name="Freeform 30">
              <a:extLst>
                <a:ext uri="{FF2B5EF4-FFF2-40B4-BE49-F238E27FC236}">
                  <a16:creationId xmlns:a16="http://schemas.microsoft.com/office/drawing/2014/main" id="{B643B771-3F02-4492-8909-91C20695FB39}"/>
                </a:ext>
              </a:extLst>
            </p:cNvPr>
            <p:cNvSpPr>
              <a:spLocks/>
            </p:cNvSpPr>
            <p:nvPr/>
          </p:nvSpPr>
          <p:spPr bwMode="auto">
            <a:xfrm>
              <a:off x="48885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7" name="Freeform 31">
              <a:extLst>
                <a:ext uri="{FF2B5EF4-FFF2-40B4-BE49-F238E27FC236}">
                  <a16:creationId xmlns:a16="http://schemas.microsoft.com/office/drawing/2014/main" id="{7C910711-DE97-49BE-9F3A-493D1BA84559}"/>
                </a:ext>
              </a:extLst>
            </p:cNvPr>
            <p:cNvSpPr>
              <a:spLocks/>
            </p:cNvSpPr>
            <p:nvPr/>
          </p:nvSpPr>
          <p:spPr bwMode="auto">
            <a:xfrm>
              <a:off x="4340905"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8" name="Freeform 32">
              <a:extLst>
                <a:ext uri="{FF2B5EF4-FFF2-40B4-BE49-F238E27FC236}">
                  <a16:creationId xmlns:a16="http://schemas.microsoft.com/office/drawing/2014/main" id="{7EBFD03A-7F03-49F5-8A9F-F5BAF084DD41}"/>
                </a:ext>
              </a:extLst>
            </p:cNvPr>
            <p:cNvSpPr>
              <a:spLocks/>
            </p:cNvSpPr>
            <p:nvPr/>
          </p:nvSpPr>
          <p:spPr bwMode="auto">
            <a:xfrm>
              <a:off x="466953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9" name="Freeform 29">
              <a:extLst>
                <a:ext uri="{FF2B5EF4-FFF2-40B4-BE49-F238E27FC236}">
                  <a16:creationId xmlns:a16="http://schemas.microsoft.com/office/drawing/2014/main" id="{D494A738-34FD-468F-B1A6-A0751EAA0C39}"/>
                </a:ext>
              </a:extLst>
            </p:cNvPr>
            <p:cNvSpPr>
              <a:spLocks/>
            </p:cNvSpPr>
            <p:nvPr/>
          </p:nvSpPr>
          <p:spPr bwMode="auto">
            <a:xfrm>
              <a:off x="521720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0" name="Freeform 30">
              <a:extLst>
                <a:ext uri="{FF2B5EF4-FFF2-40B4-BE49-F238E27FC236}">
                  <a16:creationId xmlns:a16="http://schemas.microsoft.com/office/drawing/2014/main" id="{00CF7EBB-A68D-4D46-833D-77CBFB6D83B8}"/>
                </a:ext>
              </a:extLst>
            </p:cNvPr>
            <p:cNvSpPr>
              <a:spLocks/>
            </p:cNvSpPr>
            <p:nvPr/>
          </p:nvSpPr>
          <p:spPr bwMode="auto">
            <a:xfrm>
              <a:off x="554334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1" name="Freeform 31">
              <a:extLst>
                <a:ext uri="{FF2B5EF4-FFF2-40B4-BE49-F238E27FC236}">
                  <a16:creationId xmlns:a16="http://schemas.microsoft.com/office/drawing/2014/main" id="{13D89E70-CF19-4DC2-8B5A-E488D9A07EB2}"/>
                </a:ext>
              </a:extLst>
            </p:cNvPr>
            <p:cNvSpPr>
              <a:spLocks/>
            </p:cNvSpPr>
            <p:nvPr/>
          </p:nvSpPr>
          <p:spPr bwMode="auto">
            <a:xfrm>
              <a:off x="4995674"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2" name="Freeform 32">
              <a:extLst>
                <a:ext uri="{FF2B5EF4-FFF2-40B4-BE49-F238E27FC236}">
                  <a16:creationId xmlns:a16="http://schemas.microsoft.com/office/drawing/2014/main" id="{BB2506F0-880E-403A-A175-828C514323BF}"/>
                </a:ext>
              </a:extLst>
            </p:cNvPr>
            <p:cNvSpPr>
              <a:spLocks/>
            </p:cNvSpPr>
            <p:nvPr/>
          </p:nvSpPr>
          <p:spPr bwMode="auto">
            <a:xfrm>
              <a:off x="5324302"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3" name="Freeform 29">
              <a:extLst>
                <a:ext uri="{FF2B5EF4-FFF2-40B4-BE49-F238E27FC236}">
                  <a16:creationId xmlns:a16="http://schemas.microsoft.com/office/drawing/2014/main" id="{B36A7945-93EC-4AC0-A8B5-F584C83FC80E}"/>
                </a:ext>
              </a:extLst>
            </p:cNvPr>
            <p:cNvSpPr>
              <a:spLocks/>
            </p:cNvSpPr>
            <p:nvPr/>
          </p:nvSpPr>
          <p:spPr bwMode="auto">
            <a:xfrm>
              <a:off x="587197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4" name="Freeform 30">
              <a:extLst>
                <a:ext uri="{FF2B5EF4-FFF2-40B4-BE49-F238E27FC236}">
                  <a16:creationId xmlns:a16="http://schemas.microsoft.com/office/drawing/2014/main" id="{94F3BE54-CF55-4715-93E0-07EDF9C85C92}"/>
                </a:ext>
              </a:extLst>
            </p:cNvPr>
            <p:cNvSpPr>
              <a:spLocks/>
            </p:cNvSpPr>
            <p:nvPr/>
          </p:nvSpPr>
          <p:spPr bwMode="auto">
            <a:xfrm>
              <a:off x="61981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5" name="Freeform 31">
              <a:extLst>
                <a:ext uri="{FF2B5EF4-FFF2-40B4-BE49-F238E27FC236}">
                  <a16:creationId xmlns:a16="http://schemas.microsoft.com/office/drawing/2014/main" id="{8E46B78E-A285-423E-9040-19464771F1DF}"/>
                </a:ext>
              </a:extLst>
            </p:cNvPr>
            <p:cNvSpPr>
              <a:spLocks/>
            </p:cNvSpPr>
            <p:nvPr/>
          </p:nvSpPr>
          <p:spPr bwMode="auto">
            <a:xfrm>
              <a:off x="565044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6" name="Freeform 32">
              <a:extLst>
                <a:ext uri="{FF2B5EF4-FFF2-40B4-BE49-F238E27FC236}">
                  <a16:creationId xmlns:a16="http://schemas.microsoft.com/office/drawing/2014/main" id="{2C56820B-506F-4B5D-AA96-20CA08F46F6E}"/>
                </a:ext>
              </a:extLst>
            </p:cNvPr>
            <p:cNvSpPr>
              <a:spLocks/>
            </p:cNvSpPr>
            <p:nvPr/>
          </p:nvSpPr>
          <p:spPr bwMode="auto">
            <a:xfrm>
              <a:off x="5979071"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7" name="Freeform 587">
              <a:extLst>
                <a:ext uri="{FF2B5EF4-FFF2-40B4-BE49-F238E27FC236}">
                  <a16:creationId xmlns:a16="http://schemas.microsoft.com/office/drawing/2014/main" id="{60A72E68-97B2-4FE8-A919-C05B57021270}"/>
                </a:ext>
              </a:extLst>
            </p:cNvPr>
            <p:cNvSpPr>
              <a:spLocks/>
            </p:cNvSpPr>
            <p:nvPr/>
          </p:nvSpPr>
          <p:spPr bwMode="auto">
            <a:xfrm>
              <a:off x="652674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8" name="Freeform 588">
              <a:extLst>
                <a:ext uri="{FF2B5EF4-FFF2-40B4-BE49-F238E27FC236}">
                  <a16:creationId xmlns:a16="http://schemas.microsoft.com/office/drawing/2014/main" id="{E19CD37D-1A09-4493-9DD4-B10860880FD0}"/>
                </a:ext>
              </a:extLst>
            </p:cNvPr>
            <p:cNvSpPr>
              <a:spLocks/>
            </p:cNvSpPr>
            <p:nvPr/>
          </p:nvSpPr>
          <p:spPr bwMode="auto">
            <a:xfrm>
              <a:off x="68528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9" name="Freeform 589">
              <a:extLst>
                <a:ext uri="{FF2B5EF4-FFF2-40B4-BE49-F238E27FC236}">
                  <a16:creationId xmlns:a16="http://schemas.microsoft.com/office/drawing/2014/main" id="{F01B1AE9-EFD8-4759-8BD4-6BF7F985DF05}"/>
                </a:ext>
              </a:extLst>
            </p:cNvPr>
            <p:cNvSpPr>
              <a:spLocks/>
            </p:cNvSpPr>
            <p:nvPr/>
          </p:nvSpPr>
          <p:spPr bwMode="auto">
            <a:xfrm>
              <a:off x="630521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0" name="Freeform 590">
              <a:extLst>
                <a:ext uri="{FF2B5EF4-FFF2-40B4-BE49-F238E27FC236}">
                  <a16:creationId xmlns:a16="http://schemas.microsoft.com/office/drawing/2014/main" id="{6741E16C-7E75-4FDF-8BAE-1ACEC2364B27}"/>
                </a:ext>
              </a:extLst>
            </p:cNvPr>
            <p:cNvSpPr>
              <a:spLocks/>
            </p:cNvSpPr>
            <p:nvPr/>
          </p:nvSpPr>
          <p:spPr bwMode="auto">
            <a:xfrm>
              <a:off x="663384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1" name="Freeform 29">
              <a:extLst>
                <a:ext uri="{FF2B5EF4-FFF2-40B4-BE49-F238E27FC236}">
                  <a16:creationId xmlns:a16="http://schemas.microsoft.com/office/drawing/2014/main" id="{8A7B8F13-776E-48A7-982F-7E19A3B62B14}"/>
                </a:ext>
              </a:extLst>
            </p:cNvPr>
            <p:cNvSpPr>
              <a:spLocks/>
            </p:cNvSpPr>
            <p:nvPr/>
          </p:nvSpPr>
          <p:spPr bwMode="auto">
            <a:xfrm>
              <a:off x="71815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2" name="Freeform 31">
              <a:extLst>
                <a:ext uri="{FF2B5EF4-FFF2-40B4-BE49-F238E27FC236}">
                  <a16:creationId xmlns:a16="http://schemas.microsoft.com/office/drawing/2014/main" id="{86CC642A-BCB8-43C4-84D6-4F5EFCF59CDA}"/>
                </a:ext>
              </a:extLst>
            </p:cNvPr>
            <p:cNvSpPr>
              <a:spLocks/>
            </p:cNvSpPr>
            <p:nvPr/>
          </p:nvSpPr>
          <p:spPr bwMode="auto">
            <a:xfrm>
              <a:off x="695998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1" name="Freeform 29">
              <a:extLst>
                <a:ext uri="{FF2B5EF4-FFF2-40B4-BE49-F238E27FC236}">
                  <a16:creationId xmlns:a16="http://schemas.microsoft.com/office/drawing/2014/main" id="{1F0DC721-06CB-4895-97C7-CFA513A33F93}"/>
                </a:ext>
              </a:extLst>
            </p:cNvPr>
            <p:cNvSpPr>
              <a:spLocks/>
            </p:cNvSpPr>
            <p:nvPr/>
          </p:nvSpPr>
          <p:spPr bwMode="auto">
            <a:xfrm>
              <a:off x="75101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2" name="Freeform 30">
              <a:extLst>
                <a:ext uri="{FF2B5EF4-FFF2-40B4-BE49-F238E27FC236}">
                  <a16:creationId xmlns:a16="http://schemas.microsoft.com/office/drawing/2014/main" id="{7BBE000F-F956-4248-AE79-FAA2250BFB03}"/>
                </a:ext>
              </a:extLst>
            </p:cNvPr>
            <p:cNvSpPr>
              <a:spLocks/>
            </p:cNvSpPr>
            <p:nvPr/>
          </p:nvSpPr>
          <p:spPr bwMode="auto">
            <a:xfrm>
              <a:off x="783628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3" name="Freeform 31">
              <a:extLst>
                <a:ext uri="{FF2B5EF4-FFF2-40B4-BE49-F238E27FC236}">
                  <a16:creationId xmlns:a16="http://schemas.microsoft.com/office/drawing/2014/main" id="{9E868A4F-7720-485D-8680-ABD0BD046BA0}"/>
                </a:ext>
              </a:extLst>
            </p:cNvPr>
            <p:cNvSpPr>
              <a:spLocks/>
            </p:cNvSpPr>
            <p:nvPr/>
          </p:nvSpPr>
          <p:spPr bwMode="auto">
            <a:xfrm>
              <a:off x="7288609"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4" name="Freeform 32">
              <a:extLst>
                <a:ext uri="{FF2B5EF4-FFF2-40B4-BE49-F238E27FC236}">
                  <a16:creationId xmlns:a16="http://schemas.microsoft.com/office/drawing/2014/main" id="{D5AB9716-9331-467A-8B22-D8EC16B052C5}"/>
                </a:ext>
              </a:extLst>
            </p:cNvPr>
            <p:cNvSpPr>
              <a:spLocks/>
            </p:cNvSpPr>
            <p:nvPr/>
          </p:nvSpPr>
          <p:spPr bwMode="auto">
            <a:xfrm>
              <a:off x="761723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5" name="Freeform 29">
              <a:extLst>
                <a:ext uri="{FF2B5EF4-FFF2-40B4-BE49-F238E27FC236}">
                  <a16:creationId xmlns:a16="http://schemas.microsoft.com/office/drawing/2014/main" id="{187D1866-CC17-4F28-84AC-C4F6960138FD}"/>
                </a:ext>
              </a:extLst>
            </p:cNvPr>
            <p:cNvSpPr>
              <a:spLocks/>
            </p:cNvSpPr>
            <p:nvPr/>
          </p:nvSpPr>
          <p:spPr bwMode="auto">
            <a:xfrm>
              <a:off x="816491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6" name="Freeform 30">
              <a:extLst>
                <a:ext uri="{FF2B5EF4-FFF2-40B4-BE49-F238E27FC236}">
                  <a16:creationId xmlns:a16="http://schemas.microsoft.com/office/drawing/2014/main" id="{77D82381-D2E6-4D23-8EAD-EA1D7A852242}"/>
                </a:ext>
              </a:extLst>
            </p:cNvPr>
            <p:cNvSpPr>
              <a:spLocks/>
            </p:cNvSpPr>
            <p:nvPr/>
          </p:nvSpPr>
          <p:spPr bwMode="auto">
            <a:xfrm>
              <a:off x="849105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7" name="Freeform 31">
              <a:extLst>
                <a:ext uri="{FF2B5EF4-FFF2-40B4-BE49-F238E27FC236}">
                  <a16:creationId xmlns:a16="http://schemas.microsoft.com/office/drawing/2014/main" id="{C30FB653-C91F-43C2-A880-21733D398CD0}"/>
                </a:ext>
              </a:extLst>
            </p:cNvPr>
            <p:cNvSpPr>
              <a:spLocks/>
            </p:cNvSpPr>
            <p:nvPr/>
          </p:nvSpPr>
          <p:spPr bwMode="auto">
            <a:xfrm>
              <a:off x="7943378"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8" name="Freeform 32">
              <a:extLst>
                <a:ext uri="{FF2B5EF4-FFF2-40B4-BE49-F238E27FC236}">
                  <a16:creationId xmlns:a16="http://schemas.microsoft.com/office/drawing/2014/main" id="{E03D883A-65C9-49B0-B55C-1AA52EA51A0A}"/>
                </a:ext>
              </a:extLst>
            </p:cNvPr>
            <p:cNvSpPr>
              <a:spLocks/>
            </p:cNvSpPr>
            <p:nvPr/>
          </p:nvSpPr>
          <p:spPr bwMode="auto">
            <a:xfrm>
              <a:off x="827200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9" name="Freeform 29">
              <a:extLst>
                <a:ext uri="{FF2B5EF4-FFF2-40B4-BE49-F238E27FC236}">
                  <a16:creationId xmlns:a16="http://schemas.microsoft.com/office/drawing/2014/main" id="{F5759E49-4355-44D0-A50C-ECA250677FE0}"/>
                </a:ext>
              </a:extLst>
            </p:cNvPr>
            <p:cNvSpPr>
              <a:spLocks/>
            </p:cNvSpPr>
            <p:nvPr/>
          </p:nvSpPr>
          <p:spPr bwMode="auto">
            <a:xfrm>
              <a:off x="88196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0" name="Freeform 30">
              <a:extLst>
                <a:ext uri="{FF2B5EF4-FFF2-40B4-BE49-F238E27FC236}">
                  <a16:creationId xmlns:a16="http://schemas.microsoft.com/office/drawing/2014/main" id="{08FFCCA9-495E-4AED-B062-7911EC56B10A}"/>
                </a:ext>
              </a:extLst>
            </p:cNvPr>
            <p:cNvSpPr>
              <a:spLocks/>
            </p:cNvSpPr>
            <p:nvPr/>
          </p:nvSpPr>
          <p:spPr bwMode="auto">
            <a:xfrm>
              <a:off x="914582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1" name="Freeform 31">
              <a:extLst>
                <a:ext uri="{FF2B5EF4-FFF2-40B4-BE49-F238E27FC236}">
                  <a16:creationId xmlns:a16="http://schemas.microsoft.com/office/drawing/2014/main" id="{CE77C841-2D0B-4BCA-A931-AE1F02EE6ACC}"/>
                </a:ext>
              </a:extLst>
            </p:cNvPr>
            <p:cNvSpPr>
              <a:spLocks/>
            </p:cNvSpPr>
            <p:nvPr/>
          </p:nvSpPr>
          <p:spPr bwMode="auto">
            <a:xfrm>
              <a:off x="8598147"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2" name="Freeform 32">
              <a:extLst>
                <a:ext uri="{FF2B5EF4-FFF2-40B4-BE49-F238E27FC236}">
                  <a16:creationId xmlns:a16="http://schemas.microsoft.com/office/drawing/2014/main" id="{8CBD0AE1-AFDF-4F0C-BC5C-5F8C73655D41}"/>
                </a:ext>
              </a:extLst>
            </p:cNvPr>
            <p:cNvSpPr>
              <a:spLocks/>
            </p:cNvSpPr>
            <p:nvPr/>
          </p:nvSpPr>
          <p:spPr bwMode="auto">
            <a:xfrm>
              <a:off x="892677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3" name="Freeform 29">
              <a:extLst>
                <a:ext uri="{FF2B5EF4-FFF2-40B4-BE49-F238E27FC236}">
                  <a16:creationId xmlns:a16="http://schemas.microsoft.com/office/drawing/2014/main" id="{ECF61FA9-98DB-4C15-A42F-3557A73ECB49}"/>
                </a:ext>
              </a:extLst>
            </p:cNvPr>
            <p:cNvSpPr>
              <a:spLocks/>
            </p:cNvSpPr>
            <p:nvPr/>
          </p:nvSpPr>
          <p:spPr bwMode="auto">
            <a:xfrm>
              <a:off x="947445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4" name="Freeform 30">
              <a:extLst>
                <a:ext uri="{FF2B5EF4-FFF2-40B4-BE49-F238E27FC236}">
                  <a16:creationId xmlns:a16="http://schemas.microsoft.com/office/drawing/2014/main" id="{01894596-216F-4ED4-99D6-8BCB72EB0292}"/>
                </a:ext>
              </a:extLst>
            </p:cNvPr>
            <p:cNvSpPr>
              <a:spLocks/>
            </p:cNvSpPr>
            <p:nvPr/>
          </p:nvSpPr>
          <p:spPr bwMode="auto">
            <a:xfrm>
              <a:off x="980059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5" name="Freeform 31">
              <a:extLst>
                <a:ext uri="{FF2B5EF4-FFF2-40B4-BE49-F238E27FC236}">
                  <a16:creationId xmlns:a16="http://schemas.microsoft.com/office/drawing/2014/main" id="{E9351B07-5963-4E4C-BA2E-597CDA99B928}"/>
                </a:ext>
              </a:extLst>
            </p:cNvPr>
            <p:cNvSpPr>
              <a:spLocks/>
            </p:cNvSpPr>
            <p:nvPr/>
          </p:nvSpPr>
          <p:spPr bwMode="auto">
            <a:xfrm>
              <a:off x="925291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6" name="Freeform 32">
              <a:extLst>
                <a:ext uri="{FF2B5EF4-FFF2-40B4-BE49-F238E27FC236}">
                  <a16:creationId xmlns:a16="http://schemas.microsoft.com/office/drawing/2014/main" id="{086CF589-8B94-4072-8E27-A7FDEAF06125}"/>
                </a:ext>
              </a:extLst>
            </p:cNvPr>
            <p:cNvSpPr>
              <a:spLocks/>
            </p:cNvSpPr>
            <p:nvPr/>
          </p:nvSpPr>
          <p:spPr bwMode="auto">
            <a:xfrm>
              <a:off x="958154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7" name="Freeform 447">
              <a:extLst>
                <a:ext uri="{FF2B5EF4-FFF2-40B4-BE49-F238E27FC236}">
                  <a16:creationId xmlns:a16="http://schemas.microsoft.com/office/drawing/2014/main" id="{0317F46C-DCD4-4A28-ACFA-6A51661C727B}"/>
                </a:ext>
              </a:extLst>
            </p:cNvPr>
            <p:cNvSpPr>
              <a:spLocks/>
            </p:cNvSpPr>
            <p:nvPr/>
          </p:nvSpPr>
          <p:spPr bwMode="auto">
            <a:xfrm>
              <a:off x="101292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8" name="Freeform 448">
              <a:extLst>
                <a:ext uri="{FF2B5EF4-FFF2-40B4-BE49-F238E27FC236}">
                  <a16:creationId xmlns:a16="http://schemas.microsoft.com/office/drawing/2014/main" id="{406FCB8A-1D2B-4BDA-9DB2-70553389C2CA}"/>
                </a:ext>
              </a:extLst>
            </p:cNvPr>
            <p:cNvSpPr>
              <a:spLocks/>
            </p:cNvSpPr>
            <p:nvPr/>
          </p:nvSpPr>
          <p:spPr bwMode="auto">
            <a:xfrm>
              <a:off x="1045536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9" name="Freeform 449">
              <a:extLst>
                <a:ext uri="{FF2B5EF4-FFF2-40B4-BE49-F238E27FC236}">
                  <a16:creationId xmlns:a16="http://schemas.microsoft.com/office/drawing/2014/main" id="{A990AE18-0C76-46C2-B0F6-C3BD8866B051}"/>
                </a:ext>
              </a:extLst>
            </p:cNvPr>
            <p:cNvSpPr>
              <a:spLocks/>
            </p:cNvSpPr>
            <p:nvPr/>
          </p:nvSpPr>
          <p:spPr bwMode="auto">
            <a:xfrm>
              <a:off x="990768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0" name="Freeform 450">
              <a:extLst>
                <a:ext uri="{FF2B5EF4-FFF2-40B4-BE49-F238E27FC236}">
                  <a16:creationId xmlns:a16="http://schemas.microsoft.com/office/drawing/2014/main" id="{3B9FF01A-935E-455C-8E64-06251772D562}"/>
                </a:ext>
              </a:extLst>
            </p:cNvPr>
            <p:cNvSpPr>
              <a:spLocks/>
            </p:cNvSpPr>
            <p:nvPr/>
          </p:nvSpPr>
          <p:spPr bwMode="auto">
            <a:xfrm>
              <a:off x="10236312"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1" name="Freeform 29">
              <a:extLst>
                <a:ext uri="{FF2B5EF4-FFF2-40B4-BE49-F238E27FC236}">
                  <a16:creationId xmlns:a16="http://schemas.microsoft.com/office/drawing/2014/main" id="{D88D0A07-AF69-42C3-BBAA-1A836D937682}"/>
                </a:ext>
              </a:extLst>
            </p:cNvPr>
            <p:cNvSpPr>
              <a:spLocks/>
            </p:cNvSpPr>
            <p:nvPr/>
          </p:nvSpPr>
          <p:spPr bwMode="auto">
            <a:xfrm>
              <a:off x="107839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2" name="Freeform 31">
              <a:extLst>
                <a:ext uri="{FF2B5EF4-FFF2-40B4-BE49-F238E27FC236}">
                  <a16:creationId xmlns:a16="http://schemas.microsoft.com/office/drawing/2014/main" id="{B21D54DB-4207-4062-BBD2-FBFC00E6324C}"/>
                </a:ext>
              </a:extLst>
            </p:cNvPr>
            <p:cNvSpPr>
              <a:spLocks/>
            </p:cNvSpPr>
            <p:nvPr/>
          </p:nvSpPr>
          <p:spPr bwMode="auto">
            <a:xfrm>
              <a:off x="10562454"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3" name="Freeform 29">
              <a:extLst>
                <a:ext uri="{FF2B5EF4-FFF2-40B4-BE49-F238E27FC236}">
                  <a16:creationId xmlns:a16="http://schemas.microsoft.com/office/drawing/2014/main" id="{3A2A451F-9689-4B14-BA58-2F1788849E8A}"/>
                </a:ext>
              </a:extLst>
            </p:cNvPr>
            <p:cNvSpPr>
              <a:spLocks/>
            </p:cNvSpPr>
            <p:nvPr/>
          </p:nvSpPr>
          <p:spPr bwMode="auto">
            <a:xfrm>
              <a:off x="111126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4" name="Freeform 30">
              <a:extLst>
                <a:ext uri="{FF2B5EF4-FFF2-40B4-BE49-F238E27FC236}">
                  <a16:creationId xmlns:a16="http://schemas.microsoft.com/office/drawing/2014/main" id="{3EC5D921-246F-4E9A-8C38-DBDB5938281C}"/>
                </a:ext>
              </a:extLst>
            </p:cNvPr>
            <p:cNvSpPr>
              <a:spLocks/>
            </p:cNvSpPr>
            <p:nvPr/>
          </p:nvSpPr>
          <p:spPr bwMode="auto">
            <a:xfrm>
              <a:off x="1143875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5" name="Freeform 31">
              <a:extLst>
                <a:ext uri="{FF2B5EF4-FFF2-40B4-BE49-F238E27FC236}">
                  <a16:creationId xmlns:a16="http://schemas.microsoft.com/office/drawing/2014/main" id="{0538CF54-7ACC-4114-B43B-7A4D41726124}"/>
                </a:ext>
              </a:extLst>
            </p:cNvPr>
            <p:cNvSpPr>
              <a:spLocks/>
            </p:cNvSpPr>
            <p:nvPr/>
          </p:nvSpPr>
          <p:spPr bwMode="auto">
            <a:xfrm>
              <a:off x="10891083"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6" name="Freeform 32">
              <a:extLst>
                <a:ext uri="{FF2B5EF4-FFF2-40B4-BE49-F238E27FC236}">
                  <a16:creationId xmlns:a16="http://schemas.microsoft.com/office/drawing/2014/main" id="{11E301F6-776B-4BF8-9A6D-011F38358588}"/>
                </a:ext>
              </a:extLst>
            </p:cNvPr>
            <p:cNvSpPr>
              <a:spLocks/>
            </p:cNvSpPr>
            <p:nvPr/>
          </p:nvSpPr>
          <p:spPr bwMode="auto">
            <a:xfrm>
              <a:off x="1121971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7" name="Freeform 29">
              <a:extLst>
                <a:ext uri="{FF2B5EF4-FFF2-40B4-BE49-F238E27FC236}">
                  <a16:creationId xmlns:a16="http://schemas.microsoft.com/office/drawing/2014/main" id="{E194C7E7-2518-4B40-B443-EC4BF865E473}"/>
                </a:ext>
              </a:extLst>
            </p:cNvPr>
            <p:cNvSpPr>
              <a:spLocks/>
            </p:cNvSpPr>
            <p:nvPr/>
          </p:nvSpPr>
          <p:spPr bwMode="auto">
            <a:xfrm>
              <a:off x="1176738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8" name="Freeform 30">
              <a:extLst>
                <a:ext uri="{FF2B5EF4-FFF2-40B4-BE49-F238E27FC236}">
                  <a16:creationId xmlns:a16="http://schemas.microsoft.com/office/drawing/2014/main" id="{8C421192-7469-48F1-A5C0-A4C2F92271D9}"/>
                </a:ext>
              </a:extLst>
            </p:cNvPr>
            <p:cNvSpPr>
              <a:spLocks/>
            </p:cNvSpPr>
            <p:nvPr/>
          </p:nvSpPr>
          <p:spPr bwMode="auto">
            <a:xfrm>
              <a:off x="1209352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9" name="Freeform 31">
              <a:extLst>
                <a:ext uri="{FF2B5EF4-FFF2-40B4-BE49-F238E27FC236}">
                  <a16:creationId xmlns:a16="http://schemas.microsoft.com/office/drawing/2014/main" id="{4A565FE3-8B6C-4260-8F35-A2F21F04645A}"/>
                </a:ext>
              </a:extLst>
            </p:cNvPr>
            <p:cNvSpPr>
              <a:spLocks/>
            </p:cNvSpPr>
            <p:nvPr/>
          </p:nvSpPr>
          <p:spPr bwMode="auto">
            <a:xfrm>
              <a:off x="11545852"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0" name="Freeform 32">
              <a:extLst>
                <a:ext uri="{FF2B5EF4-FFF2-40B4-BE49-F238E27FC236}">
                  <a16:creationId xmlns:a16="http://schemas.microsoft.com/office/drawing/2014/main" id="{19C1CE71-EF7F-461D-A55F-4B5B95F0A3CF}"/>
                </a:ext>
              </a:extLst>
            </p:cNvPr>
            <p:cNvSpPr>
              <a:spLocks/>
            </p:cNvSpPr>
            <p:nvPr/>
          </p:nvSpPr>
          <p:spPr bwMode="auto">
            <a:xfrm>
              <a:off x="1187448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4" name="Group 1813">
            <a:extLst>
              <a:ext uri="{FF2B5EF4-FFF2-40B4-BE49-F238E27FC236}">
                <a16:creationId xmlns:a16="http://schemas.microsoft.com/office/drawing/2014/main" id="{CCBAA3F1-F5D7-47E2-8204-499FF31AC1BA}"/>
              </a:ext>
            </a:extLst>
          </p:cNvPr>
          <p:cNvGrpSpPr/>
          <p:nvPr userDrawn="1"/>
        </p:nvGrpSpPr>
        <p:grpSpPr>
          <a:xfrm>
            <a:off x="83664" y="5194450"/>
            <a:ext cx="12009863" cy="176637"/>
            <a:chOff x="83664" y="5136234"/>
            <a:chExt cx="12009863" cy="176637"/>
          </a:xfrm>
        </p:grpSpPr>
        <p:sp>
          <p:nvSpPr>
            <p:cNvPr id="1215" name="Freeform 29">
              <a:extLst>
                <a:ext uri="{FF2B5EF4-FFF2-40B4-BE49-F238E27FC236}">
                  <a16:creationId xmlns:a16="http://schemas.microsoft.com/office/drawing/2014/main" id="{B7180539-6EAC-4B74-A6A7-F4DECCA880BA}"/>
                </a:ext>
              </a:extLst>
            </p:cNvPr>
            <p:cNvSpPr>
              <a:spLocks/>
            </p:cNvSpPr>
            <p:nvPr userDrawn="1"/>
          </p:nvSpPr>
          <p:spPr bwMode="auto">
            <a:xfrm flipH="1">
              <a:off x="1187199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6" name="Freeform 30">
              <a:extLst>
                <a:ext uri="{FF2B5EF4-FFF2-40B4-BE49-F238E27FC236}">
                  <a16:creationId xmlns:a16="http://schemas.microsoft.com/office/drawing/2014/main" id="{B62EA37B-DD12-4FE2-91C5-586774DCC3BA}"/>
                </a:ext>
              </a:extLst>
            </p:cNvPr>
            <p:cNvSpPr>
              <a:spLocks/>
            </p:cNvSpPr>
            <p:nvPr userDrawn="1"/>
          </p:nvSpPr>
          <p:spPr bwMode="auto">
            <a:xfrm flipH="1">
              <a:off x="1154585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7" name="Freeform 31">
              <a:extLst>
                <a:ext uri="{FF2B5EF4-FFF2-40B4-BE49-F238E27FC236}">
                  <a16:creationId xmlns:a16="http://schemas.microsoft.com/office/drawing/2014/main" id="{7F5008A2-6C9C-4237-A669-D9420637A316}"/>
                </a:ext>
              </a:extLst>
            </p:cNvPr>
            <p:cNvSpPr>
              <a:spLocks/>
            </p:cNvSpPr>
            <p:nvPr userDrawn="1"/>
          </p:nvSpPr>
          <p:spPr bwMode="auto">
            <a:xfrm flipH="1">
              <a:off x="1197908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8" name="Freeform 32">
              <a:extLst>
                <a:ext uri="{FF2B5EF4-FFF2-40B4-BE49-F238E27FC236}">
                  <a16:creationId xmlns:a16="http://schemas.microsoft.com/office/drawing/2014/main" id="{92B85CBB-6218-48C7-A6AD-1224322FBCF5}"/>
                </a:ext>
              </a:extLst>
            </p:cNvPr>
            <p:cNvSpPr>
              <a:spLocks/>
            </p:cNvSpPr>
            <p:nvPr userDrawn="1"/>
          </p:nvSpPr>
          <p:spPr bwMode="auto">
            <a:xfrm flipH="1">
              <a:off x="1165294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9" name="Freeform 29">
              <a:extLst>
                <a:ext uri="{FF2B5EF4-FFF2-40B4-BE49-F238E27FC236}">
                  <a16:creationId xmlns:a16="http://schemas.microsoft.com/office/drawing/2014/main" id="{D30576A8-C16A-4494-9C99-9E55DFB4A976}"/>
                </a:ext>
              </a:extLst>
            </p:cNvPr>
            <p:cNvSpPr>
              <a:spLocks/>
            </p:cNvSpPr>
            <p:nvPr userDrawn="1"/>
          </p:nvSpPr>
          <p:spPr bwMode="auto">
            <a:xfrm flipH="1">
              <a:off x="1121722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0" name="Freeform 30">
              <a:extLst>
                <a:ext uri="{FF2B5EF4-FFF2-40B4-BE49-F238E27FC236}">
                  <a16:creationId xmlns:a16="http://schemas.microsoft.com/office/drawing/2014/main" id="{E42AB3B1-E898-47A3-BCC3-2CA29B9BA03E}"/>
                </a:ext>
              </a:extLst>
            </p:cNvPr>
            <p:cNvSpPr>
              <a:spLocks/>
            </p:cNvSpPr>
            <p:nvPr userDrawn="1"/>
          </p:nvSpPr>
          <p:spPr bwMode="auto">
            <a:xfrm flipH="1">
              <a:off x="1089108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1" name="Freeform 31">
              <a:extLst>
                <a:ext uri="{FF2B5EF4-FFF2-40B4-BE49-F238E27FC236}">
                  <a16:creationId xmlns:a16="http://schemas.microsoft.com/office/drawing/2014/main" id="{D672A6A7-B2CC-49D7-869D-2F1C046A2C79}"/>
                </a:ext>
              </a:extLst>
            </p:cNvPr>
            <p:cNvSpPr>
              <a:spLocks/>
            </p:cNvSpPr>
            <p:nvPr userDrawn="1"/>
          </p:nvSpPr>
          <p:spPr bwMode="auto">
            <a:xfrm flipH="1">
              <a:off x="1132431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2" name="Freeform 32">
              <a:extLst>
                <a:ext uri="{FF2B5EF4-FFF2-40B4-BE49-F238E27FC236}">
                  <a16:creationId xmlns:a16="http://schemas.microsoft.com/office/drawing/2014/main" id="{CA440D9D-F6B1-4284-B053-79582A5005F4}"/>
                </a:ext>
              </a:extLst>
            </p:cNvPr>
            <p:cNvSpPr>
              <a:spLocks/>
            </p:cNvSpPr>
            <p:nvPr userDrawn="1"/>
          </p:nvSpPr>
          <p:spPr bwMode="auto">
            <a:xfrm flipH="1">
              <a:off x="1099817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3" name="Freeform 29">
              <a:extLst>
                <a:ext uri="{FF2B5EF4-FFF2-40B4-BE49-F238E27FC236}">
                  <a16:creationId xmlns:a16="http://schemas.microsoft.com/office/drawing/2014/main" id="{11425CF2-DB33-450A-85AF-5A9F828EE545}"/>
                </a:ext>
              </a:extLst>
            </p:cNvPr>
            <p:cNvSpPr>
              <a:spLocks/>
            </p:cNvSpPr>
            <p:nvPr userDrawn="1"/>
          </p:nvSpPr>
          <p:spPr bwMode="auto">
            <a:xfrm flipH="1">
              <a:off x="1056245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4" name="Freeform 30">
              <a:extLst>
                <a:ext uri="{FF2B5EF4-FFF2-40B4-BE49-F238E27FC236}">
                  <a16:creationId xmlns:a16="http://schemas.microsoft.com/office/drawing/2014/main" id="{E3F18B23-2B04-493F-8561-921707C7598F}"/>
                </a:ext>
              </a:extLst>
            </p:cNvPr>
            <p:cNvSpPr>
              <a:spLocks/>
            </p:cNvSpPr>
            <p:nvPr userDrawn="1"/>
          </p:nvSpPr>
          <p:spPr bwMode="auto">
            <a:xfrm flipH="1">
              <a:off x="1023631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5" name="Freeform 31">
              <a:extLst>
                <a:ext uri="{FF2B5EF4-FFF2-40B4-BE49-F238E27FC236}">
                  <a16:creationId xmlns:a16="http://schemas.microsoft.com/office/drawing/2014/main" id="{26B6FDFF-BB6F-488C-B6CC-FF1B0C835742}"/>
                </a:ext>
              </a:extLst>
            </p:cNvPr>
            <p:cNvSpPr>
              <a:spLocks/>
            </p:cNvSpPr>
            <p:nvPr userDrawn="1"/>
          </p:nvSpPr>
          <p:spPr bwMode="auto">
            <a:xfrm flipH="1">
              <a:off x="10669550"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6" name="Freeform 32">
              <a:extLst>
                <a:ext uri="{FF2B5EF4-FFF2-40B4-BE49-F238E27FC236}">
                  <a16:creationId xmlns:a16="http://schemas.microsoft.com/office/drawing/2014/main" id="{5819D564-E20E-4922-AA51-4052BBCFA025}"/>
                </a:ext>
              </a:extLst>
            </p:cNvPr>
            <p:cNvSpPr>
              <a:spLocks/>
            </p:cNvSpPr>
            <p:nvPr userDrawn="1"/>
          </p:nvSpPr>
          <p:spPr bwMode="auto">
            <a:xfrm flipH="1">
              <a:off x="10343410"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7" name="Freeform 29">
              <a:extLst>
                <a:ext uri="{FF2B5EF4-FFF2-40B4-BE49-F238E27FC236}">
                  <a16:creationId xmlns:a16="http://schemas.microsoft.com/office/drawing/2014/main" id="{2722FE24-1D72-4D6E-AF53-6128141A9D13}"/>
                </a:ext>
              </a:extLst>
            </p:cNvPr>
            <p:cNvSpPr>
              <a:spLocks/>
            </p:cNvSpPr>
            <p:nvPr userDrawn="1"/>
          </p:nvSpPr>
          <p:spPr bwMode="auto">
            <a:xfrm flipH="1">
              <a:off x="990768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8" name="Freeform 30">
              <a:extLst>
                <a:ext uri="{FF2B5EF4-FFF2-40B4-BE49-F238E27FC236}">
                  <a16:creationId xmlns:a16="http://schemas.microsoft.com/office/drawing/2014/main" id="{B8FD79A5-BF8A-4DC2-BC5B-24064D68FDDB}"/>
                </a:ext>
              </a:extLst>
            </p:cNvPr>
            <p:cNvSpPr>
              <a:spLocks/>
            </p:cNvSpPr>
            <p:nvPr userDrawn="1"/>
          </p:nvSpPr>
          <p:spPr bwMode="auto">
            <a:xfrm flipH="1">
              <a:off x="958154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9" name="Freeform 31">
              <a:extLst>
                <a:ext uri="{FF2B5EF4-FFF2-40B4-BE49-F238E27FC236}">
                  <a16:creationId xmlns:a16="http://schemas.microsoft.com/office/drawing/2014/main" id="{C20D4256-ADDE-4906-A707-F86AFE339B05}"/>
                </a:ext>
              </a:extLst>
            </p:cNvPr>
            <p:cNvSpPr>
              <a:spLocks/>
            </p:cNvSpPr>
            <p:nvPr userDrawn="1"/>
          </p:nvSpPr>
          <p:spPr bwMode="auto">
            <a:xfrm flipH="1">
              <a:off x="1001478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0" name="Freeform 32">
              <a:extLst>
                <a:ext uri="{FF2B5EF4-FFF2-40B4-BE49-F238E27FC236}">
                  <a16:creationId xmlns:a16="http://schemas.microsoft.com/office/drawing/2014/main" id="{36A07B05-4B2F-40C4-96C8-776D77370D32}"/>
                </a:ext>
              </a:extLst>
            </p:cNvPr>
            <p:cNvSpPr>
              <a:spLocks/>
            </p:cNvSpPr>
            <p:nvPr userDrawn="1"/>
          </p:nvSpPr>
          <p:spPr bwMode="auto">
            <a:xfrm flipH="1">
              <a:off x="9688641"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1" name="Freeform 477">
              <a:extLst>
                <a:ext uri="{FF2B5EF4-FFF2-40B4-BE49-F238E27FC236}">
                  <a16:creationId xmlns:a16="http://schemas.microsoft.com/office/drawing/2014/main" id="{0E0FB12E-55F4-4E15-BF1A-360075039829}"/>
                </a:ext>
              </a:extLst>
            </p:cNvPr>
            <p:cNvSpPr>
              <a:spLocks/>
            </p:cNvSpPr>
            <p:nvPr userDrawn="1"/>
          </p:nvSpPr>
          <p:spPr bwMode="auto">
            <a:xfrm flipH="1">
              <a:off x="925291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2" name="Freeform 478">
              <a:extLst>
                <a:ext uri="{FF2B5EF4-FFF2-40B4-BE49-F238E27FC236}">
                  <a16:creationId xmlns:a16="http://schemas.microsoft.com/office/drawing/2014/main" id="{C0C1A34B-06B6-4E43-AE56-DC6602E381FD}"/>
                </a:ext>
              </a:extLst>
            </p:cNvPr>
            <p:cNvSpPr>
              <a:spLocks/>
            </p:cNvSpPr>
            <p:nvPr userDrawn="1"/>
          </p:nvSpPr>
          <p:spPr bwMode="auto">
            <a:xfrm flipH="1">
              <a:off x="892677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3" name="Freeform 479">
              <a:extLst>
                <a:ext uri="{FF2B5EF4-FFF2-40B4-BE49-F238E27FC236}">
                  <a16:creationId xmlns:a16="http://schemas.microsoft.com/office/drawing/2014/main" id="{DDC70FAC-4DFF-4A62-A963-DDEF4052ACCB}"/>
                </a:ext>
              </a:extLst>
            </p:cNvPr>
            <p:cNvSpPr>
              <a:spLocks/>
            </p:cNvSpPr>
            <p:nvPr userDrawn="1"/>
          </p:nvSpPr>
          <p:spPr bwMode="auto">
            <a:xfrm flipH="1">
              <a:off x="936001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4" name="Freeform 480">
              <a:extLst>
                <a:ext uri="{FF2B5EF4-FFF2-40B4-BE49-F238E27FC236}">
                  <a16:creationId xmlns:a16="http://schemas.microsoft.com/office/drawing/2014/main" id="{60460DC1-CD61-456C-9EE1-21C9215B31FE}"/>
                </a:ext>
              </a:extLst>
            </p:cNvPr>
            <p:cNvSpPr>
              <a:spLocks/>
            </p:cNvSpPr>
            <p:nvPr userDrawn="1"/>
          </p:nvSpPr>
          <p:spPr bwMode="auto">
            <a:xfrm flipH="1">
              <a:off x="9033872"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5" name="Freeform 29">
              <a:extLst>
                <a:ext uri="{FF2B5EF4-FFF2-40B4-BE49-F238E27FC236}">
                  <a16:creationId xmlns:a16="http://schemas.microsoft.com/office/drawing/2014/main" id="{DF96326A-8A37-4BC7-867D-C9B8879D9199}"/>
                </a:ext>
              </a:extLst>
            </p:cNvPr>
            <p:cNvSpPr>
              <a:spLocks/>
            </p:cNvSpPr>
            <p:nvPr userDrawn="1"/>
          </p:nvSpPr>
          <p:spPr bwMode="auto">
            <a:xfrm flipH="1">
              <a:off x="85981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6" name="Freeform 31">
              <a:extLst>
                <a:ext uri="{FF2B5EF4-FFF2-40B4-BE49-F238E27FC236}">
                  <a16:creationId xmlns:a16="http://schemas.microsoft.com/office/drawing/2014/main" id="{4089E109-C701-4E02-BBE1-4D4BB79D76CD}"/>
                </a:ext>
              </a:extLst>
            </p:cNvPr>
            <p:cNvSpPr>
              <a:spLocks/>
            </p:cNvSpPr>
            <p:nvPr userDrawn="1"/>
          </p:nvSpPr>
          <p:spPr bwMode="auto">
            <a:xfrm flipH="1">
              <a:off x="8705243"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7" name="Freeform 29">
              <a:extLst>
                <a:ext uri="{FF2B5EF4-FFF2-40B4-BE49-F238E27FC236}">
                  <a16:creationId xmlns:a16="http://schemas.microsoft.com/office/drawing/2014/main" id="{8E6722DC-52FD-49D8-80A8-D4B70250D3A3}"/>
                </a:ext>
              </a:extLst>
            </p:cNvPr>
            <p:cNvSpPr>
              <a:spLocks/>
            </p:cNvSpPr>
            <p:nvPr userDrawn="1"/>
          </p:nvSpPr>
          <p:spPr bwMode="auto">
            <a:xfrm flipH="1">
              <a:off x="826952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8" name="Freeform 30">
              <a:extLst>
                <a:ext uri="{FF2B5EF4-FFF2-40B4-BE49-F238E27FC236}">
                  <a16:creationId xmlns:a16="http://schemas.microsoft.com/office/drawing/2014/main" id="{27F496D1-3FD0-42DD-8D9E-B188CCA88F96}"/>
                </a:ext>
              </a:extLst>
            </p:cNvPr>
            <p:cNvSpPr>
              <a:spLocks/>
            </p:cNvSpPr>
            <p:nvPr userDrawn="1"/>
          </p:nvSpPr>
          <p:spPr bwMode="auto">
            <a:xfrm flipH="1">
              <a:off x="794337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9" name="Freeform 31">
              <a:extLst>
                <a:ext uri="{FF2B5EF4-FFF2-40B4-BE49-F238E27FC236}">
                  <a16:creationId xmlns:a16="http://schemas.microsoft.com/office/drawing/2014/main" id="{8E4A8A6B-ADF8-41E7-AAD3-E96BC9962EBD}"/>
                </a:ext>
              </a:extLst>
            </p:cNvPr>
            <p:cNvSpPr>
              <a:spLocks/>
            </p:cNvSpPr>
            <p:nvPr userDrawn="1"/>
          </p:nvSpPr>
          <p:spPr bwMode="auto">
            <a:xfrm flipH="1">
              <a:off x="8376614"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0" name="Freeform 32">
              <a:extLst>
                <a:ext uri="{FF2B5EF4-FFF2-40B4-BE49-F238E27FC236}">
                  <a16:creationId xmlns:a16="http://schemas.microsoft.com/office/drawing/2014/main" id="{881371C4-F13A-4BDD-87B1-1F7401A9AA32}"/>
                </a:ext>
              </a:extLst>
            </p:cNvPr>
            <p:cNvSpPr>
              <a:spLocks/>
            </p:cNvSpPr>
            <p:nvPr userDrawn="1"/>
          </p:nvSpPr>
          <p:spPr bwMode="auto">
            <a:xfrm flipH="1">
              <a:off x="8050474"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1" name="Freeform 29">
              <a:extLst>
                <a:ext uri="{FF2B5EF4-FFF2-40B4-BE49-F238E27FC236}">
                  <a16:creationId xmlns:a16="http://schemas.microsoft.com/office/drawing/2014/main" id="{2A637B4F-5C67-45C1-B3F7-F43BA8FC9AE9}"/>
                </a:ext>
              </a:extLst>
            </p:cNvPr>
            <p:cNvSpPr>
              <a:spLocks/>
            </p:cNvSpPr>
            <p:nvPr userDrawn="1"/>
          </p:nvSpPr>
          <p:spPr bwMode="auto">
            <a:xfrm flipH="1">
              <a:off x="7614751"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2" name="Freeform 30">
              <a:extLst>
                <a:ext uri="{FF2B5EF4-FFF2-40B4-BE49-F238E27FC236}">
                  <a16:creationId xmlns:a16="http://schemas.microsoft.com/office/drawing/2014/main" id="{1D0DF89F-0D4B-41A5-991C-C435033F484C}"/>
                </a:ext>
              </a:extLst>
            </p:cNvPr>
            <p:cNvSpPr>
              <a:spLocks/>
            </p:cNvSpPr>
            <p:nvPr userDrawn="1"/>
          </p:nvSpPr>
          <p:spPr bwMode="auto">
            <a:xfrm flipH="1">
              <a:off x="72886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3" name="Freeform 31">
              <a:extLst>
                <a:ext uri="{FF2B5EF4-FFF2-40B4-BE49-F238E27FC236}">
                  <a16:creationId xmlns:a16="http://schemas.microsoft.com/office/drawing/2014/main" id="{72777DA5-4F10-4541-8FDF-4466FA4F8EA2}"/>
                </a:ext>
              </a:extLst>
            </p:cNvPr>
            <p:cNvSpPr>
              <a:spLocks/>
            </p:cNvSpPr>
            <p:nvPr userDrawn="1"/>
          </p:nvSpPr>
          <p:spPr bwMode="auto">
            <a:xfrm flipH="1">
              <a:off x="7721846"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4" name="Freeform 32">
              <a:extLst>
                <a:ext uri="{FF2B5EF4-FFF2-40B4-BE49-F238E27FC236}">
                  <a16:creationId xmlns:a16="http://schemas.microsoft.com/office/drawing/2014/main" id="{6E85B0F3-5276-440A-A899-96229CBE10A0}"/>
                </a:ext>
              </a:extLst>
            </p:cNvPr>
            <p:cNvSpPr>
              <a:spLocks/>
            </p:cNvSpPr>
            <p:nvPr userDrawn="1"/>
          </p:nvSpPr>
          <p:spPr bwMode="auto">
            <a:xfrm flipH="1">
              <a:off x="7395705"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5" name="Freeform 29">
              <a:extLst>
                <a:ext uri="{FF2B5EF4-FFF2-40B4-BE49-F238E27FC236}">
                  <a16:creationId xmlns:a16="http://schemas.microsoft.com/office/drawing/2014/main" id="{2D2D0166-6DBA-48B2-9F31-2BC72C665F1F}"/>
                </a:ext>
              </a:extLst>
            </p:cNvPr>
            <p:cNvSpPr>
              <a:spLocks/>
            </p:cNvSpPr>
            <p:nvPr userDrawn="1"/>
          </p:nvSpPr>
          <p:spPr bwMode="auto">
            <a:xfrm flipH="1">
              <a:off x="695998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6" name="Freeform 30">
              <a:extLst>
                <a:ext uri="{FF2B5EF4-FFF2-40B4-BE49-F238E27FC236}">
                  <a16:creationId xmlns:a16="http://schemas.microsoft.com/office/drawing/2014/main" id="{F068C378-FB68-462F-8755-0C118FC6104A}"/>
                </a:ext>
              </a:extLst>
            </p:cNvPr>
            <p:cNvSpPr>
              <a:spLocks/>
            </p:cNvSpPr>
            <p:nvPr userDrawn="1"/>
          </p:nvSpPr>
          <p:spPr bwMode="auto">
            <a:xfrm flipH="1">
              <a:off x="663384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7" name="Freeform 31">
              <a:extLst>
                <a:ext uri="{FF2B5EF4-FFF2-40B4-BE49-F238E27FC236}">
                  <a16:creationId xmlns:a16="http://schemas.microsoft.com/office/drawing/2014/main" id="{92403F96-3AD8-4AB8-B6E2-B01EA490C95C}"/>
                </a:ext>
              </a:extLst>
            </p:cNvPr>
            <p:cNvSpPr>
              <a:spLocks/>
            </p:cNvSpPr>
            <p:nvPr userDrawn="1"/>
          </p:nvSpPr>
          <p:spPr bwMode="auto">
            <a:xfrm flipH="1">
              <a:off x="7067077"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8" name="Freeform 32">
              <a:extLst>
                <a:ext uri="{FF2B5EF4-FFF2-40B4-BE49-F238E27FC236}">
                  <a16:creationId xmlns:a16="http://schemas.microsoft.com/office/drawing/2014/main" id="{C777A4F9-3BD5-4B7D-AB06-EF0A69C0D79D}"/>
                </a:ext>
              </a:extLst>
            </p:cNvPr>
            <p:cNvSpPr>
              <a:spLocks/>
            </p:cNvSpPr>
            <p:nvPr userDrawn="1"/>
          </p:nvSpPr>
          <p:spPr bwMode="auto">
            <a:xfrm flipH="1">
              <a:off x="6740936"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9" name="Freeform 29">
              <a:extLst>
                <a:ext uri="{FF2B5EF4-FFF2-40B4-BE49-F238E27FC236}">
                  <a16:creationId xmlns:a16="http://schemas.microsoft.com/office/drawing/2014/main" id="{C153A88A-93D3-42B7-90DD-ACAF44C92045}"/>
                </a:ext>
              </a:extLst>
            </p:cNvPr>
            <p:cNvSpPr>
              <a:spLocks/>
            </p:cNvSpPr>
            <p:nvPr userDrawn="1"/>
          </p:nvSpPr>
          <p:spPr bwMode="auto">
            <a:xfrm flipH="1">
              <a:off x="630521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0" name="Freeform 30">
              <a:extLst>
                <a:ext uri="{FF2B5EF4-FFF2-40B4-BE49-F238E27FC236}">
                  <a16:creationId xmlns:a16="http://schemas.microsoft.com/office/drawing/2014/main" id="{4D1662D6-D2C3-402E-8B19-04983AF65647}"/>
                </a:ext>
              </a:extLst>
            </p:cNvPr>
            <p:cNvSpPr>
              <a:spLocks/>
            </p:cNvSpPr>
            <p:nvPr userDrawn="1"/>
          </p:nvSpPr>
          <p:spPr bwMode="auto">
            <a:xfrm flipH="1">
              <a:off x="59790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1" name="Freeform 31">
              <a:extLst>
                <a:ext uri="{FF2B5EF4-FFF2-40B4-BE49-F238E27FC236}">
                  <a16:creationId xmlns:a16="http://schemas.microsoft.com/office/drawing/2014/main" id="{D21AD447-5790-4899-8EF3-D52D56BB70D0}"/>
                </a:ext>
              </a:extLst>
            </p:cNvPr>
            <p:cNvSpPr>
              <a:spLocks/>
            </p:cNvSpPr>
            <p:nvPr userDrawn="1"/>
          </p:nvSpPr>
          <p:spPr bwMode="auto">
            <a:xfrm flipH="1">
              <a:off x="641230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2" name="Freeform 32">
              <a:extLst>
                <a:ext uri="{FF2B5EF4-FFF2-40B4-BE49-F238E27FC236}">
                  <a16:creationId xmlns:a16="http://schemas.microsoft.com/office/drawing/2014/main" id="{A2422F99-AC27-4F53-AF40-5E31C3B91A33}"/>
                </a:ext>
              </a:extLst>
            </p:cNvPr>
            <p:cNvSpPr>
              <a:spLocks/>
            </p:cNvSpPr>
            <p:nvPr userDrawn="1"/>
          </p:nvSpPr>
          <p:spPr bwMode="auto">
            <a:xfrm flipH="1">
              <a:off x="6086167"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3" name="Freeform 499">
              <a:extLst>
                <a:ext uri="{FF2B5EF4-FFF2-40B4-BE49-F238E27FC236}">
                  <a16:creationId xmlns:a16="http://schemas.microsoft.com/office/drawing/2014/main" id="{9E6545BB-E007-44D6-BFA7-AAE76FE1EF61}"/>
                </a:ext>
              </a:extLst>
            </p:cNvPr>
            <p:cNvSpPr>
              <a:spLocks/>
            </p:cNvSpPr>
            <p:nvPr userDrawn="1"/>
          </p:nvSpPr>
          <p:spPr bwMode="auto">
            <a:xfrm flipH="1">
              <a:off x="565044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4" name="Freeform 500">
              <a:extLst>
                <a:ext uri="{FF2B5EF4-FFF2-40B4-BE49-F238E27FC236}">
                  <a16:creationId xmlns:a16="http://schemas.microsoft.com/office/drawing/2014/main" id="{FCF0E88F-8E54-4B7F-960A-3955C0D3F61C}"/>
                </a:ext>
              </a:extLst>
            </p:cNvPr>
            <p:cNvSpPr>
              <a:spLocks/>
            </p:cNvSpPr>
            <p:nvPr userDrawn="1"/>
          </p:nvSpPr>
          <p:spPr bwMode="auto">
            <a:xfrm flipH="1">
              <a:off x="53243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5" name="Freeform 501">
              <a:extLst>
                <a:ext uri="{FF2B5EF4-FFF2-40B4-BE49-F238E27FC236}">
                  <a16:creationId xmlns:a16="http://schemas.microsoft.com/office/drawing/2014/main" id="{1A85C06F-B3B9-4759-AC1D-B750C0A237DF}"/>
                </a:ext>
              </a:extLst>
            </p:cNvPr>
            <p:cNvSpPr>
              <a:spLocks/>
            </p:cNvSpPr>
            <p:nvPr userDrawn="1"/>
          </p:nvSpPr>
          <p:spPr bwMode="auto">
            <a:xfrm flipH="1">
              <a:off x="575753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6" name="Freeform 502">
              <a:extLst>
                <a:ext uri="{FF2B5EF4-FFF2-40B4-BE49-F238E27FC236}">
                  <a16:creationId xmlns:a16="http://schemas.microsoft.com/office/drawing/2014/main" id="{9E350E57-B1CA-4EC1-9E9C-CAEB624ABFDE}"/>
                </a:ext>
              </a:extLst>
            </p:cNvPr>
            <p:cNvSpPr>
              <a:spLocks/>
            </p:cNvSpPr>
            <p:nvPr userDrawn="1"/>
          </p:nvSpPr>
          <p:spPr bwMode="auto">
            <a:xfrm flipH="1">
              <a:off x="5431399"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7" name="Freeform 29">
              <a:extLst>
                <a:ext uri="{FF2B5EF4-FFF2-40B4-BE49-F238E27FC236}">
                  <a16:creationId xmlns:a16="http://schemas.microsoft.com/office/drawing/2014/main" id="{519F86EE-CE41-4B42-A167-9C0788C2E7EB}"/>
                </a:ext>
              </a:extLst>
            </p:cNvPr>
            <p:cNvSpPr>
              <a:spLocks/>
            </p:cNvSpPr>
            <p:nvPr userDrawn="1"/>
          </p:nvSpPr>
          <p:spPr bwMode="auto">
            <a:xfrm flipH="1">
              <a:off x="49956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8" name="Freeform 31">
              <a:extLst>
                <a:ext uri="{FF2B5EF4-FFF2-40B4-BE49-F238E27FC236}">
                  <a16:creationId xmlns:a16="http://schemas.microsoft.com/office/drawing/2014/main" id="{EF1F428E-F793-4218-89FB-CDC0F7F061FD}"/>
                </a:ext>
              </a:extLst>
            </p:cNvPr>
            <p:cNvSpPr>
              <a:spLocks/>
            </p:cNvSpPr>
            <p:nvPr userDrawn="1"/>
          </p:nvSpPr>
          <p:spPr bwMode="auto">
            <a:xfrm flipH="1">
              <a:off x="510276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5" name="Freeform 29">
              <a:extLst>
                <a:ext uri="{FF2B5EF4-FFF2-40B4-BE49-F238E27FC236}">
                  <a16:creationId xmlns:a16="http://schemas.microsoft.com/office/drawing/2014/main" id="{0842BAA0-B6C8-4B85-8571-2062430EE59F}"/>
                </a:ext>
              </a:extLst>
            </p:cNvPr>
            <p:cNvSpPr>
              <a:spLocks/>
            </p:cNvSpPr>
            <p:nvPr userDrawn="1"/>
          </p:nvSpPr>
          <p:spPr bwMode="auto">
            <a:xfrm flipH="1">
              <a:off x="46670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6" name="Freeform 30">
              <a:extLst>
                <a:ext uri="{FF2B5EF4-FFF2-40B4-BE49-F238E27FC236}">
                  <a16:creationId xmlns:a16="http://schemas.microsoft.com/office/drawing/2014/main" id="{E60348E3-731E-4284-8341-B09476ADF0AF}"/>
                </a:ext>
              </a:extLst>
            </p:cNvPr>
            <p:cNvSpPr>
              <a:spLocks/>
            </p:cNvSpPr>
            <p:nvPr userDrawn="1"/>
          </p:nvSpPr>
          <p:spPr bwMode="auto">
            <a:xfrm flipH="1">
              <a:off x="434090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7" name="Freeform 31">
              <a:extLst>
                <a:ext uri="{FF2B5EF4-FFF2-40B4-BE49-F238E27FC236}">
                  <a16:creationId xmlns:a16="http://schemas.microsoft.com/office/drawing/2014/main" id="{1B7CC2E8-759E-40AF-83AF-DE16ED87C2A1}"/>
                </a:ext>
              </a:extLst>
            </p:cNvPr>
            <p:cNvSpPr>
              <a:spLocks/>
            </p:cNvSpPr>
            <p:nvPr userDrawn="1"/>
          </p:nvSpPr>
          <p:spPr bwMode="auto">
            <a:xfrm flipH="1">
              <a:off x="4774142"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8" name="Freeform 32">
              <a:extLst>
                <a:ext uri="{FF2B5EF4-FFF2-40B4-BE49-F238E27FC236}">
                  <a16:creationId xmlns:a16="http://schemas.microsoft.com/office/drawing/2014/main" id="{4673620C-BB6A-40E7-B6D0-F9D39981783F}"/>
                </a:ext>
              </a:extLst>
            </p:cNvPr>
            <p:cNvSpPr>
              <a:spLocks/>
            </p:cNvSpPr>
            <p:nvPr userDrawn="1"/>
          </p:nvSpPr>
          <p:spPr bwMode="auto">
            <a:xfrm flipH="1">
              <a:off x="444800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9" name="Freeform 29">
              <a:extLst>
                <a:ext uri="{FF2B5EF4-FFF2-40B4-BE49-F238E27FC236}">
                  <a16:creationId xmlns:a16="http://schemas.microsoft.com/office/drawing/2014/main" id="{347B4856-1026-4B64-846A-F84687F8DFF7}"/>
                </a:ext>
              </a:extLst>
            </p:cNvPr>
            <p:cNvSpPr>
              <a:spLocks/>
            </p:cNvSpPr>
            <p:nvPr userDrawn="1"/>
          </p:nvSpPr>
          <p:spPr bwMode="auto">
            <a:xfrm flipH="1">
              <a:off x="401227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0" name="Freeform 30">
              <a:extLst>
                <a:ext uri="{FF2B5EF4-FFF2-40B4-BE49-F238E27FC236}">
                  <a16:creationId xmlns:a16="http://schemas.microsoft.com/office/drawing/2014/main" id="{67EB2340-902C-4179-A4B7-0FBA3BEF50AC}"/>
                </a:ext>
              </a:extLst>
            </p:cNvPr>
            <p:cNvSpPr>
              <a:spLocks/>
            </p:cNvSpPr>
            <p:nvPr userDrawn="1"/>
          </p:nvSpPr>
          <p:spPr bwMode="auto">
            <a:xfrm flipH="1">
              <a:off x="368613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1" name="Freeform 31">
              <a:extLst>
                <a:ext uri="{FF2B5EF4-FFF2-40B4-BE49-F238E27FC236}">
                  <a16:creationId xmlns:a16="http://schemas.microsoft.com/office/drawing/2014/main" id="{3424D28C-D6C3-41D8-BF64-6159DDBFD25F}"/>
                </a:ext>
              </a:extLst>
            </p:cNvPr>
            <p:cNvSpPr>
              <a:spLocks/>
            </p:cNvSpPr>
            <p:nvPr userDrawn="1"/>
          </p:nvSpPr>
          <p:spPr bwMode="auto">
            <a:xfrm flipH="1">
              <a:off x="4119373"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2" name="Freeform 32">
              <a:extLst>
                <a:ext uri="{FF2B5EF4-FFF2-40B4-BE49-F238E27FC236}">
                  <a16:creationId xmlns:a16="http://schemas.microsoft.com/office/drawing/2014/main" id="{F33C611A-2EEE-4B47-8E84-29E68200FBA6}"/>
                </a:ext>
              </a:extLst>
            </p:cNvPr>
            <p:cNvSpPr>
              <a:spLocks/>
            </p:cNvSpPr>
            <p:nvPr userDrawn="1"/>
          </p:nvSpPr>
          <p:spPr bwMode="auto">
            <a:xfrm flipH="1">
              <a:off x="379323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3" name="Freeform 29">
              <a:extLst>
                <a:ext uri="{FF2B5EF4-FFF2-40B4-BE49-F238E27FC236}">
                  <a16:creationId xmlns:a16="http://schemas.microsoft.com/office/drawing/2014/main" id="{E733A888-77F1-452E-BDD4-2495F7B885C6}"/>
                </a:ext>
              </a:extLst>
            </p:cNvPr>
            <p:cNvSpPr>
              <a:spLocks/>
            </p:cNvSpPr>
            <p:nvPr userDrawn="1"/>
          </p:nvSpPr>
          <p:spPr bwMode="auto">
            <a:xfrm flipH="1">
              <a:off x="33575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4" name="Freeform 30">
              <a:extLst>
                <a:ext uri="{FF2B5EF4-FFF2-40B4-BE49-F238E27FC236}">
                  <a16:creationId xmlns:a16="http://schemas.microsoft.com/office/drawing/2014/main" id="{FB36F98D-3987-4DE8-A66A-5011F6AD0429}"/>
                </a:ext>
              </a:extLst>
            </p:cNvPr>
            <p:cNvSpPr>
              <a:spLocks/>
            </p:cNvSpPr>
            <p:nvPr userDrawn="1"/>
          </p:nvSpPr>
          <p:spPr bwMode="auto">
            <a:xfrm flipH="1">
              <a:off x="303136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5" name="Freeform 31">
              <a:extLst>
                <a:ext uri="{FF2B5EF4-FFF2-40B4-BE49-F238E27FC236}">
                  <a16:creationId xmlns:a16="http://schemas.microsoft.com/office/drawing/2014/main" id="{D8B1926F-B8DF-41B7-AEA5-8E6282D402AB}"/>
                </a:ext>
              </a:extLst>
            </p:cNvPr>
            <p:cNvSpPr>
              <a:spLocks/>
            </p:cNvSpPr>
            <p:nvPr userDrawn="1"/>
          </p:nvSpPr>
          <p:spPr bwMode="auto">
            <a:xfrm flipH="1">
              <a:off x="3464604"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6" name="Freeform 32">
              <a:extLst>
                <a:ext uri="{FF2B5EF4-FFF2-40B4-BE49-F238E27FC236}">
                  <a16:creationId xmlns:a16="http://schemas.microsoft.com/office/drawing/2014/main" id="{A26FBBE6-4D50-4CD9-8370-09A0E42BD7B5}"/>
                </a:ext>
              </a:extLst>
            </p:cNvPr>
            <p:cNvSpPr>
              <a:spLocks/>
            </p:cNvSpPr>
            <p:nvPr userDrawn="1"/>
          </p:nvSpPr>
          <p:spPr bwMode="auto">
            <a:xfrm flipH="1">
              <a:off x="313846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7" name="Freeform 29">
              <a:extLst>
                <a:ext uri="{FF2B5EF4-FFF2-40B4-BE49-F238E27FC236}">
                  <a16:creationId xmlns:a16="http://schemas.microsoft.com/office/drawing/2014/main" id="{8E4A4F11-88E8-4E85-8838-9B48FE718DAF}"/>
                </a:ext>
              </a:extLst>
            </p:cNvPr>
            <p:cNvSpPr>
              <a:spLocks/>
            </p:cNvSpPr>
            <p:nvPr userDrawn="1"/>
          </p:nvSpPr>
          <p:spPr bwMode="auto">
            <a:xfrm flipH="1">
              <a:off x="270274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8" name="Freeform 30">
              <a:extLst>
                <a:ext uri="{FF2B5EF4-FFF2-40B4-BE49-F238E27FC236}">
                  <a16:creationId xmlns:a16="http://schemas.microsoft.com/office/drawing/2014/main" id="{B24B0E0C-135B-48D3-AE7A-0BD59B4651B9}"/>
                </a:ext>
              </a:extLst>
            </p:cNvPr>
            <p:cNvSpPr>
              <a:spLocks/>
            </p:cNvSpPr>
            <p:nvPr userDrawn="1"/>
          </p:nvSpPr>
          <p:spPr bwMode="auto">
            <a:xfrm flipH="1">
              <a:off x="237659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9" name="Freeform 31">
              <a:extLst>
                <a:ext uri="{FF2B5EF4-FFF2-40B4-BE49-F238E27FC236}">
                  <a16:creationId xmlns:a16="http://schemas.microsoft.com/office/drawing/2014/main" id="{605029D5-ACCD-4BD2-9619-9E88469440AB}"/>
                </a:ext>
              </a:extLst>
            </p:cNvPr>
            <p:cNvSpPr>
              <a:spLocks/>
            </p:cNvSpPr>
            <p:nvPr userDrawn="1"/>
          </p:nvSpPr>
          <p:spPr bwMode="auto">
            <a:xfrm flipH="1">
              <a:off x="280983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0" name="Freeform 32">
              <a:extLst>
                <a:ext uri="{FF2B5EF4-FFF2-40B4-BE49-F238E27FC236}">
                  <a16:creationId xmlns:a16="http://schemas.microsoft.com/office/drawing/2014/main" id="{A546E3D9-8FE0-4668-A4DC-4713A2112789}"/>
                </a:ext>
              </a:extLst>
            </p:cNvPr>
            <p:cNvSpPr>
              <a:spLocks/>
            </p:cNvSpPr>
            <p:nvPr userDrawn="1"/>
          </p:nvSpPr>
          <p:spPr bwMode="auto">
            <a:xfrm flipH="1">
              <a:off x="248369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1" name="Freeform 387">
              <a:extLst>
                <a:ext uri="{FF2B5EF4-FFF2-40B4-BE49-F238E27FC236}">
                  <a16:creationId xmlns:a16="http://schemas.microsoft.com/office/drawing/2014/main" id="{99780058-5C8C-4084-856D-DB59988C1E81}"/>
                </a:ext>
              </a:extLst>
            </p:cNvPr>
            <p:cNvSpPr>
              <a:spLocks/>
            </p:cNvSpPr>
            <p:nvPr userDrawn="1"/>
          </p:nvSpPr>
          <p:spPr bwMode="auto">
            <a:xfrm flipH="1">
              <a:off x="20479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2" name="Freeform 388">
              <a:extLst>
                <a:ext uri="{FF2B5EF4-FFF2-40B4-BE49-F238E27FC236}">
                  <a16:creationId xmlns:a16="http://schemas.microsoft.com/office/drawing/2014/main" id="{73C6F943-BFEF-4E33-93C1-C9FB692AB7F5}"/>
                </a:ext>
              </a:extLst>
            </p:cNvPr>
            <p:cNvSpPr>
              <a:spLocks/>
            </p:cNvSpPr>
            <p:nvPr userDrawn="1"/>
          </p:nvSpPr>
          <p:spPr bwMode="auto">
            <a:xfrm flipH="1">
              <a:off x="172183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3" name="Freeform 389">
              <a:extLst>
                <a:ext uri="{FF2B5EF4-FFF2-40B4-BE49-F238E27FC236}">
                  <a16:creationId xmlns:a16="http://schemas.microsoft.com/office/drawing/2014/main" id="{F4C0C13B-CB01-4EC6-9FA0-E4591F130248}"/>
                </a:ext>
              </a:extLst>
            </p:cNvPr>
            <p:cNvSpPr>
              <a:spLocks/>
            </p:cNvSpPr>
            <p:nvPr userDrawn="1"/>
          </p:nvSpPr>
          <p:spPr bwMode="auto">
            <a:xfrm flipH="1">
              <a:off x="215506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4" name="Freeform 390">
              <a:extLst>
                <a:ext uri="{FF2B5EF4-FFF2-40B4-BE49-F238E27FC236}">
                  <a16:creationId xmlns:a16="http://schemas.microsoft.com/office/drawing/2014/main" id="{442AEFF3-FDBC-4743-8FA6-D6BEDD4B2230}"/>
                </a:ext>
              </a:extLst>
            </p:cNvPr>
            <p:cNvSpPr>
              <a:spLocks/>
            </p:cNvSpPr>
            <p:nvPr userDrawn="1"/>
          </p:nvSpPr>
          <p:spPr bwMode="auto">
            <a:xfrm flipH="1">
              <a:off x="1828926"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5" name="Freeform 29">
              <a:extLst>
                <a:ext uri="{FF2B5EF4-FFF2-40B4-BE49-F238E27FC236}">
                  <a16:creationId xmlns:a16="http://schemas.microsoft.com/office/drawing/2014/main" id="{B959C86B-8320-4AB5-B05A-7FA69053738B}"/>
                </a:ext>
              </a:extLst>
            </p:cNvPr>
            <p:cNvSpPr>
              <a:spLocks/>
            </p:cNvSpPr>
            <p:nvPr userDrawn="1"/>
          </p:nvSpPr>
          <p:spPr bwMode="auto">
            <a:xfrm flipH="1">
              <a:off x="13932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6" name="Freeform 31">
              <a:extLst>
                <a:ext uri="{FF2B5EF4-FFF2-40B4-BE49-F238E27FC236}">
                  <a16:creationId xmlns:a16="http://schemas.microsoft.com/office/drawing/2014/main" id="{A815B240-3E12-4EC5-B439-449637828CF3}"/>
                </a:ext>
              </a:extLst>
            </p:cNvPr>
            <p:cNvSpPr>
              <a:spLocks/>
            </p:cNvSpPr>
            <p:nvPr userDrawn="1"/>
          </p:nvSpPr>
          <p:spPr bwMode="auto">
            <a:xfrm flipH="1">
              <a:off x="1500297"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7" name="Freeform 29">
              <a:extLst>
                <a:ext uri="{FF2B5EF4-FFF2-40B4-BE49-F238E27FC236}">
                  <a16:creationId xmlns:a16="http://schemas.microsoft.com/office/drawing/2014/main" id="{0B073F10-EC6C-484A-A883-200BAD243B02}"/>
                </a:ext>
              </a:extLst>
            </p:cNvPr>
            <p:cNvSpPr>
              <a:spLocks/>
            </p:cNvSpPr>
            <p:nvPr userDrawn="1"/>
          </p:nvSpPr>
          <p:spPr bwMode="auto">
            <a:xfrm flipH="1">
              <a:off x="10645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8" name="Freeform 30">
              <a:extLst>
                <a:ext uri="{FF2B5EF4-FFF2-40B4-BE49-F238E27FC236}">
                  <a16:creationId xmlns:a16="http://schemas.microsoft.com/office/drawing/2014/main" id="{2D1DACCF-E8E4-4B19-A98A-29AB0378F64D}"/>
                </a:ext>
              </a:extLst>
            </p:cNvPr>
            <p:cNvSpPr>
              <a:spLocks/>
            </p:cNvSpPr>
            <p:nvPr userDrawn="1"/>
          </p:nvSpPr>
          <p:spPr bwMode="auto">
            <a:xfrm flipH="1">
              <a:off x="73843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9" name="Freeform 31">
              <a:extLst>
                <a:ext uri="{FF2B5EF4-FFF2-40B4-BE49-F238E27FC236}">
                  <a16:creationId xmlns:a16="http://schemas.microsoft.com/office/drawing/2014/main" id="{20C0B36F-900B-4861-8ADA-6A0B875E816A}"/>
                </a:ext>
              </a:extLst>
            </p:cNvPr>
            <p:cNvSpPr>
              <a:spLocks/>
            </p:cNvSpPr>
            <p:nvPr userDrawn="1"/>
          </p:nvSpPr>
          <p:spPr bwMode="auto">
            <a:xfrm flipH="1">
              <a:off x="1171668"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0" name="Freeform 32">
              <a:extLst>
                <a:ext uri="{FF2B5EF4-FFF2-40B4-BE49-F238E27FC236}">
                  <a16:creationId xmlns:a16="http://schemas.microsoft.com/office/drawing/2014/main" id="{3214DC51-B75D-4258-8FC3-52F77A7AC712}"/>
                </a:ext>
              </a:extLst>
            </p:cNvPr>
            <p:cNvSpPr>
              <a:spLocks/>
            </p:cNvSpPr>
            <p:nvPr userDrawn="1"/>
          </p:nvSpPr>
          <p:spPr bwMode="auto">
            <a:xfrm flipH="1">
              <a:off x="84552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1" name="Freeform 397">
              <a:extLst>
                <a:ext uri="{FF2B5EF4-FFF2-40B4-BE49-F238E27FC236}">
                  <a16:creationId xmlns:a16="http://schemas.microsoft.com/office/drawing/2014/main" id="{175F0F99-EE84-4761-AFBB-ECB2294B7014}"/>
                </a:ext>
              </a:extLst>
            </p:cNvPr>
            <p:cNvSpPr>
              <a:spLocks/>
            </p:cNvSpPr>
            <p:nvPr userDrawn="1"/>
          </p:nvSpPr>
          <p:spPr bwMode="auto">
            <a:xfrm flipH="1">
              <a:off x="40980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2" name="Freeform 398">
              <a:extLst>
                <a:ext uri="{FF2B5EF4-FFF2-40B4-BE49-F238E27FC236}">
                  <a16:creationId xmlns:a16="http://schemas.microsoft.com/office/drawing/2014/main" id="{BDD2B32F-1A7E-4FC7-B75C-0C64BA452594}"/>
                </a:ext>
              </a:extLst>
            </p:cNvPr>
            <p:cNvSpPr>
              <a:spLocks/>
            </p:cNvSpPr>
            <p:nvPr userDrawn="1"/>
          </p:nvSpPr>
          <p:spPr bwMode="auto">
            <a:xfrm flipH="1">
              <a:off x="8366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3" name="Freeform 399">
              <a:extLst>
                <a:ext uri="{FF2B5EF4-FFF2-40B4-BE49-F238E27FC236}">
                  <a16:creationId xmlns:a16="http://schemas.microsoft.com/office/drawing/2014/main" id="{ADF570D1-9B1D-4872-A11B-5EB3897FE32F}"/>
                </a:ext>
              </a:extLst>
            </p:cNvPr>
            <p:cNvSpPr>
              <a:spLocks/>
            </p:cNvSpPr>
            <p:nvPr userDrawn="1"/>
          </p:nvSpPr>
          <p:spPr bwMode="auto">
            <a:xfrm flipH="1">
              <a:off x="516899"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4" name="Freeform 400">
              <a:extLst>
                <a:ext uri="{FF2B5EF4-FFF2-40B4-BE49-F238E27FC236}">
                  <a16:creationId xmlns:a16="http://schemas.microsoft.com/office/drawing/2014/main" id="{ACDCE1EF-4B7B-4E53-8989-479C56D9EA30}"/>
                </a:ext>
              </a:extLst>
            </p:cNvPr>
            <p:cNvSpPr>
              <a:spLocks/>
            </p:cNvSpPr>
            <p:nvPr userDrawn="1"/>
          </p:nvSpPr>
          <p:spPr bwMode="auto">
            <a:xfrm flipH="1">
              <a:off x="19075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3" name="Group 1802">
            <a:extLst>
              <a:ext uri="{FF2B5EF4-FFF2-40B4-BE49-F238E27FC236}">
                <a16:creationId xmlns:a16="http://schemas.microsoft.com/office/drawing/2014/main" id="{C83934FF-0BB5-4BAF-B03C-B0B783135BB8}"/>
              </a:ext>
            </a:extLst>
          </p:cNvPr>
          <p:cNvGrpSpPr/>
          <p:nvPr userDrawn="1"/>
        </p:nvGrpSpPr>
        <p:grpSpPr>
          <a:xfrm>
            <a:off x="83664" y="5479484"/>
            <a:ext cx="12009864" cy="176637"/>
            <a:chOff x="83663" y="5434010"/>
            <a:chExt cx="12009864" cy="176637"/>
          </a:xfrm>
        </p:grpSpPr>
        <p:sp>
          <p:nvSpPr>
            <p:cNvPr id="1259" name="Freeform 29">
              <a:extLst>
                <a:ext uri="{FF2B5EF4-FFF2-40B4-BE49-F238E27FC236}">
                  <a16:creationId xmlns:a16="http://schemas.microsoft.com/office/drawing/2014/main" id="{24761962-1BE0-49DF-A61C-3A9ED25A8887}"/>
                </a:ext>
              </a:extLst>
            </p:cNvPr>
            <p:cNvSpPr>
              <a:spLocks/>
            </p:cNvSpPr>
            <p:nvPr userDrawn="1"/>
          </p:nvSpPr>
          <p:spPr bwMode="auto">
            <a:xfrm>
              <a:off x="521720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0" name="Freeform 30">
              <a:extLst>
                <a:ext uri="{FF2B5EF4-FFF2-40B4-BE49-F238E27FC236}">
                  <a16:creationId xmlns:a16="http://schemas.microsoft.com/office/drawing/2014/main" id="{1B031D4A-7976-4F0C-8ABE-362E310744CB}"/>
                </a:ext>
              </a:extLst>
            </p:cNvPr>
            <p:cNvSpPr>
              <a:spLocks/>
            </p:cNvSpPr>
            <p:nvPr userDrawn="1"/>
          </p:nvSpPr>
          <p:spPr bwMode="auto">
            <a:xfrm>
              <a:off x="554334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1" name="Freeform 31">
              <a:extLst>
                <a:ext uri="{FF2B5EF4-FFF2-40B4-BE49-F238E27FC236}">
                  <a16:creationId xmlns:a16="http://schemas.microsoft.com/office/drawing/2014/main" id="{50897A41-E564-4A00-B126-E60154E438AF}"/>
                </a:ext>
              </a:extLst>
            </p:cNvPr>
            <p:cNvSpPr>
              <a:spLocks/>
            </p:cNvSpPr>
            <p:nvPr userDrawn="1"/>
          </p:nvSpPr>
          <p:spPr bwMode="auto">
            <a:xfrm>
              <a:off x="499567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2" name="Freeform 32">
              <a:extLst>
                <a:ext uri="{FF2B5EF4-FFF2-40B4-BE49-F238E27FC236}">
                  <a16:creationId xmlns:a16="http://schemas.microsoft.com/office/drawing/2014/main" id="{1E759BA7-7A91-4308-B19D-A4A7E12933BD}"/>
                </a:ext>
              </a:extLst>
            </p:cNvPr>
            <p:cNvSpPr>
              <a:spLocks/>
            </p:cNvSpPr>
            <p:nvPr userDrawn="1"/>
          </p:nvSpPr>
          <p:spPr bwMode="auto">
            <a:xfrm>
              <a:off x="532430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3" name="Freeform 29">
              <a:extLst>
                <a:ext uri="{FF2B5EF4-FFF2-40B4-BE49-F238E27FC236}">
                  <a16:creationId xmlns:a16="http://schemas.microsoft.com/office/drawing/2014/main" id="{35F09459-B9CE-48EF-83A8-5CFA503F8666}"/>
                </a:ext>
              </a:extLst>
            </p:cNvPr>
            <p:cNvSpPr>
              <a:spLocks/>
            </p:cNvSpPr>
            <p:nvPr userDrawn="1"/>
          </p:nvSpPr>
          <p:spPr bwMode="auto">
            <a:xfrm>
              <a:off x="587197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4" name="Freeform 30">
              <a:extLst>
                <a:ext uri="{FF2B5EF4-FFF2-40B4-BE49-F238E27FC236}">
                  <a16:creationId xmlns:a16="http://schemas.microsoft.com/office/drawing/2014/main" id="{E9A66D11-C858-478C-AB7C-DFF8275BA2C3}"/>
                </a:ext>
              </a:extLst>
            </p:cNvPr>
            <p:cNvSpPr>
              <a:spLocks/>
            </p:cNvSpPr>
            <p:nvPr userDrawn="1"/>
          </p:nvSpPr>
          <p:spPr bwMode="auto">
            <a:xfrm>
              <a:off x="619811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5" name="Freeform 31">
              <a:extLst>
                <a:ext uri="{FF2B5EF4-FFF2-40B4-BE49-F238E27FC236}">
                  <a16:creationId xmlns:a16="http://schemas.microsoft.com/office/drawing/2014/main" id="{1CBF971F-E49C-41C8-88E4-4D197B388F80}"/>
                </a:ext>
              </a:extLst>
            </p:cNvPr>
            <p:cNvSpPr>
              <a:spLocks/>
            </p:cNvSpPr>
            <p:nvPr userDrawn="1"/>
          </p:nvSpPr>
          <p:spPr bwMode="auto">
            <a:xfrm>
              <a:off x="5650444"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6" name="Freeform 32">
              <a:extLst>
                <a:ext uri="{FF2B5EF4-FFF2-40B4-BE49-F238E27FC236}">
                  <a16:creationId xmlns:a16="http://schemas.microsoft.com/office/drawing/2014/main" id="{0AE1EA9E-259B-4B65-BB36-A923BBF6DF11}"/>
                </a:ext>
              </a:extLst>
            </p:cNvPr>
            <p:cNvSpPr>
              <a:spLocks/>
            </p:cNvSpPr>
            <p:nvPr userDrawn="1"/>
          </p:nvSpPr>
          <p:spPr bwMode="auto">
            <a:xfrm>
              <a:off x="597907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7" name="Freeform 29">
              <a:extLst>
                <a:ext uri="{FF2B5EF4-FFF2-40B4-BE49-F238E27FC236}">
                  <a16:creationId xmlns:a16="http://schemas.microsoft.com/office/drawing/2014/main" id="{E37B4C17-D22E-45C5-82B4-03F808913DDE}"/>
                </a:ext>
              </a:extLst>
            </p:cNvPr>
            <p:cNvSpPr>
              <a:spLocks/>
            </p:cNvSpPr>
            <p:nvPr userDrawn="1"/>
          </p:nvSpPr>
          <p:spPr bwMode="auto">
            <a:xfrm>
              <a:off x="652674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8" name="Freeform 30">
              <a:extLst>
                <a:ext uri="{FF2B5EF4-FFF2-40B4-BE49-F238E27FC236}">
                  <a16:creationId xmlns:a16="http://schemas.microsoft.com/office/drawing/2014/main" id="{7FE24AF0-5823-466E-B6D4-32129C65EF1B}"/>
                </a:ext>
              </a:extLst>
            </p:cNvPr>
            <p:cNvSpPr>
              <a:spLocks/>
            </p:cNvSpPr>
            <p:nvPr userDrawn="1"/>
          </p:nvSpPr>
          <p:spPr bwMode="auto">
            <a:xfrm>
              <a:off x="685288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9" name="Freeform 31">
              <a:extLst>
                <a:ext uri="{FF2B5EF4-FFF2-40B4-BE49-F238E27FC236}">
                  <a16:creationId xmlns:a16="http://schemas.microsoft.com/office/drawing/2014/main" id="{8EB3838D-312E-4ED4-AE71-2178C0BC8003}"/>
                </a:ext>
              </a:extLst>
            </p:cNvPr>
            <p:cNvSpPr>
              <a:spLocks/>
            </p:cNvSpPr>
            <p:nvPr userDrawn="1"/>
          </p:nvSpPr>
          <p:spPr bwMode="auto">
            <a:xfrm>
              <a:off x="630521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0" name="Freeform 32">
              <a:extLst>
                <a:ext uri="{FF2B5EF4-FFF2-40B4-BE49-F238E27FC236}">
                  <a16:creationId xmlns:a16="http://schemas.microsoft.com/office/drawing/2014/main" id="{94C93F6A-D61B-4403-BC23-B4BD75C08784}"/>
                </a:ext>
              </a:extLst>
            </p:cNvPr>
            <p:cNvSpPr>
              <a:spLocks/>
            </p:cNvSpPr>
            <p:nvPr userDrawn="1"/>
          </p:nvSpPr>
          <p:spPr bwMode="auto">
            <a:xfrm>
              <a:off x="6633841"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1" name="Freeform 29">
              <a:extLst>
                <a:ext uri="{FF2B5EF4-FFF2-40B4-BE49-F238E27FC236}">
                  <a16:creationId xmlns:a16="http://schemas.microsoft.com/office/drawing/2014/main" id="{2EDBC7ED-78A2-447B-8259-224089695166}"/>
                </a:ext>
              </a:extLst>
            </p:cNvPr>
            <p:cNvSpPr>
              <a:spLocks/>
            </p:cNvSpPr>
            <p:nvPr userDrawn="1"/>
          </p:nvSpPr>
          <p:spPr bwMode="auto">
            <a:xfrm>
              <a:off x="718151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2" name="Freeform 30">
              <a:extLst>
                <a:ext uri="{FF2B5EF4-FFF2-40B4-BE49-F238E27FC236}">
                  <a16:creationId xmlns:a16="http://schemas.microsoft.com/office/drawing/2014/main" id="{BE583CF6-1A7B-4535-9AFE-6A7B756C0217}"/>
                </a:ext>
              </a:extLst>
            </p:cNvPr>
            <p:cNvSpPr>
              <a:spLocks/>
            </p:cNvSpPr>
            <p:nvPr userDrawn="1"/>
          </p:nvSpPr>
          <p:spPr bwMode="auto">
            <a:xfrm>
              <a:off x="750765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3" name="Freeform 31">
              <a:extLst>
                <a:ext uri="{FF2B5EF4-FFF2-40B4-BE49-F238E27FC236}">
                  <a16:creationId xmlns:a16="http://schemas.microsoft.com/office/drawing/2014/main" id="{D390214D-59ED-4E2A-8BDB-AEF473BAEFA8}"/>
                </a:ext>
              </a:extLst>
            </p:cNvPr>
            <p:cNvSpPr>
              <a:spLocks/>
            </p:cNvSpPr>
            <p:nvPr userDrawn="1"/>
          </p:nvSpPr>
          <p:spPr bwMode="auto">
            <a:xfrm>
              <a:off x="6959982"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4" name="Freeform 32">
              <a:extLst>
                <a:ext uri="{FF2B5EF4-FFF2-40B4-BE49-F238E27FC236}">
                  <a16:creationId xmlns:a16="http://schemas.microsoft.com/office/drawing/2014/main" id="{CA032B65-51C1-4942-A474-470A06043AE2}"/>
                </a:ext>
              </a:extLst>
            </p:cNvPr>
            <p:cNvSpPr>
              <a:spLocks/>
            </p:cNvSpPr>
            <p:nvPr userDrawn="1"/>
          </p:nvSpPr>
          <p:spPr bwMode="auto">
            <a:xfrm>
              <a:off x="7288610"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5" name="Freeform 521">
              <a:extLst>
                <a:ext uri="{FF2B5EF4-FFF2-40B4-BE49-F238E27FC236}">
                  <a16:creationId xmlns:a16="http://schemas.microsoft.com/office/drawing/2014/main" id="{B62B3504-3C00-4E37-BF17-0840E8DD5FAB}"/>
                </a:ext>
              </a:extLst>
            </p:cNvPr>
            <p:cNvSpPr>
              <a:spLocks/>
            </p:cNvSpPr>
            <p:nvPr userDrawn="1"/>
          </p:nvSpPr>
          <p:spPr bwMode="auto">
            <a:xfrm>
              <a:off x="783628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6" name="Freeform 522">
              <a:extLst>
                <a:ext uri="{FF2B5EF4-FFF2-40B4-BE49-F238E27FC236}">
                  <a16:creationId xmlns:a16="http://schemas.microsoft.com/office/drawing/2014/main" id="{9897F029-9C43-4E3F-AEDC-6A78A84B437B}"/>
                </a:ext>
              </a:extLst>
            </p:cNvPr>
            <p:cNvSpPr>
              <a:spLocks/>
            </p:cNvSpPr>
            <p:nvPr userDrawn="1"/>
          </p:nvSpPr>
          <p:spPr bwMode="auto">
            <a:xfrm>
              <a:off x="816242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7" name="Freeform 523">
              <a:extLst>
                <a:ext uri="{FF2B5EF4-FFF2-40B4-BE49-F238E27FC236}">
                  <a16:creationId xmlns:a16="http://schemas.microsoft.com/office/drawing/2014/main" id="{39334582-743E-462A-97FA-3B9F6775D805}"/>
                </a:ext>
              </a:extLst>
            </p:cNvPr>
            <p:cNvSpPr>
              <a:spLocks/>
            </p:cNvSpPr>
            <p:nvPr userDrawn="1"/>
          </p:nvSpPr>
          <p:spPr bwMode="auto">
            <a:xfrm>
              <a:off x="7614751"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8" name="Freeform 524">
              <a:extLst>
                <a:ext uri="{FF2B5EF4-FFF2-40B4-BE49-F238E27FC236}">
                  <a16:creationId xmlns:a16="http://schemas.microsoft.com/office/drawing/2014/main" id="{8AC5052F-74BF-447E-9782-694CFD77A4B0}"/>
                </a:ext>
              </a:extLst>
            </p:cNvPr>
            <p:cNvSpPr>
              <a:spLocks/>
            </p:cNvSpPr>
            <p:nvPr userDrawn="1"/>
          </p:nvSpPr>
          <p:spPr bwMode="auto">
            <a:xfrm>
              <a:off x="7943378"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9" name="Freeform 29">
              <a:extLst>
                <a:ext uri="{FF2B5EF4-FFF2-40B4-BE49-F238E27FC236}">
                  <a16:creationId xmlns:a16="http://schemas.microsoft.com/office/drawing/2014/main" id="{DC9E3538-3D27-4A21-BAB0-A256D3486219}"/>
                </a:ext>
              </a:extLst>
            </p:cNvPr>
            <p:cNvSpPr>
              <a:spLocks/>
            </p:cNvSpPr>
            <p:nvPr userDrawn="1"/>
          </p:nvSpPr>
          <p:spPr bwMode="auto">
            <a:xfrm>
              <a:off x="849105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0" name="Freeform 31">
              <a:extLst>
                <a:ext uri="{FF2B5EF4-FFF2-40B4-BE49-F238E27FC236}">
                  <a16:creationId xmlns:a16="http://schemas.microsoft.com/office/drawing/2014/main" id="{B2A2E517-DA4F-4563-A485-B1F778F56D0C}"/>
                </a:ext>
              </a:extLst>
            </p:cNvPr>
            <p:cNvSpPr>
              <a:spLocks/>
            </p:cNvSpPr>
            <p:nvPr userDrawn="1"/>
          </p:nvSpPr>
          <p:spPr bwMode="auto">
            <a:xfrm>
              <a:off x="8269520"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1" name="Freeform 29">
              <a:extLst>
                <a:ext uri="{FF2B5EF4-FFF2-40B4-BE49-F238E27FC236}">
                  <a16:creationId xmlns:a16="http://schemas.microsoft.com/office/drawing/2014/main" id="{531F3092-E77B-4A14-BF15-79EA2F0D89EB}"/>
                </a:ext>
              </a:extLst>
            </p:cNvPr>
            <p:cNvSpPr>
              <a:spLocks/>
            </p:cNvSpPr>
            <p:nvPr userDrawn="1"/>
          </p:nvSpPr>
          <p:spPr bwMode="auto">
            <a:xfrm>
              <a:off x="881968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2" name="Freeform 30">
              <a:extLst>
                <a:ext uri="{FF2B5EF4-FFF2-40B4-BE49-F238E27FC236}">
                  <a16:creationId xmlns:a16="http://schemas.microsoft.com/office/drawing/2014/main" id="{0FA81383-5E86-492A-BFE4-BD08A178D769}"/>
                </a:ext>
              </a:extLst>
            </p:cNvPr>
            <p:cNvSpPr>
              <a:spLocks/>
            </p:cNvSpPr>
            <p:nvPr userDrawn="1"/>
          </p:nvSpPr>
          <p:spPr bwMode="auto">
            <a:xfrm>
              <a:off x="9145823"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3" name="Freeform 31">
              <a:extLst>
                <a:ext uri="{FF2B5EF4-FFF2-40B4-BE49-F238E27FC236}">
                  <a16:creationId xmlns:a16="http://schemas.microsoft.com/office/drawing/2014/main" id="{097B81D6-4F8F-4D65-B6F7-89F58561F2EA}"/>
                </a:ext>
              </a:extLst>
            </p:cNvPr>
            <p:cNvSpPr>
              <a:spLocks/>
            </p:cNvSpPr>
            <p:nvPr userDrawn="1"/>
          </p:nvSpPr>
          <p:spPr bwMode="auto">
            <a:xfrm>
              <a:off x="859814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4" name="Freeform 32">
              <a:extLst>
                <a:ext uri="{FF2B5EF4-FFF2-40B4-BE49-F238E27FC236}">
                  <a16:creationId xmlns:a16="http://schemas.microsoft.com/office/drawing/2014/main" id="{D45B9F3E-34C1-4ABA-898F-CFB0DB55F81F}"/>
                </a:ext>
              </a:extLst>
            </p:cNvPr>
            <p:cNvSpPr>
              <a:spLocks/>
            </p:cNvSpPr>
            <p:nvPr userDrawn="1"/>
          </p:nvSpPr>
          <p:spPr bwMode="auto">
            <a:xfrm>
              <a:off x="892677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5" name="Freeform 29">
              <a:extLst>
                <a:ext uri="{FF2B5EF4-FFF2-40B4-BE49-F238E27FC236}">
                  <a16:creationId xmlns:a16="http://schemas.microsoft.com/office/drawing/2014/main" id="{29946AF2-BAC1-429E-9627-C8F28E02A54C}"/>
                </a:ext>
              </a:extLst>
            </p:cNvPr>
            <p:cNvSpPr>
              <a:spLocks/>
            </p:cNvSpPr>
            <p:nvPr userDrawn="1"/>
          </p:nvSpPr>
          <p:spPr bwMode="auto">
            <a:xfrm>
              <a:off x="9474451"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6" name="Freeform 30">
              <a:extLst>
                <a:ext uri="{FF2B5EF4-FFF2-40B4-BE49-F238E27FC236}">
                  <a16:creationId xmlns:a16="http://schemas.microsoft.com/office/drawing/2014/main" id="{513C5CC5-2FCA-4012-BE7E-F9C7EE2986B8}"/>
                </a:ext>
              </a:extLst>
            </p:cNvPr>
            <p:cNvSpPr>
              <a:spLocks/>
            </p:cNvSpPr>
            <p:nvPr userDrawn="1"/>
          </p:nvSpPr>
          <p:spPr bwMode="auto">
            <a:xfrm>
              <a:off x="980059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7" name="Freeform 31">
              <a:extLst>
                <a:ext uri="{FF2B5EF4-FFF2-40B4-BE49-F238E27FC236}">
                  <a16:creationId xmlns:a16="http://schemas.microsoft.com/office/drawing/2014/main" id="{573BCBCE-901E-4E29-A89F-0376FC3A2421}"/>
                </a:ext>
              </a:extLst>
            </p:cNvPr>
            <p:cNvSpPr>
              <a:spLocks/>
            </p:cNvSpPr>
            <p:nvPr userDrawn="1"/>
          </p:nvSpPr>
          <p:spPr bwMode="auto">
            <a:xfrm>
              <a:off x="925291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8" name="Freeform 32">
              <a:extLst>
                <a:ext uri="{FF2B5EF4-FFF2-40B4-BE49-F238E27FC236}">
                  <a16:creationId xmlns:a16="http://schemas.microsoft.com/office/drawing/2014/main" id="{A39B88C2-9830-40E3-BAC6-A9E3BD81D7A2}"/>
                </a:ext>
              </a:extLst>
            </p:cNvPr>
            <p:cNvSpPr>
              <a:spLocks/>
            </p:cNvSpPr>
            <p:nvPr userDrawn="1"/>
          </p:nvSpPr>
          <p:spPr bwMode="auto">
            <a:xfrm>
              <a:off x="958154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9" name="Freeform 29">
              <a:extLst>
                <a:ext uri="{FF2B5EF4-FFF2-40B4-BE49-F238E27FC236}">
                  <a16:creationId xmlns:a16="http://schemas.microsoft.com/office/drawing/2014/main" id="{20899E7F-0310-4685-A2F2-5B4E6148F06D}"/>
                </a:ext>
              </a:extLst>
            </p:cNvPr>
            <p:cNvSpPr>
              <a:spLocks/>
            </p:cNvSpPr>
            <p:nvPr userDrawn="1"/>
          </p:nvSpPr>
          <p:spPr bwMode="auto">
            <a:xfrm>
              <a:off x="1012922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0" name="Freeform 30">
              <a:extLst>
                <a:ext uri="{FF2B5EF4-FFF2-40B4-BE49-F238E27FC236}">
                  <a16:creationId xmlns:a16="http://schemas.microsoft.com/office/drawing/2014/main" id="{DBEC7EC4-819E-423C-9EAC-4A8FE8053818}"/>
                </a:ext>
              </a:extLst>
            </p:cNvPr>
            <p:cNvSpPr>
              <a:spLocks/>
            </p:cNvSpPr>
            <p:nvPr userDrawn="1"/>
          </p:nvSpPr>
          <p:spPr bwMode="auto">
            <a:xfrm>
              <a:off x="1045536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1" name="Freeform 31">
              <a:extLst>
                <a:ext uri="{FF2B5EF4-FFF2-40B4-BE49-F238E27FC236}">
                  <a16:creationId xmlns:a16="http://schemas.microsoft.com/office/drawing/2014/main" id="{5D86AE80-A356-454F-B1D5-81A99A24223A}"/>
                </a:ext>
              </a:extLst>
            </p:cNvPr>
            <p:cNvSpPr>
              <a:spLocks/>
            </p:cNvSpPr>
            <p:nvPr userDrawn="1"/>
          </p:nvSpPr>
          <p:spPr bwMode="auto">
            <a:xfrm>
              <a:off x="9907686"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2" name="Freeform 32">
              <a:extLst>
                <a:ext uri="{FF2B5EF4-FFF2-40B4-BE49-F238E27FC236}">
                  <a16:creationId xmlns:a16="http://schemas.microsoft.com/office/drawing/2014/main" id="{1B45853C-2B42-4BFE-B820-CF227EEB6727}"/>
                </a:ext>
              </a:extLst>
            </p:cNvPr>
            <p:cNvSpPr>
              <a:spLocks/>
            </p:cNvSpPr>
            <p:nvPr userDrawn="1"/>
          </p:nvSpPr>
          <p:spPr bwMode="auto">
            <a:xfrm>
              <a:off x="10236314"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3" name="Freeform 29">
              <a:extLst>
                <a:ext uri="{FF2B5EF4-FFF2-40B4-BE49-F238E27FC236}">
                  <a16:creationId xmlns:a16="http://schemas.microsoft.com/office/drawing/2014/main" id="{0AE4CDB1-81A7-4B5E-B99B-2C4F31ADF998}"/>
                </a:ext>
              </a:extLst>
            </p:cNvPr>
            <p:cNvSpPr>
              <a:spLocks/>
            </p:cNvSpPr>
            <p:nvPr userDrawn="1"/>
          </p:nvSpPr>
          <p:spPr bwMode="auto">
            <a:xfrm>
              <a:off x="1078398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4" name="Freeform 30">
              <a:extLst>
                <a:ext uri="{FF2B5EF4-FFF2-40B4-BE49-F238E27FC236}">
                  <a16:creationId xmlns:a16="http://schemas.microsoft.com/office/drawing/2014/main" id="{33A7D983-066B-465D-9AD4-2E0E449672FD}"/>
                </a:ext>
              </a:extLst>
            </p:cNvPr>
            <p:cNvSpPr>
              <a:spLocks/>
            </p:cNvSpPr>
            <p:nvPr userDrawn="1"/>
          </p:nvSpPr>
          <p:spPr bwMode="auto">
            <a:xfrm>
              <a:off x="1111013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5" name="Freeform 31">
              <a:extLst>
                <a:ext uri="{FF2B5EF4-FFF2-40B4-BE49-F238E27FC236}">
                  <a16:creationId xmlns:a16="http://schemas.microsoft.com/office/drawing/2014/main" id="{5AAAB512-0256-4DB7-908E-BCD189213DB7}"/>
                </a:ext>
              </a:extLst>
            </p:cNvPr>
            <p:cNvSpPr>
              <a:spLocks/>
            </p:cNvSpPr>
            <p:nvPr userDrawn="1"/>
          </p:nvSpPr>
          <p:spPr bwMode="auto">
            <a:xfrm>
              <a:off x="1056245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6" name="Freeform 32">
              <a:extLst>
                <a:ext uri="{FF2B5EF4-FFF2-40B4-BE49-F238E27FC236}">
                  <a16:creationId xmlns:a16="http://schemas.microsoft.com/office/drawing/2014/main" id="{8637A79E-B4AC-4807-ADE1-0662B5E3329C}"/>
                </a:ext>
              </a:extLst>
            </p:cNvPr>
            <p:cNvSpPr>
              <a:spLocks/>
            </p:cNvSpPr>
            <p:nvPr userDrawn="1"/>
          </p:nvSpPr>
          <p:spPr bwMode="auto">
            <a:xfrm>
              <a:off x="10891083"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7" name="Freeform 543">
              <a:extLst>
                <a:ext uri="{FF2B5EF4-FFF2-40B4-BE49-F238E27FC236}">
                  <a16:creationId xmlns:a16="http://schemas.microsoft.com/office/drawing/2014/main" id="{3D4C7B03-9126-4902-B359-4891BE95C467}"/>
                </a:ext>
              </a:extLst>
            </p:cNvPr>
            <p:cNvSpPr>
              <a:spLocks/>
            </p:cNvSpPr>
            <p:nvPr userDrawn="1"/>
          </p:nvSpPr>
          <p:spPr bwMode="auto">
            <a:xfrm>
              <a:off x="1143875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8" name="Freeform 544">
              <a:extLst>
                <a:ext uri="{FF2B5EF4-FFF2-40B4-BE49-F238E27FC236}">
                  <a16:creationId xmlns:a16="http://schemas.microsoft.com/office/drawing/2014/main" id="{DF312E01-F755-491C-93A4-EA08984A5978}"/>
                </a:ext>
              </a:extLst>
            </p:cNvPr>
            <p:cNvSpPr>
              <a:spLocks/>
            </p:cNvSpPr>
            <p:nvPr userDrawn="1"/>
          </p:nvSpPr>
          <p:spPr bwMode="auto">
            <a:xfrm>
              <a:off x="1176489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9" name="Freeform 545">
              <a:extLst>
                <a:ext uri="{FF2B5EF4-FFF2-40B4-BE49-F238E27FC236}">
                  <a16:creationId xmlns:a16="http://schemas.microsoft.com/office/drawing/2014/main" id="{83CFDB02-61D4-49CB-9A00-2398F42BDFFA}"/>
                </a:ext>
              </a:extLst>
            </p:cNvPr>
            <p:cNvSpPr>
              <a:spLocks/>
            </p:cNvSpPr>
            <p:nvPr userDrawn="1"/>
          </p:nvSpPr>
          <p:spPr bwMode="auto">
            <a:xfrm>
              <a:off x="1121722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0" name="Freeform 546">
              <a:extLst>
                <a:ext uri="{FF2B5EF4-FFF2-40B4-BE49-F238E27FC236}">
                  <a16:creationId xmlns:a16="http://schemas.microsoft.com/office/drawing/2014/main" id="{DF18EFB1-312A-4586-9660-ECD85A22357A}"/>
                </a:ext>
              </a:extLst>
            </p:cNvPr>
            <p:cNvSpPr>
              <a:spLocks/>
            </p:cNvSpPr>
            <p:nvPr userDrawn="1"/>
          </p:nvSpPr>
          <p:spPr bwMode="auto">
            <a:xfrm>
              <a:off x="1154585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1" name="Freeform 29">
              <a:extLst>
                <a:ext uri="{FF2B5EF4-FFF2-40B4-BE49-F238E27FC236}">
                  <a16:creationId xmlns:a16="http://schemas.microsoft.com/office/drawing/2014/main" id="{2649A64F-AE31-4023-9308-86D697BF0E09}"/>
                </a:ext>
              </a:extLst>
            </p:cNvPr>
            <p:cNvSpPr>
              <a:spLocks/>
            </p:cNvSpPr>
            <p:nvPr userDrawn="1"/>
          </p:nvSpPr>
          <p:spPr bwMode="auto">
            <a:xfrm>
              <a:off x="1209352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2" name="Freeform 31">
              <a:extLst>
                <a:ext uri="{FF2B5EF4-FFF2-40B4-BE49-F238E27FC236}">
                  <a16:creationId xmlns:a16="http://schemas.microsoft.com/office/drawing/2014/main" id="{6A59C11F-BCED-45E9-BF66-C2BD701C0CBA}"/>
                </a:ext>
              </a:extLst>
            </p:cNvPr>
            <p:cNvSpPr>
              <a:spLocks/>
            </p:cNvSpPr>
            <p:nvPr userDrawn="1"/>
          </p:nvSpPr>
          <p:spPr bwMode="auto">
            <a:xfrm>
              <a:off x="1187199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5" name="Freeform 30">
              <a:extLst>
                <a:ext uri="{FF2B5EF4-FFF2-40B4-BE49-F238E27FC236}">
                  <a16:creationId xmlns:a16="http://schemas.microsoft.com/office/drawing/2014/main" id="{5FE51355-35E3-49E8-85A3-D4D72E6D7A43}"/>
                </a:ext>
              </a:extLst>
            </p:cNvPr>
            <p:cNvSpPr>
              <a:spLocks/>
            </p:cNvSpPr>
            <p:nvPr userDrawn="1"/>
          </p:nvSpPr>
          <p:spPr bwMode="auto">
            <a:xfrm>
              <a:off x="302710"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6" name="Freeform 32">
              <a:extLst>
                <a:ext uri="{FF2B5EF4-FFF2-40B4-BE49-F238E27FC236}">
                  <a16:creationId xmlns:a16="http://schemas.microsoft.com/office/drawing/2014/main" id="{B6FC7311-C922-4951-B4A9-3C7D94EEEAF2}"/>
                </a:ext>
              </a:extLst>
            </p:cNvPr>
            <p:cNvSpPr>
              <a:spLocks/>
            </p:cNvSpPr>
            <p:nvPr userDrawn="1"/>
          </p:nvSpPr>
          <p:spPr bwMode="auto">
            <a:xfrm>
              <a:off x="83663"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7" name="Freeform 403">
              <a:extLst>
                <a:ext uri="{FF2B5EF4-FFF2-40B4-BE49-F238E27FC236}">
                  <a16:creationId xmlns:a16="http://schemas.microsoft.com/office/drawing/2014/main" id="{0745F8EF-637D-4A8F-B232-883E8FA58678}"/>
                </a:ext>
              </a:extLst>
            </p:cNvPr>
            <p:cNvSpPr>
              <a:spLocks/>
            </p:cNvSpPr>
            <p:nvPr userDrawn="1"/>
          </p:nvSpPr>
          <p:spPr bwMode="auto">
            <a:xfrm>
              <a:off x="63133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8" name="Freeform 404">
              <a:extLst>
                <a:ext uri="{FF2B5EF4-FFF2-40B4-BE49-F238E27FC236}">
                  <a16:creationId xmlns:a16="http://schemas.microsoft.com/office/drawing/2014/main" id="{ADA9168B-2EAD-4D0B-BFD2-8FF84ABC11AB}"/>
                </a:ext>
              </a:extLst>
            </p:cNvPr>
            <p:cNvSpPr>
              <a:spLocks/>
            </p:cNvSpPr>
            <p:nvPr userDrawn="1"/>
          </p:nvSpPr>
          <p:spPr bwMode="auto">
            <a:xfrm>
              <a:off x="957479"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9" name="Freeform 405">
              <a:extLst>
                <a:ext uri="{FF2B5EF4-FFF2-40B4-BE49-F238E27FC236}">
                  <a16:creationId xmlns:a16="http://schemas.microsoft.com/office/drawing/2014/main" id="{D680F632-EA80-466A-B637-B37E6B442E45}"/>
                </a:ext>
              </a:extLst>
            </p:cNvPr>
            <p:cNvSpPr>
              <a:spLocks/>
            </p:cNvSpPr>
            <p:nvPr userDrawn="1"/>
          </p:nvSpPr>
          <p:spPr bwMode="auto">
            <a:xfrm>
              <a:off x="409806"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0" name="Freeform 406">
              <a:extLst>
                <a:ext uri="{FF2B5EF4-FFF2-40B4-BE49-F238E27FC236}">
                  <a16:creationId xmlns:a16="http://schemas.microsoft.com/office/drawing/2014/main" id="{91714576-22C0-42FB-9AF4-7425966897B8}"/>
                </a:ext>
              </a:extLst>
            </p:cNvPr>
            <p:cNvSpPr>
              <a:spLocks/>
            </p:cNvSpPr>
            <p:nvPr userDrawn="1"/>
          </p:nvSpPr>
          <p:spPr bwMode="auto">
            <a:xfrm>
              <a:off x="738432"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1" name="Freeform 29">
              <a:extLst>
                <a:ext uri="{FF2B5EF4-FFF2-40B4-BE49-F238E27FC236}">
                  <a16:creationId xmlns:a16="http://schemas.microsoft.com/office/drawing/2014/main" id="{3D32113D-5E75-41BC-9D3E-C15D86CF4F67}"/>
                </a:ext>
              </a:extLst>
            </p:cNvPr>
            <p:cNvSpPr>
              <a:spLocks/>
            </p:cNvSpPr>
            <p:nvPr userDrawn="1"/>
          </p:nvSpPr>
          <p:spPr bwMode="auto">
            <a:xfrm>
              <a:off x="128610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2" name="Freeform 31">
              <a:extLst>
                <a:ext uri="{FF2B5EF4-FFF2-40B4-BE49-F238E27FC236}">
                  <a16:creationId xmlns:a16="http://schemas.microsoft.com/office/drawing/2014/main" id="{6B435127-BAB5-4229-AFE6-5EAAE46AB913}"/>
                </a:ext>
              </a:extLst>
            </p:cNvPr>
            <p:cNvSpPr>
              <a:spLocks/>
            </p:cNvSpPr>
            <p:nvPr userDrawn="1"/>
          </p:nvSpPr>
          <p:spPr bwMode="auto">
            <a:xfrm>
              <a:off x="1064574"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3" name="Freeform 29">
              <a:extLst>
                <a:ext uri="{FF2B5EF4-FFF2-40B4-BE49-F238E27FC236}">
                  <a16:creationId xmlns:a16="http://schemas.microsoft.com/office/drawing/2014/main" id="{14F03D5D-EC2E-4153-B5F1-5002D0BEA5C6}"/>
                </a:ext>
              </a:extLst>
            </p:cNvPr>
            <p:cNvSpPr>
              <a:spLocks/>
            </p:cNvSpPr>
            <p:nvPr userDrawn="1"/>
          </p:nvSpPr>
          <p:spPr bwMode="auto">
            <a:xfrm>
              <a:off x="161473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4" name="Freeform 30">
              <a:extLst>
                <a:ext uri="{FF2B5EF4-FFF2-40B4-BE49-F238E27FC236}">
                  <a16:creationId xmlns:a16="http://schemas.microsoft.com/office/drawing/2014/main" id="{2B304D4D-AD6D-4EA7-AE62-CD69CC13E757}"/>
                </a:ext>
              </a:extLst>
            </p:cNvPr>
            <p:cNvSpPr>
              <a:spLocks/>
            </p:cNvSpPr>
            <p:nvPr userDrawn="1"/>
          </p:nvSpPr>
          <p:spPr bwMode="auto">
            <a:xfrm>
              <a:off x="194087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5" name="Freeform 31">
              <a:extLst>
                <a:ext uri="{FF2B5EF4-FFF2-40B4-BE49-F238E27FC236}">
                  <a16:creationId xmlns:a16="http://schemas.microsoft.com/office/drawing/2014/main" id="{0F4033CB-C43A-4E10-BFD5-AA7D4C2711A8}"/>
                </a:ext>
              </a:extLst>
            </p:cNvPr>
            <p:cNvSpPr>
              <a:spLocks/>
            </p:cNvSpPr>
            <p:nvPr userDrawn="1"/>
          </p:nvSpPr>
          <p:spPr bwMode="auto">
            <a:xfrm>
              <a:off x="1393203"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6" name="Freeform 32">
              <a:extLst>
                <a:ext uri="{FF2B5EF4-FFF2-40B4-BE49-F238E27FC236}">
                  <a16:creationId xmlns:a16="http://schemas.microsoft.com/office/drawing/2014/main" id="{A61EAF2D-62B3-42CF-A806-ADB144F39045}"/>
                </a:ext>
              </a:extLst>
            </p:cNvPr>
            <p:cNvSpPr>
              <a:spLocks/>
            </p:cNvSpPr>
            <p:nvPr userDrawn="1"/>
          </p:nvSpPr>
          <p:spPr bwMode="auto">
            <a:xfrm>
              <a:off x="172182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7" name="Freeform 29">
              <a:extLst>
                <a:ext uri="{FF2B5EF4-FFF2-40B4-BE49-F238E27FC236}">
                  <a16:creationId xmlns:a16="http://schemas.microsoft.com/office/drawing/2014/main" id="{C1628E29-6AD6-4202-ADB0-374FADBC3674}"/>
                </a:ext>
              </a:extLst>
            </p:cNvPr>
            <p:cNvSpPr>
              <a:spLocks/>
            </p:cNvSpPr>
            <p:nvPr userDrawn="1"/>
          </p:nvSpPr>
          <p:spPr bwMode="auto">
            <a:xfrm>
              <a:off x="226950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8" name="Freeform 30">
              <a:extLst>
                <a:ext uri="{FF2B5EF4-FFF2-40B4-BE49-F238E27FC236}">
                  <a16:creationId xmlns:a16="http://schemas.microsoft.com/office/drawing/2014/main" id="{A6C4A2C5-7FCF-4D03-8316-5371BA56810A}"/>
                </a:ext>
              </a:extLst>
            </p:cNvPr>
            <p:cNvSpPr>
              <a:spLocks/>
            </p:cNvSpPr>
            <p:nvPr userDrawn="1"/>
          </p:nvSpPr>
          <p:spPr bwMode="auto">
            <a:xfrm>
              <a:off x="2595646"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9" name="Freeform 31">
              <a:extLst>
                <a:ext uri="{FF2B5EF4-FFF2-40B4-BE49-F238E27FC236}">
                  <a16:creationId xmlns:a16="http://schemas.microsoft.com/office/drawing/2014/main" id="{B0014A71-19F9-425B-93A2-EC759EE1C83C}"/>
                </a:ext>
              </a:extLst>
            </p:cNvPr>
            <p:cNvSpPr>
              <a:spLocks/>
            </p:cNvSpPr>
            <p:nvPr userDrawn="1"/>
          </p:nvSpPr>
          <p:spPr bwMode="auto">
            <a:xfrm>
              <a:off x="2047971"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0" name="Freeform 32">
              <a:extLst>
                <a:ext uri="{FF2B5EF4-FFF2-40B4-BE49-F238E27FC236}">
                  <a16:creationId xmlns:a16="http://schemas.microsoft.com/office/drawing/2014/main" id="{338F3D9B-FFBB-44A6-A3E3-EA26702F0FEF}"/>
                </a:ext>
              </a:extLst>
            </p:cNvPr>
            <p:cNvSpPr>
              <a:spLocks/>
            </p:cNvSpPr>
            <p:nvPr userDrawn="1"/>
          </p:nvSpPr>
          <p:spPr bwMode="auto">
            <a:xfrm>
              <a:off x="237659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1" name="Freeform 29">
              <a:extLst>
                <a:ext uri="{FF2B5EF4-FFF2-40B4-BE49-F238E27FC236}">
                  <a16:creationId xmlns:a16="http://schemas.microsoft.com/office/drawing/2014/main" id="{941A3535-264B-48D6-B67C-A1C07A01D4FF}"/>
                </a:ext>
              </a:extLst>
            </p:cNvPr>
            <p:cNvSpPr>
              <a:spLocks/>
            </p:cNvSpPr>
            <p:nvPr userDrawn="1"/>
          </p:nvSpPr>
          <p:spPr bwMode="auto">
            <a:xfrm>
              <a:off x="2924274"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2" name="Freeform 30">
              <a:extLst>
                <a:ext uri="{FF2B5EF4-FFF2-40B4-BE49-F238E27FC236}">
                  <a16:creationId xmlns:a16="http://schemas.microsoft.com/office/drawing/2014/main" id="{51C05916-32DF-47B5-9DB3-589CA4F0E4C5}"/>
                </a:ext>
              </a:extLst>
            </p:cNvPr>
            <p:cNvSpPr>
              <a:spLocks/>
            </p:cNvSpPr>
            <p:nvPr userDrawn="1"/>
          </p:nvSpPr>
          <p:spPr bwMode="auto">
            <a:xfrm>
              <a:off x="325041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3" name="Freeform 31">
              <a:extLst>
                <a:ext uri="{FF2B5EF4-FFF2-40B4-BE49-F238E27FC236}">
                  <a16:creationId xmlns:a16="http://schemas.microsoft.com/office/drawing/2014/main" id="{78328BBB-9B86-4E84-AE5F-4377FF1E7A7C}"/>
                </a:ext>
              </a:extLst>
            </p:cNvPr>
            <p:cNvSpPr>
              <a:spLocks/>
            </p:cNvSpPr>
            <p:nvPr userDrawn="1"/>
          </p:nvSpPr>
          <p:spPr bwMode="auto">
            <a:xfrm>
              <a:off x="2702740"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4" name="Freeform 32">
              <a:extLst>
                <a:ext uri="{FF2B5EF4-FFF2-40B4-BE49-F238E27FC236}">
                  <a16:creationId xmlns:a16="http://schemas.microsoft.com/office/drawing/2014/main" id="{B85870DC-6C88-48B6-9D53-EFFBC7B7B7B1}"/>
                </a:ext>
              </a:extLst>
            </p:cNvPr>
            <p:cNvSpPr>
              <a:spLocks/>
            </p:cNvSpPr>
            <p:nvPr userDrawn="1"/>
          </p:nvSpPr>
          <p:spPr bwMode="auto">
            <a:xfrm>
              <a:off x="3031368"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5" name="Freeform 29">
              <a:extLst>
                <a:ext uri="{FF2B5EF4-FFF2-40B4-BE49-F238E27FC236}">
                  <a16:creationId xmlns:a16="http://schemas.microsoft.com/office/drawing/2014/main" id="{414E8086-C64D-42AD-AA34-2AD145104B29}"/>
                </a:ext>
              </a:extLst>
            </p:cNvPr>
            <p:cNvSpPr>
              <a:spLocks/>
            </p:cNvSpPr>
            <p:nvPr userDrawn="1"/>
          </p:nvSpPr>
          <p:spPr bwMode="auto">
            <a:xfrm>
              <a:off x="3579042"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6" name="Freeform 30">
              <a:extLst>
                <a:ext uri="{FF2B5EF4-FFF2-40B4-BE49-F238E27FC236}">
                  <a16:creationId xmlns:a16="http://schemas.microsoft.com/office/drawing/2014/main" id="{46EC6941-0A23-427F-98FD-7AB5A0EDD372}"/>
                </a:ext>
              </a:extLst>
            </p:cNvPr>
            <p:cNvSpPr>
              <a:spLocks/>
            </p:cNvSpPr>
            <p:nvPr userDrawn="1"/>
          </p:nvSpPr>
          <p:spPr bwMode="auto">
            <a:xfrm>
              <a:off x="390518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7" name="Freeform 31">
              <a:extLst>
                <a:ext uri="{FF2B5EF4-FFF2-40B4-BE49-F238E27FC236}">
                  <a16:creationId xmlns:a16="http://schemas.microsoft.com/office/drawing/2014/main" id="{C8BCF97B-6666-44B0-8C74-38E6C1D9DD3F}"/>
                </a:ext>
              </a:extLst>
            </p:cNvPr>
            <p:cNvSpPr>
              <a:spLocks/>
            </p:cNvSpPr>
            <p:nvPr userDrawn="1"/>
          </p:nvSpPr>
          <p:spPr bwMode="auto">
            <a:xfrm>
              <a:off x="335750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8" name="Freeform 32">
              <a:extLst>
                <a:ext uri="{FF2B5EF4-FFF2-40B4-BE49-F238E27FC236}">
                  <a16:creationId xmlns:a16="http://schemas.microsoft.com/office/drawing/2014/main" id="{DDED85AC-F417-4ADD-A972-895C6A04C1EC}"/>
                </a:ext>
              </a:extLst>
            </p:cNvPr>
            <p:cNvSpPr>
              <a:spLocks/>
            </p:cNvSpPr>
            <p:nvPr userDrawn="1"/>
          </p:nvSpPr>
          <p:spPr bwMode="auto">
            <a:xfrm>
              <a:off x="3686137"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9" name="Freeform 425">
              <a:extLst>
                <a:ext uri="{FF2B5EF4-FFF2-40B4-BE49-F238E27FC236}">
                  <a16:creationId xmlns:a16="http://schemas.microsoft.com/office/drawing/2014/main" id="{7D3FA6D2-BBF7-4AB6-BAE7-F97BDA36F7CE}"/>
                </a:ext>
              </a:extLst>
            </p:cNvPr>
            <p:cNvSpPr>
              <a:spLocks/>
            </p:cNvSpPr>
            <p:nvPr userDrawn="1"/>
          </p:nvSpPr>
          <p:spPr bwMode="auto">
            <a:xfrm>
              <a:off x="423381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0" name="Freeform 426">
              <a:extLst>
                <a:ext uri="{FF2B5EF4-FFF2-40B4-BE49-F238E27FC236}">
                  <a16:creationId xmlns:a16="http://schemas.microsoft.com/office/drawing/2014/main" id="{DD4AE243-9527-43B7-8E22-4DB119A90D78}"/>
                </a:ext>
              </a:extLst>
            </p:cNvPr>
            <p:cNvSpPr>
              <a:spLocks/>
            </p:cNvSpPr>
            <p:nvPr userDrawn="1"/>
          </p:nvSpPr>
          <p:spPr bwMode="auto">
            <a:xfrm>
              <a:off x="455995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1" name="Freeform 427">
              <a:extLst>
                <a:ext uri="{FF2B5EF4-FFF2-40B4-BE49-F238E27FC236}">
                  <a16:creationId xmlns:a16="http://schemas.microsoft.com/office/drawing/2014/main" id="{9E810988-B15D-4D06-8C31-03E393EF94B0}"/>
                </a:ext>
              </a:extLst>
            </p:cNvPr>
            <p:cNvSpPr>
              <a:spLocks/>
            </p:cNvSpPr>
            <p:nvPr userDrawn="1"/>
          </p:nvSpPr>
          <p:spPr bwMode="auto">
            <a:xfrm>
              <a:off x="401227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2" name="Freeform 428">
              <a:extLst>
                <a:ext uri="{FF2B5EF4-FFF2-40B4-BE49-F238E27FC236}">
                  <a16:creationId xmlns:a16="http://schemas.microsoft.com/office/drawing/2014/main" id="{CBE90BFD-D2FD-463C-ADE7-36CF46E2D5ED}"/>
                </a:ext>
              </a:extLst>
            </p:cNvPr>
            <p:cNvSpPr>
              <a:spLocks/>
            </p:cNvSpPr>
            <p:nvPr userDrawn="1"/>
          </p:nvSpPr>
          <p:spPr bwMode="auto">
            <a:xfrm>
              <a:off x="4340906"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3" name="Freeform 29">
              <a:extLst>
                <a:ext uri="{FF2B5EF4-FFF2-40B4-BE49-F238E27FC236}">
                  <a16:creationId xmlns:a16="http://schemas.microsoft.com/office/drawing/2014/main" id="{60B33612-949E-4A25-A20C-E2AC5C4BEE8B}"/>
                </a:ext>
              </a:extLst>
            </p:cNvPr>
            <p:cNvSpPr>
              <a:spLocks/>
            </p:cNvSpPr>
            <p:nvPr userDrawn="1"/>
          </p:nvSpPr>
          <p:spPr bwMode="auto">
            <a:xfrm>
              <a:off x="488858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4" name="Freeform 31">
              <a:extLst>
                <a:ext uri="{FF2B5EF4-FFF2-40B4-BE49-F238E27FC236}">
                  <a16:creationId xmlns:a16="http://schemas.microsoft.com/office/drawing/2014/main" id="{5BCF30E3-D5E7-42B9-8C53-E32EBA0F76BC}"/>
                </a:ext>
              </a:extLst>
            </p:cNvPr>
            <p:cNvSpPr>
              <a:spLocks/>
            </p:cNvSpPr>
            <p:nvPr userDrawn="1"/>
          </p:nvSpPr>
          <p:spPr bwMode="auto">
            <a:xfrm>
              <a:off x="4667048"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9" name="Group 1818">
            <a:extLst>
              <a:ext uri="{FF2B5EF4-FFF2-40B4-BE49-F238E27FC236}">
                <a16:creationId xmlns:a16="http://schemas.microsoft.com/office/drawing/2014/main" id="{430371C6-CFD6-408B-A6C1-DC1E1EE72F2C}"/>
              </a:ext>
            </a:extLst>
          </p:cNvPr>
          <p:cNvGrpSpPr/>
          <p:nvPr userDrawn="1"/>
        </p:nvGrpSpPr>
        <p:grpSpPr>
          <a:xfrm>
            <a:off x="83664" y="5764518"/>
            <a:ext cx="12009863" cy="176637"/>
            <a:chOff x="83664" y="5724319"/>
            <a:chExt cx="12009863" cy="176637"/>
          </a:xfrm>
        </p:grpSpPr>
        <p:sp>
          <p:nvSpPr>
            <p:cNvPr id="1303" name="Freeform 29">
              <a:extLst>
                <a:ext uri="{FF2B5EF4-FFF2-40B4-BE49-F238E27FC236}">
                  <a16:creationId xmlns:a16="http://schemas.microsoft.com/office/drawing/2014/main" id="{76F6D8B6-6BD2-4272-8D1A-8594E2E336C6}"/>
                </a:ext>
              </a:extLst>
            </p:cNvPr>
            <p:cNvSpPr>
              <a:spLocks/>
            </p:cNvSpPr>
            <p:nvPr userDrawn="1"/>
          </p:nvSpPr>
          <p:spPr bwMode="auto">
            <a:xfrm flipH="1">
              <a:off x="1187199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4" name="Freeform 30">
              <a:extLst>
                <a:ext uri="{FF2B5EF4-FFF2-40B4-BE49-F238E27FC236}">
                  <a16:creationId xmlns:a16="http://schemas.microsoft.com/office/drawing/2014/main" id="{4DFD24A8-D2FE-487B-8890-BA4F47601FBD}"/>
                </a:ext>
              </a:extLst>
            </p:cNvPr>
            <p:cNvSpPr>
              <a:spLocks/>
            </p:cNvSpPr>
            <p:nvPr userDrawn="1"/>
          </p:nvSpPr>
          <p:spPr bwMode="auto">
            <a:xfrm flipH="1">
              <a:off x="1154585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5" name="Freeform 31">
              <a:extLst>
                <a:ext uri="{FF2B5EF4-FFF2-40B4-BE49-F238E27FC236}">
                  <a16:creationId xmlns:a16="http://schemas.microsoft.com/office/drawing/2014/main" id="{EF023B29-83A2-4349-A49F-63CB6FDC0359}"/>
                </a:ext>
              </a:extLst>
            </p:cNvPr>
            <p:cNvSpPr>
              <a:spLocks/>
            </p:cNvSpPr>
            <p:nvPr userDrawn="1"/>
          </p:nvSpPr>
          <p:spPr bwMode="auto">
            <a:xfrm flipH="1">
              <a:off x="1197908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6" name="Freeform 32">
              <a:extLst>
                <a:ext uri="{FF2B5EF4-FFF2-40B4-BE49-F238E27FC236}">
                  <a16:creationId xmlns:a16="http://schemas.microsoft.com/office/drawing/2014/main" id="{24273691-B1F2-43AA-9CDC-337C56B722C1}"/>
                </a:ext>
              </a:extLst>
            </p:cNvPr>
            <p:cNvSpPr>
              <a:spLocks/>
            </p:cNvSpPr>
            <p:nvPr userDrawn="1"/>
          </p:nvSpPr>
          <p:spPr bwMode="auto">
            <a:xfrm flipH="1">
              <a:off x="1165294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7" name="Freeform 29">
              <a:extLst>
                <a:ext uri="{FF2B5EF4-FFF2-40B4-BE49-F238E27FC236}">
                  <a16:creationId xmlns:a16="http://schemas.microsoft.com/office/drawing/2014/main" id="{847CC484-884A-45BC-AA54-3E30BD3C03A2}"/>
                </a:ext>
              </a:extLst>
            </p:cNvPr>
            <p:cNvSpPr>
              <a:spLocks/>
            </p:cNvSpPr>
            <p:nvPr userDrawn="1"/>
          </p:nvSpPr>
          <p:spPr bwMode="auto">
            <a:xfrm flipH="1">
              <a:off x="1121722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8" name="Freeform 30">
              <a:extLst>
                <a:ext uri="{FF2B5EF4-FFF2-40B4-BE49-F238E27FC236}">
                  <a16:creationId xmlns:a16="http://schemas.microsoft.com/office/drawing/2014/main" id="{83147C3B-7021-44A9-B700-12F9A5F71D18}"/>
                </a:ext>
              </a:extLst>
            </p:cNvPr>
            <p:cNvSpPr>
              <a:spLocks/>
            </p:cNvSpPr>
            <p:nvPr userDrawn="1"/>
          </p:nvSpPr>
          <p:spPr bwMode="auto">
            <a:xfrm flipH="1">
              <a:off x="1089108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9" name="Freeform 31">
              <a:extLst>
                <a:ext uri="{FF2B5EF4-FFF2-40B4-BE49-F238E27FC236}">
                  <a16:creationId xmlns:a16="http://schemas.microsoft.com/office/drawing/2014/main" id="{A8377CDA-8747-4D10-B729-241E20631274}"/>
                </a:ext>
              </a:extLst>
            </p:cNvPr>
            <p:cNvSpPr>
              <a:spLocks/>
            </p:cNvSpPr>
            <p:nvPr userDrawn="1"/>
          </p:nvSpPr>
          <p:spPr bwMode="auto">
            <a:xfrm flipH="1">
              <a:off x="1132431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0" name="Freeform 32">
              <a:extLst>
                <a:ext uri="{FF2B5EF4-FFF2-40B4-BE49-F238E27FC236}">
                  <a16:creationId xmlns:a16="http://schemas.microsoft.com/office/drawing/2014/main" id="{32D762D3-237F-4FA6-8E85-44DC18D6E7BA}"/>
                </a:ext>
              </a:extLst>
            </p:cNvPr>
            <p:cNvSpPr>
              <a:spLocks/>
            </p:cNvSpPr>
            <p:nvPr userDrawn="1"/>
          </p:nvSpPr>
          <p:spPr bwMode="auto">
            <a:xfrm flipH="1">
              <a:off x="1099817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1" name="Freeform 29">
              <a:extLst>
                <a:ext uri="{FF2B5EF4-FFF2-40B4-BE49-F238E27FC236}">
                  <a16:creationId xmlns:a16="http://schemas.microsoft.com/office/drawing/2014/main" id="{2980A753-A266-422C-95DF-90CFF7247A5A}"/>
                </a:ext>
              </a:extLst>
            </p:cNvPr>
            <p:cNvSpPr>
              <a:spLocks/>
            </p:cNvSpPr>
            <p:nvPr userDrawn="1"/>
          </p:nvSpPr>
          <p:spPr bwMode="auto">
            <a:xfrm flipH="1">
              <a:off x="1056245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2" name="Freeform 30">
              <a:extLst>
                <a:ext uri="{FF2B5EF4-FFF2-40B4-BE49-F238E27FC236}">
                  <a16:creationId xmlns:a16="http://schemas.microsoft.com/office/drawing/2014/main" id="{9531792C-52CE-40E4-AC35-088E0EED6636}"/>
                </a:ext>
              </a:extLst>
            </p:cNvPr>
            <p:cNvSpPr>
              <a:spLocks/>
            </p:cNvSpPr>
            <p:nvPr userDrawn="1"/>
          </p:nvSpPr>
          <p:spPr bwMode="auto">
            <a:xfrm flipH="1">
              <a:off x="1023631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3" name="Freeform 31">
              <a:extLst>
                <a:ext uri="{FF2B5EF4-FFF2-40B4-BE49-F238E27FC236}">
                  <a16:creationId xmlns:a16="http://schemas.microsoft.com/office/drawing/2014/main" id="{45E64826-832D-44F4-8B48-6B48FBC99B9C}"/>
                </a:ext>
              </a:extLst>
            </p:cNvPr>
            <p:cNvSpPr>
              <a:spLocks/>
            </p:cNvSpPr>
            <p:nvPr userDrawn="1"/>
          </p:nvSpPr>
          <p:spPr bwMode="auto">
            <a:xfrm flipH="1">
              <a:off x="10669550"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4" name="Freeform 32">
              <a:extLst>
                <a:ext uri="{FF2B5EF4-FFF2-40B4-BE49-F238E27FC236}">
                  <a16:creationId xmlns:a16="http://schemas.microsoft.com/office/drawing/2014/main" id="{AC6F8EB2-0C2F-4A85-907B-092FB26E4816}"/>
                </a:ext>
              </a:extLst>
            </p:cNvPr>
            <p:cNvSpPr>
              <a:spLocks/>
            </p:cNvSpPr>
            <p:nvPr userDrawn="1"/>
          </p:nvSpPr>
          <p:spPr bwMode="auto">
            <a:xfrm flipH="1">
              <a:off x="10343410"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5" name="Freeform 29">
              <a:extLst>
                <a:ext uri="{FF2B5EF4-FFF2-40B4-BE49-F238E27FC236}">
                  <a16:creationId xmlns:a16="http://schemas.microsoft.com/office/drawing/2014/main" id="{59876DBB-6429-46AD-AD13-211C3AA443A3}"/>
                </a:ext>
              </a:extLst>
            </p:cNvPr>
            <p:cNvSpPr>
              <a:spLocks/>
            </p:cNvSpPr>
            <p:nvPr userDrawn="1"/>
          </p:nvSpPr>
          <p:spPr bwMode="auto">
            <a:xfrm flipH="1">
              <a:off x="990768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6" name="Freeform 30">
              <a:extLst>
                <a:ext uri="{FF2B5EF4-FFF2-40B4-BE49-F238E27FC236}">
                  <a16:creationId xmlns:a16="http://schemas.microsoft.com/office/drawing/2014/main" id="{DE0CC428-3A8D-46A1-891F-54F21BFFD4D5}"/>
                </a:ext>
              </a:extLst>
            </p:cNvPr>
            <p:cNvSpPr>
              <a:spLocks/>
            </p:cNvSpPr>
            <p:nvPr userDrawn="1"/>
          </p:nvSpPr>
          <p:spPr bwMode="auto">
            <a:xfrm flipH="1">
              <a:off x="958154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7" name="Freeform 31">
              <a:extLst>
                <a:ext uri="{FF2B5EF4-FFF2-40B4-BE49-F238E27FC236}">
                  <a16:creationId xmlns:a16="http://schemas.microsoft.com/office/drawing/2014/main" id="{6C51269A-FAB2-4E9D-83F6-306397BA5CDF}"/>
                </a:ext>
              </a:extLst>
            </p:cNvPr>
            <p:cNvSpPr>
              <a:spLocks/>
            </p:cNvSpPr>
            <p:nvPr userDrawn="1"/>
          </p:nvSpPr>
          <p:spPr bwMode="auto">
            <a:xfrm flipH="1">
              <a:off x="1001478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8" name="Freeform 32">
              <a:extLst>
                <a:ext uri="{FF2B5EF4-FFF2-40B4-BE49-F238E27FC236}">
                  <a16:creationId xmlns:a16="http://schemas.microsoft.com/office/drawing/2014/main" id="{CB4C8C5E-D6C3-4E3F-904B-F8292FB96346}"/>
                </a:ext>
              </a:extLst>
            </p:cNvPr>
            <p:cNvSpPr>
              <a:spLocks/>
            </p:cNvSpPr>
            <p:nvPr userDrawn="1"/>
          </p:nvSpPr>
          <p:spPr bwMode="auto">
            <a:xfrm flipH="1">
              <a:off x="9688641"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9" name="Freeform 565">
              <a:extLst>
                <a:ext uri="{FF2B5EF4-FFF2-40B4-BE49-F238E27FC236}">
                  <a16:creationId xmlns:a16="http://schemas.microsoft.com/office/drawing/2014/main" id="{2D662F8C-2DD5-4599-9C26-B32FFCE7D195}"/>
                </a:ext>
              </a:extLst>
            </p:cNvPr>
            <p:cNvSpPr>
              <a:spLocks/>
            </p:cNvSpPr>
            <p:nvPr userDrawn="1"/>
          </p:nvSpPr>
          <p:spPr bwMode="auto">
            <a:xfrm flipH="1">
              <a:off x="925291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0" name="Freeform 566">
              <a:extLst>
                <a:ext uri="{FF2B5EF4-FFF2-40B4-BE49-F238E27FC236}">
                  <a16:creationId xmlns:a16="http://schemas.microsoft.com/office/drawing/2014/main" id="{CBD85F42-3664-472E-9958-BABF492997EF}"/>
                </a:ext>
              </a:extLst>
            </p:cNvPr>
            <p:cNvSpPr>
              <a:spLocks/>
            </p:cNvSpPr>
            <p:nvPr userDrawn="1"/>
          </p:nvSpPr>
          <p:spPr bwMode="auto">
            <a:xfrm flipH="1">
              <a:off x="892677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1" name="Freeform 567">
              <a:extLst>
                <a:ext uri="{FF2B5EF4-FFF2-40B4-BE49-F238E27FC236}">
                  <a16:creationId xmlns:a16="http://schemas.microsoft.com/office/drawing/2014/main" id="{395CCF77-8F1B-4B34-A334-E4DD8C6EB2CC}"/>
                </a:ext>
              </a:extLst>
            </p:cNvPr>
            <p:cNvSpPr>
              <a:spLocks/>
            </p:cNvSpPr>
            <p:nvPr userDrawn="1"/>
          </p:nvSpPr>
          <p:spPr bwMode="auto">
            <a:xfrm flipH="1">
              <a:off x="936001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2" name="Freeform 568">
              <a:extLst>
                <a:ext uri="{FF2B5EF4-FFF2-40B4-BE49-F238E27FC236}">
                  <a16:creationId xmlns:a16="http://schemas.microsoft.com/office/drawing/2014/main" id="{7CA16FC4-4ABC-4A07-94A2-233476A0678B}"/>
                </a:ext>
              </a:extLst>
            </p:cNvPr>
            <p:cNvSpPr>
              <a:spLocks/>
            </p:cNvSpPr>
            <p:nvPr userDrawn="1"/>
          </p:nvSpPr>
          <p:spPr bwMode="auto">
            <a:xfrm flipH="1">
              <a:off x="9033872"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3" name="Freeform 29">
              <a:extLst>
                <a:ext uri="{FF2B5EF4-FFF2-40B4-BE49-F238E27FC236}">
                  <a16:creationId xmlns:a16="http://schemas.microsoft.com/office/drawing/2014/main" id="{CF0EE68E-6988-417D-8083-2C0439098FC6}"/>
                </a:ext>
              </a:extLst>
            </p:cNvPr>
            <p:cNvSpPr>
              <a:spLocks/>
            </p:cNvSpPr>
            <p:nvPr userDrawn="1"/>
          </p:nvSpPr>
          <p:spPr bwMode="auto">
            <a:xfrm flipH="1">
              <a:off x="85981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4" name="Freeform 31">
              <a:extLst>
                <a:ext uri="{FF2B5EF4-FFF2-40B4-BE49-F238E27FC236}">
                  <a16:creationId xmlns:a16="http://schemas.microsoft.com/office/drawing/2014/main" id="{5977FCAA-6899-4D75-8AB1-2624D81AD535}"/>
                </a:ext>
              </a:extLst>
            </p:cNvPr>
            <p:cNvSpPr>
              <a:spLocks/>
            </p:cNvSpPr>
            <p:nvPr userDrawn="1"/>
          </p:nvSpPr>
          <p:spPr bwMode="auto">
            <a:xfrm flipH="1">
              <a:off x="8705243"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5" name="Freeform 29">
              <a:extLst>
                <a:ext uri="{FF2B5EF4-FFF2-40B4-BE49-F238E27FC236}">
                  <a16:creationId xmlns:a16="http://schemas.microsoft.com/office/drawing/2014/main" id="{D2C1A5AD-A619-4253-B25B-CFBFB9DFD1D1}"/>
                </a:ext>
              </a:extLst>
            </p:cNvPr>
            <p:cNvSpPr>
              <a:spLocks/>
            </p:cNvSpPr>
            <p:nvPr userDrawn="1"/>
          </p:nvSpPr>
          <p:spPr bwMode="auto">
            <a:xfrm flipH="1">
              <a:off x="826952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6" name="Freeform 30">
              <a:extLst>
                <a:ext uri="{FF2B5EF4-FFF2-40B4-BE49-F238E27FC236}">
                  <a16:creationId xmlns:a16="http://schemas.microsoft.com/office/drawing/2014/main" id="{D3255226-FDF0-442E-B7DA-41DF04E84225}"/>
                </a:ext>
              </a:extLst>
            </p:cNvPr>
            <p:cNvSpPr>
              <a:spLocks/>
            </p:cNvSpPr>
            <p:nvPr userDrawn="1"/>
          </p:nvSpPr>
          <p:spPr bwMode="auto">
            <a:xfrm flipH="1">
              <a:off x="794337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7" name="Freeform 31">
              <a:extLst>
                <a:ext uri="{FF2B5EF4-FFF2-40B4-BE49-F238E27FC236}">
                  <a16:creationId xmlns:a16="http://schemas.microsoft.com/office/drawing/2014/main" id="{56F12368-9674-487C-AA80-7051B6041B44}"/>
                </a:ext>
              </a:extLst>
            </p:cNvPr>
            <p:cNvSpPr>
              <a:spLocks/>
            </p:cNvSpPr>
            <p:nvPr userDrawn="1"/>
          </p:nvSpPr>
          <p:spPr bwMode="auto">
            <a:xfrm flipH="1">
              <a:off x="8376614"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8" name="Freeform 32">
              <a:extLst>
                <a:ext uri="{FF2B5EF4-FFF2-40B4-BE49-F238E27FC236}">
                  <a16:creationId xmlns:a16="http://schemas.microsoft.com/office/drawing/2014/main" id="{711832B8-9449-4913-BC68-BB0BD02481DE}"/>
                </a:ext>
              </a:extLst>
            </p:cNvPr>
            <p:cNvSpPr>
              <a:spLocks/>
            </p:cNvSpPr>
            <p:nvPr userDrawn="1"/>
          </p:nvSpPr>
          <p:spPr bwMode="auto">
            <a:xfrm flipH="1">
              <a:off x="8050474"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9" name="Freeform 29">
              <a:extLst>
                <a:ext uri="{FF2B5EF4-FFF2-40B4-BE49-F238E27FC236}">
                  <a16:creationId xmlns:a16="http://schemas.microsoft.com/office/drawing/2014/main" id="{BC64ABF5-449B-4223-8659-3E32FE8DE0DE}"/>
                </a:ext>
              </a:extLst>
            </p:cNvPr>
            <p:cNvSpPr>
              <a:spLocks/>
            </p:cNvSpPr>
            <p:nvPr userDrawn="1"/>
          </p:nvSpPr>
          <p:spPr bwMode="auto">
            <a:xfrm flipH="1">
              <a:off x="7614751"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0" name="Freeform 30">
              <a:extLst>
                <a:ext uri="{FF2B5EF4-FFF2-40B4-BE49-F238E27FC236}">
                  <a16:creationId xmlns:a16="http://schemas.microsoft.com/office/drawing/2014/main" id="{D0386E01-BB64-4325-8B00-5C600DEEDACE}"/>
                </a:ext>
              </a:extLst>
            </p:cNvPr>
            <p:cNvSpPr>
              <a:spLocks/>
            </p:cNvSpPr>
            <p:nvPr userDrawn="1"/>
          </p:nvSpPr>
          <p:spPr bwMode="auto">
            <a:xfrm flipH="1">
              <a:off x="72886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1" name="Freeform 31">
              <a:extLst>
                <a:ext uri="{FF2B5EF4-FFF2-40B4-BE49-F238E27FC236}">
                  <a16:creationId xmlns:a16="http://schemas.microsoft.com/office/drawing/2014/main" id="{DBAF5DF2-1187-4DC5-921F-3D582C6F0BCA}"/>
                </a:ext>
              </a:extLst>
            </p:cNvPr>
            <p:cNvSpPr>
              <a:spLocks/>
            </p:cNvSpPr>
            <p:nvPr userDrawn="1"/>
          </p:nvSpPr>
          <p:spPr bwMode="auto">
            <a:xfrm flipH="1">
              <a:off x="7721846"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2" name="Freeform 32">
              <a:extLst>
                <a:ext uri="{FF2B5EF4-FFF2-40B4-BE49-F238E27FC236}">
                  <a16:creationId xmlns:a16="http://schemas.microsoft.com/office/drawing/2014/main" id="{BBF9735B-F5C8-4CF2-B2EE-C9FCF344D8BB}"/>
                </a:ext>
              </a:extLst>
            </p:cNvPr>
            <p:cNvSpPr>
              <a:spLocks/>
            </p:cNvSpPr>
            <p:nvPr userDrawn="1"/>
          </p:nvSpPr>
          <p:spPr bwMode="auto">
            <a:xfrm flipH="1">
              <a:off x="7395705"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3" name="Freeform 29">
              <a:extLst>
                <a:ext uri="{FF2B5EF4-FFF2-40B4-BE49-F238E27FC236}">
                  <a16:creationId xmlns:a16="http://schemas.microsoft.com/office/drawing/2014/main" id="{46F34481-AADE-476B-95C7-F05DD5C2D872}"/>
                </a:ext>
              </a:extLst>
            </p:cNvPr>
            <p:cNvSpPr>
              <a:spLocks/>
            </p:cNvSpPr>
            <p:nvPr userDrawn="1"/>
          </p:nvSpPr>
          <p:spPr bwMode="auto">
            <a:xfrm flipH="1">
              <a:off x="695998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4" name="Freeform 30">
              <a:extLst>
                <a:ext uri="{FF2B5EF4-FFF2-40B4-BE49-F238E27FC236}">
                  <a16:creationId xmlns:a16="http://schemas.microsoft.com/office/drawing/2014/main" id="{96C4BC29-4C4A-4077-8182-396DBB576B94}"/>
                </a:ext>
              </a:extLst>
            </p:cNvPr>
            <p:cNvSpPr>
              <a:spLocks/>
            </p:cNvSpPr>
            <p:nvPr userDrawn="1"/>
          </p:nvSpPr>
          <p:spPr bwMode="auto">
            <a:xfrm flipH="1">
              <a:off x="663384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5" name="Freeform 31">
              <a:extLst>
                <a:ext uri="{FF2B5EF4-FFF2-40B4-BE49-F238E27FC236}">
                  <a16:creationId xmlns:a16="http://schemas.microsoft.com/office/drawing/2014/main" id="{217570C4-36E4-4AA8-BFD0-1019A9231CC2}"/>
                </a:ext>
              </a:extLst>
            </p:cNvPr>
            <p:cNvSpPr>
              <a:spLocks/>
            </p:cNvSpPr>
            <p:nvPr userDrawn="1"/>
          </p:nvSpPr>
          <p:spPr bwMode="auto">
            <a:xfrm flipH="1">
              <a:off x="7067077"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6" name="Freeform 32">
              <a:extLst>
                <a:ext uri="{FF2B5EF4-FFF2-40B4-BE49-F238E27FC236}">
                  <a16:creationId xmlns:a16="http://schemas.microsoft.com/office/drawing/2014/main" id="{AAA2BEA2-D2FC-4C19-99F4-8DBCBF2A0B1D}"/>
                </a:ext>
              </a:extLst>
            </p:cNvPr>
            <p:cNvSpPr>
              <a:spLocks/>
            </p:cNvSpPr>
            <p:nvPr userDrawn="1"/>
          </p:nvSpPr>
          <p:spPr bwMode="auto">
            <a:xfrm flipH="1">
              <a:off x="6740936"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7" name="Freeform 29">
              <a:extLst>
                <a:ext uri="{FF2B5EF4-FFF2-40B4-BE49-F238E27FC236}">
                  <a16:creationId xmlns:a16="http://schemas.microsoft.com/office/drawing/2014/main" id="{E8C97EAE-833F-49B4-AEB5-3B929C844A8C}"/>
                </a:ext>
              </a:extLst>
            </p:cNvPr>
            <p:cNvSpPr>
              <a:spLocks/>
            </p:cNvSpPr>
            <p:nvPr userDrawn="1"/>
          </p:nvSpPr>
          <p:spPr bwMode="auto">
            <a:xfrm flipH="1">
              <a:off x="630521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8" name="Freeform 30">
              <a:extLst>
                <a:ext uri="{FF2B5EF4-FFF2-40B4-BE49-F238E27FC236}">
                  <a16:creationId xmlns:a16="http://schemas.microsoft.com/office/drawing/2014/main" id="{0550D09E-8869-4325-86CD-E108995DDBDA}"/>
                </a:ext>
              </a:extLst>
            </p:cNvPr>
            <p:cNvSpPr>
              <a:spLocks/>
            </p:cNvSpPr>
            <p:nvPr userDrawn="1"/>
          </p:nvSpPr>
          <p:spPr bwMode="auto">
            <a:xfrm flipH="1">
              <a:off x="59790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9" name="Freeform 31">
              <a:extLst>
                <a:ext uri="{FF2B5EF4-FFF2-40B4-BE49-F238E27FC236}">
                  <a16:creationId xmlns:a16="http://schemas.microsoft.com/office/drawing/2014/main" id="{A9AFA8E4-18B6-4581-845D-9F1336096470}"/>
                </a:ext>
              </a:extLst>
            </p:cNvPr>
            <p:cNvSpPr>
              <a:spLocks/>
            </p:cNvSpPr>
            <p:nvPr userDrawn="1"/>
          </p:nvSpPr>
          <p:spPr bwMode="auto">
            <a:xfrm flipH="1">
              <a:off x="641230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0" name="Freeform 32">
              <a:extLst>
                <a:ext uri="{FF2B5EF4-FFF2-40B4-BE49-F238E27FC236}">
                  <a16:creationId xmlns:a16="http://schemas.microsoft.com/office/drawing/2014/main" id="{6CAD8EC6-D576-46BF-B70A-9EBB15C8AB64}"/>
                </a:ext>
              </a:extLst>
            </p:cNvPr>
            <p:cNvSpPr>
              <a:spLocks/>
            </p:cNvSpPr>
            <p:nvPr userDrawn="1"/>
          </p:nvSpPr>
          <p:spPr bwMode="auto">
            <a:xfrm flipH="1">
              <a:off x="6086167"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1" name="Freeform 587">
              <a:extLst>
                <a:ext uri="{FF2B5EF4-FFF2-40B4-BE49-F238E27FC236}">
                  <a16:creationId xmlns:a16="http://schemas.microsoft.com/office/drawing/2014/main" id="{6FD8427B-CE40-4DD8-939B-2E18546C94B1}"/>
                </a:ext>
              </a:extLst>
            </p:cNvPr>
            <p:cNvSpPr>
              <a:spLocks/>
            </p:cNvSpPr>
            <p:nvPr userDrawn="1"/>
          </p:nvSpPr>
          <p:spPr bwMode="auto">
            <a:xfrm flipH="1">
              <a:off x="565044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2" name="Freeform 588">
              <a:extLst>
                <a:ext uri="{FF2B5EF4-FFF2-40B4-BE49-F238E27FC236}">
                  <a16:creationId xmlns:a16="http://schemas.microsoft.com/office/drawing/2014/main" id="{1B04A065-D77F-4A68-AEB5-3AEBC37AE9D9}"/>
                </a:ext>
              </a:extLst>
            </p:cNvPr>
            <p:cNvSpPr>
              <a:spLocks/>
            </p:cNvSpPr>
            <p:nvPr userDrawn="1"/>
          </p:nvSpPr>
          <p:spPr bwMode="auto">
            <a:xfrm flipH="1">
              <a:off x="53243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3" name="Freeform 589">
              <a:extLst>
                <a:ext uri="{FF2B5EF4-FFF2-40B4-BE49-F238E27FC236}">
                  <a16:creationId xmlns:a16="http://schemas.microsoft.com/office/drawing/2014/main" id="{44131293-3CDB-4ECB-98B7-B1224768E87F}"/>
                </a:ext>
              </a:extLst>
            </p:cNvPr>
            <p:cNvSpPr>
              <a:spLocks/>
            </p:cNvSpPr>
            <p:nvPr userDrawn="1"/>
          </p:nvSpPr>
          <p:spPr bwMode="auto">
            <a:xfrm flipH="1">
              <a:off x="575753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4" name="Freeform 590">
              <a:extLst>
                <a:ext uri="{FF2B5EF4-FFF2-40B4-BE49-F238E27FC236}">
                  <a16:creationId xmlns:a16="http://schemas.microsoft.com/office/drawing/2014/main" id="{ED8566A8-1CB8-47B1-814A-30A8D700A500}"/>
                </a:ext>
              </a:extLst>
            </p:cNvPr>
            <p:cNvSpPr>
              <a:spLocks/>
            </p:cNvSpPr>
            <p:nvPr userDrawn="1"/>
          </p:nvSpPr>
          <p:spPr bwMode="auto">
            <a:xfrm flipH="1">
              <a:off x="5431399"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5" name="Freeform 29">
              <a:extLst>
                <a:ext uri="{FF2B5EF4-FFF2-40B4-BE49-F238E27FC236}">
                  <a16:creationId xmlns:a16="http://schemas.microsoft.com/office/drawing/2014/main" id="{F106ACD6-8A0C-452C-9A2E-A34769866915}"/>
                </a:ext>
              </a:extLst>
            </p:cNvPr>
            <p:cNvSpPr>
              <a:spLocks/>
            </p:cNvSpPr>
            <p:nvPr userDrawn="1"/>
          </p:nvSpPr>
          <p:spPr bwMode="auto">
            <a:xfrm flipH="1">
              <a:off x="49956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6" name="Freeform 31">
              <a:extLst>
                <a:ext uri="{FF2B5EF4-FFF2-40B4-BE49-F238E27FC236}">
                  <a16:creationId xmlns:a16="http://schemas.microsoft.com/office/drawing/2014/main" id="{D7BB2413-B04D-4328-872C-0F581970589E}"/>
                </a:ext>
              </a:extLst>
            </p:cNvPr>
            <p:cNvSpPr>
              <a:spLocks/>
            </p:cNvSpPr>
            <p:nvPr userDrawn="1"/>
          </p:nvSpPr>
          <p:spPr bwMode="auto">
            <a:xfrm flipH="1">
              <a:off x="510276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5" name="Freeform 29">
              <a:extLst>
                <a:ext uri="{FF2B5EF4-FFF2-40B4-BE49-F238E27FC236}">
                  <a16:creationId xmlns:a16="http://schemas.microsoft.com/office/drawing/2014/main" id="{63FBF41C-AEB3-4046-A826-595978A1D058}"/>
                </a:ext>
              </a:extLst>
            </p:cNvPr>
            <p:cNvSpPr>
              <a:spLocks/>
            </p:cNvSpPr>
            <p:nvPr userDrawn="1"/>
          </p:nvSpPr>
          <p:spPr bwMode="auto">
            <a:xfrm flipH="1">
              <a:off x="46670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6" name="Freeform 30">
              <a:extLst>
                <a:ext uri="{FF2B5EF4-FFF2-40B4-BE49-F238E27FC236}">
                  <a16:creationId xmlns:a16="http://schemas.microsoft.com/office/drawing/2014/main" id="{9122AE30-BACF-4CCD-9B07-5CE73BF3877F}"/>
                </a:ext>
              </a:extLst>
            </p:cNvPr>
            <p:cNvSpPr>
              <a:spLocks/>
            </p:cNvSpPr>
            <p:nvPr userDrawn="1"/>
          </p:nvSpPr>
          <p:spPr bwMode="auto">
            <a:xfrm flipH="1">
              <a:off x="434090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7" name="Freeform 31">
              <a:extLst>
                <a:ext uri="{FF2B5EF4-FFF2-40B4-BE49-F238E27FC236}">
                  <a16:creationId xmlns:a16="http://schemas.microsoft.com/office/drawing/2014/main" id="{2BC13C36-EDC8-446A-8384-E3A8538FA7E9}"/>
                </a:ext>
              </a:extLst>
            </p:cNvPr>
            <p:cNvSpPr>
              <a:spLocks/>
            </p:cNvSpPr>
            <p:nvPr userDrawn="1"/>
          </p:nvSpPr>
          <p:spPr bwMode="auto">
            <a:xfrm flipH="1">
              <a:off x="4774142"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8" name="Freeform 32">
              <a:extLst>
                <a:ext uri="{FF2B5EF4-FFF2-40B4-BE49-F238E27FC236}">
                  <a16:creationId xmlns:a16="http://schemas.microsoft.com/office/drawing/2014/main" id="{D7AA2B38-1811-47A6-AEA8-A6C69DAE3632}"/>
                </a:ext>
              </a:extLst>
            </p:cNvPr>
            <p:cNvSpPr>
              <a:spLocks/>
            </p:cNvSpPr>
            <p:nvPr userDrawn="1"/>
          </p:nvSpPr>
          <p:spPr bwMode="auto">
            <a:xfrm flipH="1">
              <a:off x="444800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9" name="Freeform 29">
              <a:extLst>
                <a:ext uri="{FF2B5EF4-FFF2-40B4-BE49-F238E27FC236}">
                  <a16:creationId xmlns:a16="http://schemas.microsoft.com/office/drawing/2014/main" id="{7F56B87E-4822-4DEB-AD21-D72B4C92F329}"/>
                </a:ext>
              </a:extLst>
            </p:cNvPr>
            <p:cNvSpPr>
              <a:spLocks/>
            </p:cNvSpPr>
            <p:nvPr userDrawn="1"/>
          </p:nvSpPr>
          <p:spPr bwMode="auto">
            <a:xfrm flipH="1">
              <a:off x="401227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0" name="Freeform 30">
              <a:extLst>
                <a:ext uri="{FF2B5EF4-FFF2-40B4-BE49-F238E27FC236}">
                  <a16:creationId xmlns:a16="http://schemas.microsoft.com/office/drawing/2014/main" id="{148BD1A7-F4DB-4E65-A923-A25E0DF9B28E}"/>
                </a:ext>
              </a:extLst>
            </p:cNvPr>
            <p:cNvSpPr>
              <a:spLocks/>
            </p:cNvSpPr>
            <p:nvPr userDrawn="1"/>
          </p:nvSpPr>
          <p:spPr bwMode="auto">
            <a:xfrm flipH="1">
              <a:off x="368613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1" name="Freeform 31">
              <a:extLst>
                <a:ext uri="{FF2B5EF4-FFF2-40B4-BE49-F238E27FC236}">
                  <a16:creationId xmlns:a16="http://schemas.microsoft.com/office/drawing/2014/main" id="{9BCBF8E9-7DB4-4612-9579-AC569187C9F5}"/>
                </a:ext>
              </a:extLst>
            </p:cNvPr>
            <p:cNvSpPr>
              <a:spLocks/>
            </p:cNvSpPr>
            <p:nvPr userDrawn="1"/>
          </p:nvSpPr>
          <p:spPr bwMode="auto">
            <a:xfrm flipH="1">
              <a:off x="4119373"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2" name="Freeform 32">
              <a:extLst>
                <a:ext uri="{FF2B5EF4-FFF2-40B4-BE49-F238E27FC236}">
                  <a16:creationId xmlns:a16="http://schemas.microsoft.com/office/drawing/2014/main" id="{88034BA7-AB65-4694-A441-5ABD835443EF}"/>
                </a:ext>
              </a:extLst>
            </p:cNvPr>
            <p:cNvSpPr>
              <a:spLocks/>
            </p:cNvSpPr>
            <p:nvPr userDrawn="1"/>
          </p:nvSpPr>
          <p:spPr bwMode="auto">
            <a:xfrm flipH="1">
              <a:off x="379323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3" name="Freeform 29">
              <a:extLst>
                <a:ext uri="{FF2B5EF4-FFF2-40B4-BE49-F238E27FC236}">
                  <a16:creationId xmlns:a16="http://schemas.microsoft.com/office/drawing/2014/main" id="{7EBC240C-323B-4BA3-8164-D69728567559}"/>
                </a:ext>
              </a:extLst>
            </p:cNvPr>
            <p:cNvSpPr>
              <a:spLocks/>
            </p:cNvSpPr>
            <p:nvPr userDrawn="1"/>
          </p:nvSpPr>
          <p:spPr bwMode="auto">
            <a:xfrm flipH="1">
              <a:off x="33575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4" name="Freeform 30">
              <a:extLst>
                <a:ext uri="{FF2B5EF4-FFF2-40B4-BE49-F238E27FC236}">
                  <a16:creationId xmlns:a16="http://schemas.microsoft.com/office/drawing/2014/main" id="{24A0EAE1-0284-47CE-A39A-3AF503AE18B8}"/>
                </a:ext>
              </a:extLst>
            </p:cNvPr>
            <p:cNvSpPr>
              <a:spLocks/>
            </p:cNvSpPr>
            <p:nvPr userDrawn="1"/>
          </p:nvSpPr>
          <p:spPr bwMode="auto">
            <a:xfrm flipH="1">
              <a:off x="303136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5" name="Freeform 31">
              <a:extLst>
                <a:ext uri="{FF2B5EF4-FFF2-40B4-BE49-F238E27FC236}">
                  <a16:creationId xmlns:a16="http://schemas.microsoft.com/office/drawing/2014/main" id="{61BB443E-D8F0-4D82-99A9-CA1FB7C4E00E}"/>
                </a:ext>
              </a:extLst>
            </p:cNvPr>
            <p:cNvSpPr>
              <a:spLocks/>
            </p:cNvSpPr>
            <p:nvPr userDrawn="1"/>
          </p:nvSpPr>
          <p:spPr bwMode="auto">
            <a:xfrm flipH="1">
              <a:off x="3464604"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6" name="Freeform 32">
              <a:extLst>
                <a:ext uri="{FF2B5EF4-FFF2-40B4-BE49-F238E27FC236}">
                  <a16:creationId xmlns:a16="http://schemas.microsoft.com/office/drawing/2014/main" id="{5642677F-134C-4D89-B5B4-D5AE60337D21}"/>
                </a:ext>
              </a:extLst>
            </p:cNvPr>
            <p:cNvSpPr>
              <a:spLocks/>
            </p:cNvSpPr>
            <p:nvPr userDrawn="1"/>
          </p:nvSpPr>
          <p:spPr bwMode="auto">
            <a:xfrm flipH="1">
              <a:off x="313846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7" name="Freeform 29">
              <a:extLst>
                <a:ext uri="{FF2B5EF4-FFF2-40B4-BE49-F238E27FC236}">
                  <a16:creationId xmlns:a16="http://schemas.microsoft.com/office/drawing/2014/main" id="{2FF181D4-C7D1-47ED-8B83-C171872939D1}"/>
                </a:ext>
              </a:extLst>
            </p:cNvPr>
            <p:cNvSpPr>
              <a:spLocks/>
            </p:cNvSpPr>
            <p:nvPr userDrawn="1"/>
          </p:nvSpPr>
          <p:spPr bwMode="auto">
            <a:xfrm flipH="1">
              <a:off x="270274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8" name="Freeform 30">
              <a:extLst>
                <a:ext uri="{FF2B5EF4-FFF2-40B4-BE49-F238E27FC236}">
                  <a16:creationId xmlns:a16="http://schemas.microsoft.com/office/drawing/2014/main" id="{B1448889-2EB5-4CFF-A526-397C04A76F29}"/>
                </a:ext>
              </a:extLst>
            </p:cNvPr>
            <p:cNvSpPr>
              <a:spLocks/>
            </p:cNvSpPr>
            <p:nvPr userDrawn="1"/>
          </p:nvSpPr>
          <p:spPr bwMode="auto">
            <a:xfrm flipH="1">
              <a:off x="237659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9" name="Freeform 31">
              <a:extLst>
                <a:ext uri="{FF2B5EF4-FFF2-40B4-BE49-F238E27FC236}">
                  <a16:creationId xmlns:a16="http://schemas.microsoft.com/office/drawing/2014/main" id="{ACF26832-7C8D-4682-A2C7-D65C9627112B}"/>
                </a:ext>
              </a:extLst>
            </p:cNvPr>
            <p:cNvSpPr>
              <a:spLocks/>
            </p:cNvSpPr>
            <p:nvPr userDrawn="1"/>
          </p:nvSpPr>
          <p:spPr bwMode="auto">
            <a:xfrm flipH="1">
              <a:off x="280983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0" name="Freeform 32">
              <a:extLst>
                <a:ext uri="{FF2B5EF4-FFF2-40B4-BE49-F238E27FC236}">
                  <a16:creationId xmlns:a16="http://schemas.microsoft.com/office/drawing/2014/main" id="{A7B707C2-3B30-4325-916A-C035BA66E052}"/>
                </a:ext>
              </a:extLst>
            </p:cNvPr>
            <p:cNvSpPr>
              <a:spLocks/>
            </p:cNvSpPr>
            <p:nvPr userDrawn="1"/>
          </p:nvSpPr>
          <p:spPr bwMode="auto">
            <a:xfrm flipH="1">
              <a:off x="248369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1" name="Freeform 447">
              <a:extLst>
                <a:ext uri="{FF2B5EF4-FFF2-40B4-BE49-F238E27FC236}">
                  <a16:creationId xmlns:a16="http://schemas.microsoft.com/office/drawing/2014/main" id="{B5707B81-2347-40FB-84BF-AEB5490F300F}"/>
                </a:ext>
              </a:extLst>
            </p:cNvPr>
            <p:cNvSpPr>
              <a:spLocks/>
            </p:cNvSpPr>
            <p:nvPr userDrawn="1"/>
          </p:nvSpPr>
          <p:spPr bwMode="auto">
            <a:xfrm flipH="1">
              <a:off x="20479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2" name="Freeform 448">
              <a:extLst>
                <a:ext uri="{FF2B5EF4-FFF2-40B4-BE49-F238E27FC236}">
                  <a16:creationId xmlns:a16="http://schemas.microsoft.com/office/drawing/2014/main" id="{EDFB3693-1210-41B0-AD66-C0EAE648E186}"/>
                </a:ext>
              </a:extLst>
            </p:cNvPr>
            <p:cNvSpPr>
              <a:spLocks/>
            </p:cNvSpPr>
            <p:nvPr userDrawn="1"/>
          </p:nvSpPr>
          <p:spPr bwMode="auto">
            <a:xfrm flipH="1">
              <a:off x="172183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3" name="Freeform 449">
              <a:extLst>
                <a:ext uri="{FF2B5EF4-FFF2-40B4-BE49-F238E27FC236}">
                  <a16:creationId xmlns:a16="http://schemas.microsoft.com/office/drawing/2014/main" id="{21E3AC9C-D382-47FB-BE24-2BF4044A3E8F}"/>
                </a:ext>
              </a:extLst>
            </p:cNvPr>
            <p:cNvSpPr>
              <a:spLocks/>
            </p:cNvSpPr>
            <p:nvPr userDrawn="1"/>
          </p:nvSpPr>
          <p:spPr bwMode="auto">
            <a:xfrm flipH="1">
              <a:off x="215506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4" name="Freeform 450">
              <a:extLst>
                <a:ext uri="{FF2B5EF4-FFF2-40B4-BE49-F238E27FC236}">
                  <a16:creationId xmlns:a16="http://schemas.microsoft.com/office/drawing/2014/main" id="{4C88C642-8E68-4914-B1A4-98DDDF3D248F}"/>
                </a:ext>
              </a:extLst>
            </p:cNvPr>
            <p:cNvSpPr>
              <a:spLocks/>
            </p:cNvSpPr>
            <p:nvPr userDrawn="1"/>
          </p:nvSpPr>
          <p:spPr bwMode="auto">
            <a:xfrm flipH="1">
              <a:off x="1828926"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5" name="Freeform 29">
              <a:extLst>
                <a:ext uri="{FF2B5EF4-FFF2-40B4-BE49-F238E27FC236}">
                  <a16:creationId xmlns:a16="http://schemas.microsoft.com/office/drawing/2014/main" id="{3B7262F5-655D-4CF0-8D93-A07F9E6202FB}"/>
                </a:ext>
              </a:extLst>
            </p:cNvPr>
            <p:cNvSpPr>
              <a:spLocks/>
            </p:cNvSpPr>
            <p:nvPr userDrawn="1"/>
          </p:nvSpPr>
          <p:spPr bwMode="auto">
            <a:xfrm flipH="1">
              <a:off x="13932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6" name="Freeform 31">
              <a:extLst>
                <a:ext uri="{FF2B5EF4-FFF2-40B4-BE49-F238E27FC236}">
                  <a16:creationId xmlns:a16="http://schemas.microsoft.com/office/drawing/2014/main" id="{2E7DA8FB-4D80-45CD-B2E7-59776911A2F9}"/>
                </a:ext>
              </a:extLst>
            </p:cNvPr>
            <p:cNvSpPr>
              <a:spLocks/>
            </p:cNvSpPr>
            <p:nvPr userDrawn="1"/>
          </p:nvSpPr>
          <p:spPr bwMode="auto">
            <a:xfrm flipH="1">
              <a:off x="1500297"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7" name="Freeform 29">
              <a:extLst>
                <a:ext uri="{FF2B5EF4-FFF2-40B4-BE49-F238E27FC236}">
                  <a16:creationId xmlns:a16="http://schemas.microsoft.com/office/drawing/2014/main" id="{4B93FA50-2829-4B7C-9A02-57F45E9EC2C7}"/>
                </a:ext>
              </a:extLst>
            </p:cNvPr>
            <p:cNvSpPr>
              <a:spLocks/>
            </p:cNvSpPr>
            <p:nvPr userDrawn="1"/>
          </p:nvSpPr>
          <p:spPr bwMode="auto">
            <a:xfrm flipH="1">
              <a:off x="10645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8" name="Freeform 30">
              <a:extLst>
                <a:ext uri="{FF2B5EF4-FFF2-40B4-BE49-F238E27FC236}">
                  <a16:creationId xmlns:a16="http://schemas.microsoft.com/office/drawing/2014/main" id="{36F8BAF9-9F80-45F2-BD7C-9503AEBA09A8}"/>
                </a:ext>
              </a:extLst>
            </p:cNvPr>
            <p:cNvSpPr>
              <a:spLocks/>
            </p:cNvSpPr>
            <p:nvPr userDrawn="1"/>
          </p:nvSpPr>
          <p:spPr bwMode="auto">
            <a:xfrm flipH="1">
              <a:off x="73843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9" name="Freeform 31">
              <a:extLst>
                <a:ext uri="{FF2B5EF4-FFF2-40B4-BE49-F238E27FC236}">
                  <a16:creationId xmlns:a16="http://schemas.microsoft.com/office/drawing/2014/main" id="{8BB9088D-8A28-43F2-9C65-4BC5D5117CF2}"/>
                </a:ext>
              </a:extLst>
            </p:cNvPr>
            <p:cNvSpPr>
              <a:spLocks/>
            </p:cNvSpPr>
            <p:nvPr userDrawn="1"/>
          </p:nvSpPr>
          <p:spPr bwMode="auto">
            <a:xfrm flipH="1">
              <a:off x="1171668"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0" name="Freeform 32">
              <a:extLst>
                <a:ext uri="{FF2B5EF4-FFF2-40B4-BE49-F238E27FC236}">
                  <a16:creationId xmlns:a16="http://schemas.microsoft.com/office/drawing/2014/main" id="{2A1860C0-E052-4551-B0A4-9FCD86C5B0A3}"/>
                </a:ext>
              </a:extLst>
            </p:cNvPr>
            <p:cNvSpPr>
              <a:spLocks/>
            </p:cNvSpPr>
            <p:nvPr userDrawn="1"/>
          </p:nvSpPr>
          <p:spPr bwMode="auto">
            <a:xfrm flipH="1">
              <a:off x="84552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1" name="Freeform 29">
              <a:extLst>
                <a:ext uri="{FF2B5EF4-FFF2-40B4-BE49-F238E27FC236}">
                  <a16:creationId xmlns:a16="http://schemas.microsoft.com/office/drawing/2014/main" id="{EACDC31D-CF23-461A-8CA5-E7A173E44353}"/>
                </a:ext>
              </a:extLst>
            </p:cNvPr>
            <p:cNvSpPr>
              <a:spLocks/>
            </p:cNvSpPr>
            <p:nvPr userDrawn="1"/>
          </p:nvSpPr>
          <p:spPr bwMode="auto">
            <a:xfrm flipH="1">
              <a:off x="40980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2" name="Freeform 30">
              <a:extLst>
                <a:ext uri="{FF2B5EF4-FFF2-40B4-BE49-F238E27FC236}">
                  <a16:creationId xmlns:a16="http://schemas.microsoft.com/office/drawing/2014/main" id="{A80DB1DC-E6EE-402A-AD77-948CFACF1CDE}"/>
                </a:ext>
              </a:extLst>
            </p:cNvPr>
            <p:cNvSpPr>
              <a:spLocks/>
            </p:cNvSpPr>
            <p:nvPr userDrawn="1"/>
          </p:nvSpPr>
          <p:spPr bwMode="auto">
            <a:xfrm flipH="1">
              <a:off x="8366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3" name="Freeform 31">
              <a:extLst>
                <a:ext uri="{FF2B5EF4-FFF2-40B4-BE49-F238E27FC236}">
                  <a16:creationId xmlns:a16="http://schemas.microsoft.com/office/drawing/2014/main" id="{AF79D9E3-AF8D-4346-B927-CBB14C23873C}"/>
                </a:ext>
              </a:extLst>
            </p:cNvPr>
            <p:cNvSpPr>
              <a:spLocks/>
            </p:cNvSpPr>
            <p:nvPr userDrawn="1"/>
          </p:nvSpPr>
          <p:spPr bwMode="auto">
            <a:xfrm flipH="1">
              <a:off x="516899"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4" name="Freeform 32">
              <a:extLst>
                <a:ext uri="{FF2B5EF4-FFF2-40B4-BE49-F238E27FC236}">
                  <a16:creationId xmlns:a16="http://schemas.microsoft.com/office/drawing/2014/main" id="{B1E0B898-03AA-4946-8793-2B6BD79C7003}"/>
                </a:ext>
              </a:extLst>
            </p:cNvPr>
            <p:cNvSpPr>
              <a:spLocks/>
            </p:cNvSpPr>
            <p:nvPr userDrawn="1"/>
          </p:nvSpPr>
          <p:spPr bwMode="auto">
            <a:xfrm flipH="1">
              <a:off x="19075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6" name="Group 1815">
            <a:extLst>
              <a:ext uri="{FF2B5EF4-FFF2-40B4-BE49-F238E27FC236}">
                <a16:creationId xmlns:a16="http://schemas.microsoft.com/office/drawing/2014/main" id="{2664D0B0-09D6-4FA8-82F9-5E73C364D9F6}"/>
              </a:ext>
            </a:extLst>
          </p:cNvPr>
          <p:cNvGrpSpPr/>
          <p:nvPr userDrawn="1"/>
        </p:nvGrpSpPr>
        <p:grpSpPr>
          <a:xfrm>
            <a:off x="83663" y="4339348"/>
            <a:ext cx="12009863" cy="176637"/>
            <a:chOff x="83663" y="4268156"/>
            <a:chExt cx="12009863" cy="176637"/>
          </a:xfrm>
        </p:grpSpPr>
        <p:sp>
          <p:nvSpPr>
            <p:cNvPr id="1439" name="Freeform 29">
              <a:extLst>
                <a:ext uri="{FF2B5EF4-FFF2-40B4-BE49-F238E27FC236}">
                  <a16:creationId xmlns:a16="http://schemas.microsoft.com/office/drawing/2014/main" id="{338F2019-30B7-4940-A78F-943E9FC2B97A}"/>
                </a:ext>
              </a:extLst>
            </p:cNvPr>
            <p:cNvSpPr>
              <a:spLocks/>
            </p:cNvSpPr>
            <p:nvPr userDrawn="1"/>
          </p:nvSpPr>
          <p:spPr bwMode="auto">
            <a:xfrm>
              <a:off x="30519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0" name="Freeform 30">
              <a:extLst>
                <a:ext uri="{FF2B5EF4-FFF2-40B4-BE49-F238E27FC236}">
                  <a16:creationId xmlns:a16="http://schemas.microsoft.com/office/drawing/2014/main" id="{A9F8DAD2-3476-42FF-ACE8-7A8E99630103}"/>
                </a:ext>
              </a:extLst>
            </p:cNvPr>
            <p:cNvSpPr>
              <a:spLocks/>
            </p:cNvSpPr>
            <p:nvPr userDrawn="1"/>
          </p:nvSpPr>
          <p:spPr bwMode="auto">
            <a:xfrm>
              <a:off x="63133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1" name="Freeform 31">
              <a:extLst>
                <a:ext uri="{FF2B5EF4-FFF2-40B4-BE49-F238E27FC236}">
                  <a16:creationId xmlns:a16="http://schemas.microsoft.com/office/drawing/2014/main" id="{9681D8EC-C42F-4FB2-A598-A7D236B59D1A}"/>
                </a:ext>
              </a:extLst>
            </p:cNvPr>
            <p:cNvSpPr>
              <a:spLocks/>
            </p:cNvSpPr>
            <p:nvPr userDrawn="1"/>
          </p:nvSpPr>
          <p:spPr bwMode="auto">
            <a:xfrm>
              <a:off x="8366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2" name="Freeform 32">
              <a:extLst>
                <a:ext uri="{FF2B5EF4-FFF2-40B4-BE49-F238E27FC236}">
                  <a16:creationId xmlns:a16="http://schemas.microsoft.com/office/drawing/2014/main" id="{24A63BF5-FA4A-40E3-B7C1-C198B848AD37}"/>
                </a:ext>
              </a:extLst>
            </p:cNvPr>
            <p:cNvSpPr>
              <a:spLocks/>
            </p:cNvSpPr>
            <p:nvPr userDrawn="1"/>
          </p:nvSpPr>
          <p:spPr bwMode="auto">
            <a:xfrm>
              <a:off x="41229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3" name="Freeform 29">
              <a:extLst>
                <a:ext uri="{FF2B5EF4-FFF2-40B4-BE49-F238E27FC236}">
                  <a16:creationId xmlns:a16="http://schemas.microsoft.com/office/drawing/2014/main" id="{0189455C-E4C5-4047-8F26-FC04229915C5}"/>
                </a:ext>
              </a:extLst>
            </p:cNvPr>
            <p:cNvSpPr>
              <a:spLocks/>
            </p:cNvSpPr>
            <p:nvPr userDrawn="1"/>
          </p:nvSpPr>
          <p:spPr bwMode="auto">
            <a:xfrm>
              <a:off x="95996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4" name="Freeform 30">
              <a:extLst>
                <a:ext uri="{FF2B5EF4-FFF2-40B4-BE49-F238E27FC236}">
                  <a16:creationId xmlns:a16="http://schemas.microsoft.com/office/drawing/2014/main" id="{A670E9A0-4F94-4CC5-B60F-C2D1557424FF}"/>
                </a:ext>
              </a:extLst>
            </p:cNvPr>
            <p:cNvSpPr>
              <a:spLocks/>
            </p:cNvSpPr>
            <p:nvPr userDrawn="1"/>
          </p:nvSpPr>
          <p:spPr bwMode="auto">
            <a:xfrm>
              <a:off x="128610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5" name="Freeform 31">
              <a:extLst>
                <a:ext uri="{FF2B5EF4-FFF2-40B4-BE49-F238E27FC236}">
                  <a16:creationId xmlns:a16="http://schemas.microsoft.com/office/drawing/2014/main" id="{E336D6CE-6654-46BC-B8A9-6398208B164F}"/>
                </a:ext>
              </a:extLst>
            </p:cNvPr>
            <p:cNvSpPr>
              <a:spLocks/>
            </p:cNvSpPr>
            <p:nvPr userDrawn="1"/>
          </p:nvSpPr>
          <p:spPr bwMode="auto">
            <a:xfrm>
              <a:off x="73843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6" name="Freeform 32">
              <a:extLst>
                <a:ext uri="{FF2B5EF4-FFF2-40B4-BE49-F238E27FC236}">
                  <a16:creationId xmlns:a16="http://schemas.microsoft.com/office/drawing/2014/main" id="{2C1E14D6-7B7C-4DC4-9C71-DEB9CDCC6A26}"/>
                </a:ext>
              </a:extLst>
            </p:cNvPr>
            <p:cNvSpPr>
              <a:spLocks/>
            </p:cNvSpPr>
            <p:nvPr userDrawn="1"/>
          </p:nvSpPr>
          <p:spPr bwMode="auto">
            <a:xfrm>
              <a:off x="106706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7" name="Freeform 29">
              <a:extLst>
                <a:ext uri="{FF2B5EF4-FFF2-40B4-BE49-F238E27FC236}">
                  <a16:creationId xmlns:a16="http://schemas.microsoft.com/office/drawing/2014/main" id="{E54D5085-E3BB-4802-9D55-A8A025BA9E7A}"/>
                </a:ext>
              </a:extLst>
            </p:cNvPr>
            <p:cNvSpPr>
              <a:spLocks/>
            </p:cNvSpPr>
            <p:nvPr userDrawn="1"/>
          </p:nvSpPr>
          <p:spPr bwMode="auto">
            <a:xfrm>
              <a:off x="161473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8" name="Freeform 30">
              <a:extLst>
                <a:ext uri="{FF2B5EF4-FFF2-40B4-BE49-F238E27FC236}">
                  <a16:creationId xmlns:a16="http://schemas.microsoft.com/office/drawing/2014/main" id="{CFE93082-32AA-428C-845E-3B01F1557533}"/>
                </a:ext>
              </a:extLst>
            </p:cNvPr>
            <p:cNvSpPr>
              <a:spLocks/>
            </p:cNvSpPr>
            <p:nvPr userDrawn="1"/>
          </p:nvSpPr>
          <p:spPr bwMode="auto">
            <a:xfrm>
              <a:off x="194087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9" name="Freeform 31">
              <a:extLst>
                <a:ext uri="{FF2B5EF4-FFF2-40B4-BE49-F238E27FC236}">
                  <a16:creationId xmlns:a16="http://schemas.microsoft.com/office/drawing/2014/main" id="{04F2075C-F771-4B38-8AA6-19DFF6DA3163}"/>
                </a:ext>
              </a:extLst>
            </p:cNvPr>
            <p:cNvSpPr>
              <a:spLocks/>
            </p:cNvSpPr>
            <p:nvPr userDrawn="1"/>
          </p:nvSpPr>
          <p:spPr bwMode="auto">
            <a:xfrm>
              <a:off x="139320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0" name="Freeform 32">
              <a:extLst>
                <a:ext uri="{FF2B5EF4-FFF2-40B4-BE49-F238E27FC236}">
                  <a16:creationId xmlns:a16="http://schemas.microsoft.com/office/drawing/2014/main" id="{15626077-0892-4F56-9E9A-A91CAFC84CF9}"/>
                </a:ext>
              </a:extLst>
            </p:cNvPr>
            <p:cNvSpPr>
              <a:spLocks/>
            </p:cNvSpPr>
            <p:nvPr userDrawn="1"/>
          </p:nvSpPr>
          <p:spPr bwMode="auto">
            <a:xfrm>
              <a:off x="1721829"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1" name="Freeform 29">
              <a:extLst>
                <a:ext uri="{FF2B5EF4-FFF2-40B4-BE49-F238E27FC236}">
                  <a16:creationId xmlns:a16="http://schemas.microsoft.com/office/drawing/2014/main" id="{DA548E9E-2CBC-4D21-AF0B-BE2CBB268B53}"/>
                </a:ext>
              </a:extLst>
            </p:cNvPr>
            <p:cNvSpPr>
              <a:spLocks/>
            </p:cNvSpPr>
            <p:nvPr userDrawn="1"/>
          </p:nvSpPr>
          <p:spPr bwMode="auto">
            <a:xfrm>
              <a:off x="226950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2" name="Freeform 30">
              <a:extLst>
                <a:ext uri="{FF2B5EF4-FFF2-40B4-BE49-F238E27FC236}">
                  <a16:creationId xmlns:a16="http://schemas.microsoft.com/office/drawing/2014/main" id="{6E8B55B4-4C66-411A-9C93-29B6E763ACAB}"/>
                </a:ext>
              </a:extLst>
            </p:cNvPr>
            <p:cNvSpPr>
              <a:spLocks/>
            </p:cNvSpPr>
            <p:nvPr userDrawn="1"/>
          </p:nvSpPr>
          <p:spPr bwMode="auto">
            <a:xfrm>
              <a:off x="259564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3" name="Freeform 31">
              <a:extLst>
                <a:ext uri="{FF2B5EF4-FFF2-40B4-BE49-F238E27FC236}">
                  <a16:creationId xmlns:a16="http://schemas.microsoft.com/office/drawing/2014/main" id="{7433CDB3-2ACF-4924-91A9-800FF65DA681}"/>
                </a:ext>
              </a:extLst>
            </p:cNvPr>
            <p:cNvSpPr>
              <a:spLocks/>
            </p:cNvSpPr>
            <p:nvPr userDrawn="1"/>
          </p:nvSpPr>
          <p:spPr bwMode="auto">
            <a:xfrm>
              <a:off x="204796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4" name="Freeform 32">
              <a:extLst>
                <a:ext uri="{FF2B5EF4-FFF2-40B4-BE49-F238E27FC236}">
                  <a16:creationId xmlns:a16="http://schemas.microsoft.com/office/drawing/2014/main" id="{F533035C-8739-479E-BF14-00C92FDC893A}"/>
                </a:ext>
              </a:extLst>
            </p:cNvPr>
            <p:cNvSpPr>
              <a:spLocks/>
            </p:cNvSpPr>
            <p:nvPr userDrawn="1"/>
          </p:nvSpPr>
          <p:spPr bwMode="auto">
            <a:xfrm>
              <a:off x="2376598"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5" name="Freeform 477">
              <a:extLst>
                <a:ext uri="{FF2B5EF4-FFF2-40B4-BE49-F238E27FC236}">
                  <a16:creationId xmlns:a16="http://schemas.microsoft.com/office/drawing/2014/main" id="{7A45CC5D-8BC5-41BD-8D1B-7973FE3A9ABF}"/>
                </a:ext>
              </a:extLst>
            </p:cNvPr>
            <p:cNvSpPr>
              <a:spLocks/>
            </p:cNvSpPr>
            <p:nvPr userDrawn="1"/>
          </p:nvSpPr>
          <p:spPr bwMode="auto">
            <a:xfrm>
              <a:off x="292427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6" name="Freeform 478">
              <a:extLst>
                <a:ext uri="{FF2B5EF4-FFF2-40B4-BE49-F238E27FC236}">
                  <a16:creationId xmlns:a16="http://schemas.microsoft.com/office/drawing/2014/main" id="{246A887A-2A17-4D09-A6CB-9106C899CA7D}"/>
                </a:ext>
              </a:extLst>
            </p:cNvPr>
            <p:cNvSpPr>
              <a:spLocks/>
            </p:cNvSpPr>
            <p:nvPr userDrawn="1"/>
          </p:nvSpPr>
          <p:spPr bwMode="auto">
            <a:xfrm>
              <a:off x="325041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7" name="Freeform 479">
              <a:extLst>
                <a:ext uri="{FF2B5EF4-FFF2-40B4-BE49-F238E27FC236}">
                  <a16:creationId xmlns:a16="http://schemas.microsoft.com/office/drawing/2014/main" id="{E4865FF5-56B9-4618-B1C1-604520E2B6A3}"/>
                </a:ext>
              </a:extLst>
            </p:cNvPr>
            <p:cNvSpPr>
              <a:spLocks/>
            </p:cNvSpPr>
            <p:nvPr userDrawn="1"/>
          </p:nvSpPr>
          <p:spPr bwMode="auto">
            <a:xfrm>
              <a:off x="270273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8" name="Freeform 480">
              <a:extLst>
                <a:ext uri="{FF2B5EF4-FFF2-40B4-BE49-F238E27FC236}">
                  <a16:creationId xmlns:a16="http://schemas.microsoft.com/office/drawing/2014/main" id="{D66DFE4A-CD08-4133-B866-22E5E3D11986}"/>
                </a:ext>
              </a:extLst>
            </p:cNvPr>
            <p:cNvSpPr>
              <a:spLocks/>
            </p:cNvSpPr>
            <p:nvPr userDrawn="1"/>
          </p:nvSpPr>
          <p:spPr bwMode="auto">
            <a:xfrm>
              <a:off x="3031366"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9" name="Freeform 29">
              <a:extLst>
                <a:ext uri="{FF2B5EF4-FFF2-40B4-BE49-F238E27FC236}">
                  <a16:creationId xmlns:a16="http://schemas.microsoft.com/office/drawing/2014/main" id="{78D81E66-FEA8-4693-A372-72256233F420}"/>
                </a:ext>
              </a:extLst>
            </p:cNvPr>
            <p:cNvSpPr>
              <a:spLocks/>
            </p:cNvSpPr>
            <p:nvPr userDrawn="1"/>
          </p:nvSpPr>
          <p:spPr bwMode="auto">
            <a:xfrm>
              <a:off x="35790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0" name="Freeform 31">
              <a:extLst>
                <a:ext uri="{FF2B5EF4-FFF2-40B4-BE49-F238E27FC236}">
                  <a16:creationId xmlns:a16="http://schemas.microsoft.com/office/drawing/2014/main" id="{924970A0-4510-4D6D-9B59-B1AD1432CC39}"/>
                </a:ext>
              </a:extLst>
            </p:cNvPr>
            <p:cNvSpPr>
              <a:spLocks/>
            </p:cNvSpPr>
            <p:nvPr userDrawn="1"/>
          </p:nvSpPr>
          <p:spPr bwMode="auto">
            <a:xfrm>
              <a:off x="3357508"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1" name="Freeform 29">
              <a:extLst>
                <a:ext uri="{FF2B5EF4-FFF2-40B4-BE49-F238E27FC236}">
                  <a16:creationId xmlns:a16="http://schemas.microsoft.com/office/drawing/2014/main" id="{E40FB3BA-EB8B-4C2A-95C9-83F1140DAE0E}"/>
                </a:ext>
              </a:extLst>
            </p:cNvPr>
            <p:cNvSpPr>
              <a:spLocks/>
            </p:cNvSpPr>
            <p:nvPr userDrawn="1"/>
          </p:nvSpPr>
          <p:spPr bwMode="auto">
            <a:xfrm>
              <a:off x="390767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2" name="Freeform 30">
              <a:extLst>
                <a:ext uri="{FF2B5EF4-FFF2-40B4-BE49-F238E27FC236}">
                  <a16:creationId xmlns:a16="http://schemas.microsoft.com/office/drawing/2014/main" id="{2FF5D27C-7410-4784-B7E2-B8804036AF92}"/>
                </a:ext>
              </a:extLst>
            </p:cNvPr>
            <p:cNvSpPr>
              <a:spLocks/>
            </p:cNvSpPr>
            <p:nvPr userDrawn="1"/>
          </p:nvSpPr>
          <p:spPr bwMode="auto">
            <a:xfrm>
              <a:off x="423381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3" name="Freeform 31">
              <a:extLst>
                <a:ext uri="{FF2B5EF4-FFF2-40B4-BE49-F238E27FC236}">
                  <a16:creationId xmlns:a16="http://schemas.microsoft.com/office/drawing/2014/main" id="{6BDC48F9-D85C-4B3F-86C9-05EA08EFA6BB}"/>
                </a:ext>
              </a:extLst>
            </p:cNvPr>
            <p:cNvSpPr>
              <a:spLocks/>
            </p:cNvSpPr>
            <p:nvPr userDrawn="1"/>
          </p:nvSpPr>
          <p:spPr bwMode="auto">
            <a:xfrm>
              <a:off x="3686136"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4" name="Freeform 32">
              <a:extLst>
                <a:ext uri="{FF2B5EF4-FFF2-40B4-BE49-F238E27FC236}">
                  <a16:creationId xmlns:a16="http://schemas.microsoft.com/office/drawing/2014/main" id="{CC5C7652-6138-4377-9A9F-963D444E4911}"/>
                </a:ext>
              </a:extLst>
            </p:cNvPr>
            <p:cNvSpPr>
              <a:spLocks/>
            </p:cNvSpPr>
            <p:nvPr userDrawn="1"/>
          </p:nvSpPr>
          <p:spPr bwMode="auto">
            <a:xfrm>
              <a:off x="401476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5" name="Freeform 29">
              <a:extLst>
                <a:ext uri="{FF2B5EF4-FFF2-40B4-BE49-F238E27FC236}">
                  <a16:creationId xmlns:a16="http://schemas.microsoft.com/office/drawing/2014/main" id="{2A3F4B02-0C46-449C-B640-C8A3F324DA20}"/>
                </a:ext>
              </a:extLst>
            </p:cNvPr>
            <p:cNvSpPr>
              <a:spLocks/>
            </p:cNvSpPr>
            <p:nvPr userDrawn="1"/>
          </p:nvSpPr>
          <p:spPr bwMode="auto">
            <a:xfrm>
              <a:off x="4562439"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6" name="Freeform 30">
              <a:extLst>
                <a:ext uri="{FF2B5EF4-FFF2-40B4-BE49-F238E27FC236}">
                  <a16:creationId xmlns:a16="http://schemas.microsoft.com/office/drawing/2014/main" id="{00771A03-8824-461A-B3A4-E460D2E5F5C4}"/>
                </a:ext>
              </a:extLst>
            </p:cNvPr>
            <p:cNvSpPr>
              <a:spLocks/>
            </p:cNvSpPr>
            <p:nvPr userDrawn="1"/>
          </p:nvSpPr>
          <p:spPr bwMode="auto">
            <a:xfrm>
              <a:off x="48885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7" name="Freeform 31">
              <a:extLst>
                <a:ext uri="{FF2B5EF4-FFF2-40B4-BE49-F238E27FC236}">
                  <a16:creationId xmlns:a16="http://schemas.microsoft.com/office/drawing/2014/main" id="{B37EF2DC-D837-47C1-BAF4-0A9B28E702E2}"/>
                </a:ext>
              </a:extLst>
            </p:cNvPr>
            <p:cNvSpPr>
              <a:spLocks/>
            </p:cNvSpPr>
            <p:nvPr userDrawn="1"/>
          </p:nvSpPr>
          <p:spPr bwMode="auto">
            <a:xfrm>
              <a:off x="4340905"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8" name="Freeform 32">
              <a:extLst>
                <a:ext uri="{FF2B5EF4-FFF2-40B4-BE49-F238E27FC236}">
                  <a16:creationId xmlns:a16="http://schemas.microsoft.com/office/drawing/2014/main" id="{05438C75-FC41-45DF-9044-4FE2B41F9FD6}"/>
                </a:ext>
              </a:extLst>
            </p:cNvPr>
            <p:cNvSpPr>
              <a:spLocks/>
            </p:cNvSpPr>
            <p:nvPr userDrawn="1"/>
          </p:nvSpPr>
          <p:spPr bwMode="auto">
            <a:xfrm>
              <a:off x="466953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9" name="Freeform 29">
              <a:extLst>
                <a:ext uri="{FF2B5EF4-FFF2-40B4-BE49-F238E27FC236}">
                  <a16:creationId xmlns:a16="http://schemas.microsoft.com/office/drawing/2014/main" id="{DE619581-9854-4CDD-A993-242FA47715F2}"/>
                </a:ext>
              </a:extLst>
            </p:cNvPr>
            <p:cNvSpPr>
              <a:spLocks/>
            </p:cNvSpPr>
            <p:nvPr userDrawn="1"/>
          </p:nvSpPr>
          <p:spPr bwMode="auto">
            <a:xfrm>
              <a:off x="521720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0" name="Freeform 30">
              <a:extLst>
                <a:ext uri="{FF2B5EF4-FFF2-40B4-BE49-F238E27FC236}">
                  <a16:creationId xmlns:a16="http://schemas.microsoft.com/office/drawing/2014/main" id="{8E3B601F-C801-4EC3-A533-23E9F91C34A3}"/>
                </a:ext>
              </a:extLst>
            </p:cNvPr>
            <p:cNvSpPr>
              <a:spLocks/>
            </p:cNvSpPr>
            <p:nvPr userDrawn="1"/>
          </p:nvSpPr>
          <p:spPr bwMode="auto">
            <a:xfrm>
              <a:off x="554334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1" name="Freeform 31">
              <a:extLst>
                <a:ext uri="{FF2B5EF4-FFF2-40B4-BE49-F238E27FC236}">
                  <a16:creationId xmlns:a16="http://schemas.microsoft.com/office/drawing/2014/main" id="{E8A6149C-50C4-4FC2-BA79-A54B0E020A31}"/>
                </a:ext>
              </a:extLst>
            </p:cNvPr>
            <p:cNvSpPr>
              <a:spLocks/>
            </p:cNvSpPr>
            <p:nvPr userDrawn="1"/>
          </p:nvSpPr>
          <p:spPr bwMode="auto">
            <a:xfrm>
              <a:off x="4995674"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2" name="Freeform 32">
              <a:extLst>
                <a:ext uri="{FF2B5EF4-FFF2-40B4-BE49-F238E27FC236}">
                  <a16:creationId xmlns:a16="http://schemas.microsoft.com/office/drawing/2014/main" id="{253A8C38-23AB-4365-B938-B302B431CE90}"/>
                </a:ext>
              </a:extLst>
            </p:cNvPr>
            <p:cNvSpPr>
              <a:spLocks/>
            </p:cNvSpPr>
            <p:nvPr userDrawn="1"/>
          </p:nvSpPr>
          <p:spPr bwMode="auto">
            <a:xfrm>
              <a:off x="5324302"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3" name="Freeform 29">
              <a:extLst>
                <a:ext uri="{FF2B5EF4-FFF2-40B4-BE49-F238E27FC236}">
                  <a16:creationId xmlns:a16="http://schemas.microsoft.com/office/drawing/2014/main" id="{382E235D-D964-4D7B-8FD5-7F4D354131E1}"/>
                </a:ext>
              </a:extLst>
            </p:cNvPr>
            <p:cNvSpPr>
              <a:spLocks/>
            </p:cNvSpPr>
            <p:nvPr userDrawn="1"/>
          </p:nvSpPr>
          <p:spPr bwMode="auto">
            <a:xfrm>
              <a:off x="587197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4" name="Freeform 30">
              <a:extLst>
                <a:ext uri="{FF2B5EF4-FFF2-40B4-BE49-F238E27FC236}">
                  <a16:creationId xmlns:a16="http://schemas.microsoft.com/office/drawing/2014/main" id="{DB740A09-9C2B-4629-8CF5-C2B6C256BACF}"/>
                </a:ext>
              </a:extLst>
            </p:cNvPr>
            <p:cNvSpPr>
              <a:spLocks/>
            </p:cNvSpPr>
            <p:nvPr userDrawn="1"/>
          </p:nvSpPr>
          <p:spPr bwMode="auto">
            <a:xfrm>
              <a:off x="61981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5" name="Freeform 31">
              <a:extLst>
                <a:ext uri="{FF2B5EF4-FFF2-40B4-BE49-F238E27FC236}">
                  <a16:creationId xmlns:a16="http://schemas.microsoft.com/office/drawing/2014/main" id="{F3BE38D0-3DDF-4CEC-9791-609B497D90CE}"/>
                </a:ext>
              </a:extLst>
            </p:cNvPr>
            <p:cNvSpPr>
              <a:spLocks/>
            </p:cNvSpPr>
            <p:nvPr userDrawn="1"/>
          </p:nvSpPr>
          <p:spPr bwMode="auto">
            <a:xfrm>
              <a:off x="565044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6" name="Freeform 32">
              <a:extLst>
                <a:ext uri="{FF2B5EF4-FFF2-40B4-BE49-F238E27FC236}">
                  <a16:creationId xmlns:a16="http://schemas.microsoft.com/office/drawing/2014/main" id="{3B03933F-D52A-432D-AE9F-8D92341130A9}"/>
                </a:ext>
              </a:extLst>
            </p:cNvPr>
            <p:cNvSpPr>
              <a:spLocks/>
            </p:cNvSpPr>
            <p:nvPr userDrawn="1"/>
          </p:nvSpPr>
          <p:spPr bwMode="auto">
            <a:xfrm>
              <a:off x="5979071"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7" name="Freeform 499">
              <a:extLst>
                <a:ext uri="{FF2B5EF4-FFF2-40B4-BE49-F238E27FC236}">
                  <a16:creationId xmlns:a16="http://schemas.microsoft.com/office/drawing/2014/main" id="{5A4AEFAF-63D8-44BB-AE45-9545D20851D8}"/>
                </a:ext>
              </a:extLst>
            </p:cNvPr>
            <p:cNvSpPr>
              <a:spLocks/>
            </p:cNvSpPr>
            <p:nvPr userDrawn="1"/>
          </p:nvSpPr>
          <p:spPr bwMode="auto">
            <a:xfrm>
              <a:off x="652674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8" name="Freeform 500">
              <a:extLst>
                <a:ext uri="{FF2B5EF4-FFF2-40B4-BE49-F238E27FC236}">
                  <a16:creationId xmlns:a16="http://schemas.microsoft.com/office/drawing/2014/main" id="{2BB82494-4BA1-40E6-9E2A-F58B0AEF69B7}"/>
                </a:ext>
              </a:extLst>
            </p:cNvPr>
            <p:cNvSpPr>
              <a:spLocks/>
            </p:cNvSpPr>
            <p:nvPr userDrawn="1"/>
          </p:nvSpPr>
          <p:spPr bwMode="auto">
            <a:xfrm>
              <a:off x="68528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9" name="Freeform 501">
              <a:extLst>
                <a:ext uri="{FF2B5EF4-FFF2-40B4-BE49-F238E27FC236}">
                  <a16:creationId xmlns:a16="http://schemas.microsoft.com/office/drawing/2014/main" id="{9F6C5321-F033-4DAF-B0F4-A74525DB3767}"/>
                </a:ext>
              </a:extLst>
            </p:cNvPr>
            <p:cNvSpPr>
              <a:spLocks/>
            </p:cNvSpPr>
            <p:nvPr userDrawn="1"/>
          </p:nvSpPr>
          <p:spPr bwMode="auto">
            <a:xfrm>
              <a:off x="630521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0" name="Freeform 502">
              <a:extLst>
                <a:ext uri="{FF2B5EF4-FFF2-40B4-BE49-F238E27FC236}">
                  <a16:creationId xmlns:a16="http://schemas.microsoft.com/office/drawing/2014/main" id="{D6151E53-BCED-451D-84EF-E182739DF2EB}"/>
                </a:ext>
              </a:extLst>
            </p:cNvPr>
            <p:cNvSpPr>
              <a:spLocks/>
            </p:cNvSpPr>
            <p:nvPr userDrawn="1"/>
          </p:nvSpPr>
          <p:spPr bwMode="auto">
            <a:xfrm>
              <a:off x="663384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1" name="Freeform 29">
              <a:extLst>
                <a:ext uri="{FF2B5EF4-FFF2-40B4-BE49-F238E27FC236}">
                  <a16:creationId xmlns:a16="http://schemas.microsoft.com/office/drawing/2014/main" id="{3111E34A-3388-465E-83CD-198A78D5E7AC}"/>
                </a:ext>
              </a:extLst>
            </p:cNvPr>
            <p:cNvSpPr>
              <a:spLocks/>
            </p:cNvSpPr>
            <p:nvPr userDrawn="1"/>
          </p:nvSpPr>
          <p:spPr bwMode="auto">
            <a:xfrm>
              <a:off x="71815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2" name="Freeform 31">
              <a:extLst>
                <a:ext uri="{FF2B5EF4-FFF2-40B4-BE49-F238E27FC236}">
                  <a16:creationId xmlns:a16="http://schemas.microsoft.com/office/drawing/2014/main" id="{8C386E69-1238-4C66-8BF5-BC80D3B9A182}"/>
                </a:ext>
              </a:extLst>
            </p:cNvPr>
            <p:cNvSpPr>
              <a:spLocks/>
            </p:cNvSpPr>
            <p:nvPr userDrawn="1"/>
          </p:nvSpPr>
          <p:spPr bwMode="auto">
            <a:xfrm>
              <a:off x="695998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9" name="Freeform 29">
              <a:extLst>
                <a:ext uri="{FF2B5EF4-FFF2-40B4-BE49-F238E27FC236}">
                  <a16:creationId xmlns:a16="http://schemas.microsoft.com/office/drawing/2014/main" id="{4812AC64-8206-4874-8920-4FF50F74C668}"/>
                </a:ext>
              </a:extLst>
            </p:cNvPr>
            <p:cNvSpPr>
              <a:spLocks/>
            </p:cNvSpPr>
            <p:nvPr userDrawn="1"/>
          </p:nvSpPr>
          <p:spPr bwMode="auto">
            <a:xfrm>
              <a:off x="75101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0" name="Freeform 30">
              <a:extLst>
                <a:ext uri="{FF2B5EF4-FFF2-40B4-BE49-F238E27FC236}">
                  <a16:creationId xmlns:a16="http://schemas.microsoft.com/office/drawing/2014/main" id="{4B3C723A-1097-47DE-A2B4-F8D4DE5EAD98}"/>
                </a:ext>
              </a:extLst>
            </p:cNvPr>
            <p:cNvSpPr>
              <a:spLocks/>
            </p:cNvSpPr>
            <p:nvPr userDrawn="1"/>
          </p:nvSpPr>
          <p:spPr bwMode="auto">
            <a:xfrm>
              <a:off x="783628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1" name="Freeform 31">
              <a:extLst>
                <a:ext uri="{FF2B5EF4-FFF2-40B4-BE49-F238E27FC236}">
                  <a16:creationId xmlns:a16="http://schemas.microsoft.com/office/drawing/2014/main" id="{5F1AC1EA-A808-45F9-8E2A-8DFB8DEA76A0}"/>
                </a:ext>
              </a:extLst>
            </p:cNvPr>
            <p:cNvSpPr>
              <a:spLocks/>
            </p:cNvSpPr>
            <p:nvPr userDrawn="1"/>
          </p:nvSpPr>
          <p:spPr bwMode="auto">
            <a:xfrm>
              <a:off x="7288609"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2" name="Freeform 32">
              <a:extLst>
                <a:ext uri="{FF2B5EF4-FFF2-40B4-BE49-F238E27FC236}">
                  <a16:creationId xmlns:a16="http://schemas.microsoft.com/office/drawing/2014/main" id="{C1782D5D-53B7-49AA-BB85-22566013873D}"/>
                </a:ext>
              </a:extLst>
            </p:cNvPr>
            <p:cNvSpPr>
              <a:spLocks/>
            </p:cNvSpPr>
            <p:nvPr userDrawn="1"/>
          </p:nvSpPr>
          <p:spPr bwMode="auto">
            <a:xfrm>
              <a:off x="761723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3" name="Freeform 29">
              <a:extLst>
                <a:ext uri="{FF2B5EF4-FFF2-40B4-BE49-F238E27FC236}">
                  <a16:creationId xmlns:a16="http://schemas.microsoft.com/office/drawing/2014/main" id="{1643AFEE-5E62-43D3-99A8-7F1420936734}"/>
                </a:ext>
              </a:extLst>
            </p:cNvPr>
            <p:cNvSpPr>
              <a:spLocks/>
            </p:cNvSpPr>
            <p:nvPr userDrawn="1"/>
          </p:nvSpPr>
          <p:spPr bwMode="auto">
            <a:xfrm>
              <a:off x="816491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4" name="Freeform 30">
              <a:extLst>
                <a:ext uri="{FF2B5EF4-FFF2-40B4-BE49-F238E27FC236}">
                  <a16:creationId xmlns:a16="http://schemas.microsoft.com/office/drawing/2014/main" id="{290C7006-CF1F-4094-AE94-11B190852AB2}"/>
                </a:ext>
              </a:extLst>
            </p:cNvPr>
            <p:cNvSpPr>
              <a:spLocks/>
            </p:cNvSpPr>
            <p:nvPr userDrawn="1"/>
          </p:nvSpPr>
          <p:spPr bwMode="auto">
            <a:xfrm>
              <a:off x="849105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5" name="Freeform 31">
              <a:extLst>
                <a:ext uri="{FF2B5EF4-FFF2-40B4-BE49-F238E27FC236}">
                  <a16:creationId xmlns:a16="http://schemas.microsoft.com/office/drawing/2014/main" id="{FB0E67D2-2174-491A-B60D-683E92B23FAC}"/>
                </a:ext>
              </a:extLst>
            </p:cNvPr>
            <p:cNvSpPr>
              <a:spLocks/>
            </p:cNvSpPr>
            <p:nvPr userDrawn="1"/>
          </p:nvSpPr>
          <p:spPr bwMode="auto">
            <a:xfrm>
              <a:off x="7943378"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6" name="Freeform 32">
              <a:extLst>
                <a:ext uri="{FF2B5EF4-FFF2-40B4-BE49-F238E27FC236}">
                  <a16:creationId xmlns:a16="http://schemas.microsoft.com/office/drawing/2014/main" id="{A49BFDEE-B2E5-4A79-B9B7-95A44E3A28EB}"/>
                </a:ext>
              </a:extLst>
            </p:cNvPr>
            <p:cNvSpPr>
              <a:spLocks/>
            </p:cNvSpPr>
            <p:nvPr userDrawn="1"/>
          </p:nvSpPr>
          <p:spPr bwMode="auto">
            <a:xfrm>
              <a:off x="827200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7" name="Freeform 29">
              <a:extLst>
                <a:ext uri="{FF2B5EF4-FFF2-40B4-BE49-F238E27FC236}">
                  <a16:creationId xmlns:a16="http://schemas.microsoft.com/office/drawing/2014/main" id="{63AD8FE8-EA3A-4ECE-8417-80888AA9955A}"/>
                </a:ext>
              </a:extLst>
            </p:cNvPr>
            <p:cNvSpPr>
              <a:spLocks/>
            </p:cNvSpPr>
            <p:nvPr userDrawn="1"/>
          </p:nvSpPr>
          <p:spPr bwMode="auto">
            <a:xfrm>
              <a:off x="88196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8" name="Freeform 30">
              <a:extLst>
                <a:ext uri="{FF2B5EF4-FFF2-40B4-BE49-F238E27FC236}">
                  <a16:creationId xmlns:a16="http://schemas.microsoft.com/office/drawing/2014/main" id="{F273511D-9A4C-4E63-B37B-1D415FB30D4D}"/>
                </a:ext>
              </a:extLst>
            </p:cNvPr>
            <p:cNvSpPr>
              <a:spLocks/>
            </p:cNvSpPr>
            <p:nvPr userDrawn="1"/>
          </p:nvSpPr>
          <p:spPr bwMode="auto">
            <a:xfrm>
              <a:off x="914582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9" name="Freeform 31">
              <a:extLst>
                <a:ext uri="{FF2B5EF4-FFF2-40B4-BE49-F238E27FC236}">
                  <a16:creationId xmlns:a16="http://schemas.microsoft.com/office/drawing/2014/main" id="{10B7B65E-BBB1-41B7-A4A5-C231AA00F298}"/>
                </a:ext>
              </a:extLst>
            </p:cNvPr>
            <p:cNvSpPr>
              <a:spLocks/>
            </p:cNvSpPr>
            <p:nvPr userDrawn="1"/>
          </p:nvSpPr>
          <p:spPr bwMode="auto">
            <a:xfrm>
              <a:off x="8598147"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0" name="Freeform 32">
              <a:extLst>
                <a:ext uri="{FF2B5EF4-FFF2-40B4-BE49-F238E27FC236}">
                  <a16:creationId xmlns:a16="http://schemas.microsoft.com/office/drawing/2014/main" id="{274C6834-FB5B-4D95-A67A-25025402C7E0}"/>
                </a:ext>
              </a:extLst>
            </p:cNvPr>
            <p:cNvSpPr>
              <a:spLocks/>
            </p:cNvSpPr>
            <p:nvPr userDrawn="1"/>
          </p:nvSpPr>
          <p:spPr bwMode="auto">
            <a:xfrm>
              <a:off x="892677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1" name="Freeform 29">
              <a:extLst>
                <a:ext uri="{FF2B5EF4-FFF2-40B4-BE49-F238E27FC236}">
                  <a16:creationId xmlns:a16="http://schemas.microsoft.com/office/drawing/2014/main" id="{D1C3A114-2E61-49AE-BEF2-5E4ADA6FFDF3}"/>
                </a:ext>
              </a:extLst>
            </p:cNvPr>
            <p:cNvSpPr>
              <a:spLocks/>
            </p:cNvSpPr>
            <p:nvPr userDrawn="1"/>
          </p:nvSpPr>
          <p:spPr bwMode="auto">
            <a:xfrm>
              <a:off x="947445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2" name="Freeform 30">
              <a:extLst>
                <a:ext uri="{FF2B5EF4-FFF2-40B4-BE49-F238E27FC236}">
                  <a16:creationId xmlns:a16="http://schemas.microsoft.com/office/drawing/2014/main" id="{5C79E0F9-2E7D-4924-97CF-ACCC09435B08}"/>
                </a:ext>
              </a:extLst>
            </p:cNvPr>
            <p:cNvSpPr>
              <a:spLocks/>
            </p:cNvSpPr>
            <p:nvPr userDrawn="1"/>
          </p:nvSpPr>
          <p:spPr bwMode="auto">
            <a:xfrm>
              <a:off x="980059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3" name="Freeform 31">
              <a:extLst>
                <a:ext uri="{FF2B5EF4-FFF2-40B4-BE49-F238E27FC236}">
                  <a16:creationId xmlns:a16="http://schemas.microsoft.com/office/drawing/2014/main" id="{9E3D83BD-EB97-45D4-8DB9-5D98F5703774}"/>
                </a:ext>
              </a:extLst>
            </p:cNvPr>
            <p:cNvSpPr>
              <a:spLocks/>
            </p:cNvSpPr>
            <p:nvPr userDrawn="1"/>
          </p:nvSpPr>
          <p:spPr bwMode="auto">
            <a:xfrm>
              <a:off x="925291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4" name="Freeform 32">
              <a:extLst>
                <a:ext uri="{FF2B5EF4-FFF2-40B4-BE49-F238E27FC236}">
                  <a16:creationId xmlns:a16="http://schemas.microsoft.com/office/drawing/2014/main" id="{03A750A3-5E66-42B0-8F35-A27F836ECAF7}"/>
                </a:ext>
              </a:extLst>
            </p:cNvPr>
            <p:cNvSpPr>
              <a:spLocks/>
            </p:cNvSpPr>
            <p:nvPr userDrawn="1"/>
          </p:nvSpPr>
          <p:spPr bwMode="auto">
            <a:xfrm>
              <a:off x="958154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5" name="Freeform 387">
              <a:extLst>
                <a:ext uri="{FF2B5EF4-FFF2-40B4-BE49-F238E27FC236}">
                  <a16:creationId xmlns:a16="http://schemas.microsoft.com/office/drawing/2014/main" id="{6281DA3F-CC25-49E5-A66F-D1C5E3A8E799}"/>
                </a:ext>
              </a:extLst>
            </p:cNvPr>
            <p:cNvSpPr>
              <a:spLocks/>
            </p:cNvSpPr>
            <p:nvPr userDrawn="1"/>
          </p:nvSpPr>
          <p:spPr bwMode="auto">
            <a:xfrm>
              <a:off x="101292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6" name="Freeform 388">
              <a:extLst>
                <a:ext uri="{FF2B5EF4-FFF2-40B4-BE49-F238E27FC236}">
                  <a16:creationId xmlns:a16="http://schemas.microsoft.com/office/drawing/2014/main" id="{777BF4C0-C01F-47BA-BBE7-65F078FB55A0}"/>
                </a:ext>
              </a:extLst>
            </p:cNvPr>
            <p:cNvSpPr>
              <a:spLocks/>
            </p:cNvSpPr>
            <p:nvPr userDrawn="1"/>
          </p:nvSpPr>
          <p:spPr bwMode="auto">
            <a:xfrm>
              <a:off x="1045536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7" name="Freeform 389">
              <a:extLst>
                <a:ext uri="{FF2B5EF4-FFF2-40B4-BE49-F238E27FC236}">
                  <a16:creationId xmlns:a16="http://schemas.microsoft.com/office/drawing/2014/main" id="{4567BBA9-E18E-4ACE-A327-E3F8744B997E}"/>
                </a:ext>
              </a:extLst>
            </p:cNvPr>
            <p:cNvSpPr>
              <a:spLocks/>
            </p:cNvSpPr>
            <p:nvPr userDrawn="1"/>
          </p:nvSpPr>
          <p:spPr bwMode="auto">
            <a:xfrm>
              <a:off x="990768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8" name="Freeform 390">
              <a:extLst>
                <a:ext uri="{FF2B5EF4-FFF2-40B4-BE49-F238E27FC236}">
                  <a16:creationId xmlns:a16="http://schemas.microsoft.com/office/drawing/2014/main" id="{94CED3DB-9321-488E-B8F3-A14947652248}"/>
                </a:ext>
              </a:extLst>
            </p:cNvPr>
            <p:cNvSpPr>
              <a:spLocks/>
            </p:cNvSpPr>
            <p:nvPr userDrawn="1"/>
          </p:nvSpPr>
          <p:spPr bwMode="auto">
            <a:xfrm>
              <a:off x="10236312"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9" name="Freeform 29">
              <a:extLst>
                <a:ext uri="{FF2B5EF4-FFF2-40B4-BE49-F238E27FC236}">
                  <a16:creationId xmlns:a16="http://schemas.microsoft.com/office/drawing/2014/main" id="{E0DCD76E-41A0-4E54-A199-A4D1DEF053E3}"/>
                </a:ext>
              </a:extLst>
            </p:cNvPr>
            <p:cNvSpPr>
              <a:spLocks/>
            </p:cNvSpPr>
            <p:nvPr userDrawn="1"/>
          </p:nvSpPr>
          <p:spPr bwMode="auto">
            <a:xfrm>
              <a:off x="107839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0" name="Freeform 31">
              <a:extLst>
                <a:ext uri="{FF2B5EF4-FFF2-40B4-BE49-F238E27FC236}">
                  <a16:creationId xmlns:a16="http://schemas.microsoft.com/office/drawing/2014/main" id="{4573DADF-B71E-48A1-810F-4A59580B129B}"/>
                </a:ext>
              </a:extLst>
            </p:cNvPr>
            <p:cNvSpPr>
              <a:spLocks/>
            </p:cNvSpPr>
            <p:nvPr userDrawn="1"/>
          </p:nvSpPr>
          <p:spPr bwMode="auto">
            <a:xfrm>
              <a:off x="10562454"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1" name="Freeform 29">
              <a:extLst>
                <a:ext uri="{FF2B5EF4-FFF2-40B4-BE49-F238E27FC236}">
                  <a16:creationId xmlns:a16="http://schemas.microsoft.com/office/drawing/2014/main" id="{36BB6503-5721-4913-B98C-335FEDF856A4}"/>
                </a:ext>
              </a:extLst>
            </p:cNvPr>
            <p:cNvSpPr>
              <a:spLocks/>
            </p:cNvSpPr>
            <p:nvPr userDrawn="1"/>
          </p:nvSpPr>
          <p:spPr bwMode="auto">
            <a:xfrm>
              <a:off x="111126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2" name="Freeform 30">
              <a:extLst>
                <a:ext uri="{FF2B5EF4-FFF2-40B4-BE49-F238E27FC236}">
                  <a16:creationId xmlns:a16="http://schemas.microsoft.com/office/drawing/2014/main" id="{5BFFB639-C4B5-4D63-970D-89BBF17C1D1F}"/>
                </a:ext>
              </a:extLst>
            </p:cNvPr>
            <p:cNvSpPr>
              <a:spLocks/>
            </p:cNvSpPr>
            <p:nvPr userDrawn="1"/>
          </p:nvSpPr>
          <p:spPr bwMode="auto">
            <a:xfrm>
              <a:off x="1143875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3" name="Freeform 31">
              <a:extLst>
                <a:ext uri="{FF2B5EF4-FFF2-40B4-BE49-F238E27FC236}">
                  <a16:creationId xmlns:a16="http://schemas.microsoft.com/office/drawing/2014/main" id="{B58A182B-4A34-46DB-8B84-AD041409527D}"/>
                </a:ext>
              </a:extLst>
            </p:cNvPr>
            <p:cNvSpPr>
              <a:spLocks/>
            </p:cNvSpPr>
            <p:nvPr userDrawn="1"/>
          </p:nvSpPr>
          <p:spPr bwMode="auto">
            <a:xfrm>
              <a:off x="10891083"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4" name="Freeform 32">
              <a:extLst>
                <a:ext uri="{FF2B5EF4-FFF2-40B4-BE49-F238E27FC236}">
                  <a16:creationId xmlns:a16="http://schemas.microsoft.com/office/drawing/2014/main" id="{6A72788A-690F-4F1D-B649-425ED8E0C31E}"/>
                </a:ext>
              </a:extLst>
            </p:cNvPr>
            <p:cNvSpPr>
              <a:spLocks/>
            </p:cNvSpPr>
            <p:nvPr userDrawn="1"/>
          </p:nvSpPr>
          <p:spPr bwMode="auto">
            <a:xfrm>
              <a:off x="1121971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5" name="Freeform 397">
              <a:extLst>
                <a:ext uri="{FF2B5EF4-FFF2-40B4-BE49-F238E27FC236}">
                  <a16:creationId xmlns:a16="http://schemas.microsoft.com/office/drawing/2014/main" id="{06E03F44-3285-488D-AAA1-4D81913011FF}"/>
                </a:ext>
              </a:extLst>
            </p:cNvPr>
            <p:cNvSpPr>
              <a:spLocks/>
            </p:cNvSpPr>
            <p:nvPr userDrawn="1"/>
          </p:nvSpPr>
          <p:spPr bwMode="auto">
            <a:xfrm>
              <a:off x="1176738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6" name="Freeform 398">
              <a:extLst>
                <a:ext uri="{FF2B5EF4-FFF2-40B4-BE49-F238E27FC236}">
                  <a16:creationId xmlns:a16="http://schemas.microsoft.com/office/drawing/2014/main" id="{19C15FB1-7603-42FD-8D30-73790AECC5DC}"/>
                </a:ext>
              </a:extLst>
            </p:cNvPr>
            <p:cNvSpPr>
              <a:spLocks/>
            </p:cNvSpPr>
            <p:nvPr userDrawn="1"/>
          </p:nvSpPr>
          <p:spPr bwMode="auto">
            <a:xfrm>
              <a:off x="1209352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7" name="Freeform 399">
              <a:extLst>
                <a:ext uri="{FF2B5EF4-FFF2-40B4-BE49-F238E27FC236}">
                  <a16:creationId xmlns:a16="http://schemas.microsoft.com/office/drawing/2014/main" id="{99AF4FB3-B6A8-4620-AC8D-D4610F9C8461}"/>
                </a:ext>
              </a:extLst>
            </p:cNvPr>
            <p:cNvSpPr>
              <a:spLocks/>
            </p:cNvSpPr>
            <p:nvPr userDrawn="1"/>
          </p:nvSpPr>
          <p:spPr bwMode="auto">
            <a:xfrm>
              <a:off x="11545852"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8" name="Freeform 400">
              <a:extLst>
                <a:ext uri="{FF2B5EF4-FFF2-40B4-BE49-F238E27FC236}">
                  <a16:creationId xmlns:a16="http://schemas.microsoft.com/office/drawing/2014/main" id="{D01F5421-B470-48C5-8853-A376B42CE9E2}"/>
                </a:ext>
              </a:extLst>
            </p:cNvPr>
            <p:cNvSpPr>
              <a:spLocks/>
            </p:cNvSpPr>
            <p:nvPr userDrawn="1"/>
          </p:nvSpPr>
          <p:spPr bwMode="auto">
            <a:xfrm>
              <a:off x="1187448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5" name="Group 1814">
            <a:extLst>
              <a:ext uri="{FF2B5EF4-FFF2-40B4-BE49-F238E27FC236}">
                <a16:creationId xmlns:a16="http://schemas.microsoft.com/office/drawing/2014/main" id="{1D84FA7B-137F-435D-8123-CAB304758178}"/>
              </a:ext>
            </a:extLst>
          </p:cNvPr>
          <p:cNvGrpSpPr/>
          <p:nvPr userDrawn="1"/>
        </p:nvGrpSpPr>
        <p:grpSpPr>
          <a:xfrm>
            <a:off x="83664" y="4624382"/>
            <a:ext cx="12009864" cy="176637"/>
            <a:chOff x="83663" y="4565932"/>
            <a:chExt cx="12009864" cy="176637"/>
          </a:xfrm>
        </p:grpSpPr>
        <p:sp>
          <p:nvSpPr>
            <p:cNvPr id="1483" name="Freeform 29">
              <a:extLst>
                <a:ext uri="{FF2B5EF4-FFF2-40B4-BE49-F238E27FC236}">
                  <a16:creationId xmlns:a16="http://schemas.microsoft.com/office/drawing/2014/main" id="{C937C581-F1E8-4EE5-A0EB-72611DAEEF63}"/>
                </a:ext>
              </a:extLst>
            </p:cNvPr>
            <p:cNvSpPr>
              <a:spLocks/>
            </p:cNvSpPr>
            <p:nvPr userDrawn="1"/>
          </p:nvSpPr>
          <p:spPr bwMode="auto">
            <a:xfrm flipH="1">
              <a:off x="695998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4" name="Freeform 30">
              <a:extLst>
                <a:ext uri="{FF2B5EF4-FFF2-40B4-BE49-F238E27FC236}">
                  <a16:creationId xmlns:a16="http://schemas.microsoft.com/office/drawing/2014/main" id="{8AB6E3AC-6856-4DAF-999A-381193C54253}"/>
                </a:ext>
              </a:extLst>
            </p:cNvPr>
            <p:cNvSpPr>
              <a:spLocks/>
            </p:cNvSpPr>
            <p:nvPr userDrawn="1"/>
          </p:nvSpPr>
          <p:spPr bwMode="auto">
            <a:xfrm flipH="1">
              <a:off x="663384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5" name="Freeform 31">
              <a:extLst>
                <a:ext uri="{FF2B5EF4-FFF2-40B4-BE49-F238E27FC236}">
                  <a16:creationId xmlns:a16="http://schemas.microsoft.com/office/drawing/2014/main" id="{65FBE7BB-D0B5-49F5-B626-D60B901DB95C}"/>
                </a:ext>
              </a:extLst>
            </p:cNvPr>
            <p:cNvSpPr>
              <a:spLocks/>
            </p:cNvSpPr>
            <p:nvPr userDrawn="1"/>
          </p:nvSpPr>
          <p:spPr bwMode="auto">
            <a:xfrm flipH="1">
              <a:off x="706707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6" name="Freeform 32">
              <a:extLst>
                <a:ext uri="{FF2B5EF4-FFF2-40B4-BE49-F238E27FC236}">
                  <a16:creationId xmlns:a16="http://schemas.microsoft.com/office/drawing/2014/main" id="{1149472C-344F-48A5-A8A8-69FF8C74AEF7}"/>
                </a:ext>
              </a:extLst>
            </p:cNvPr>
            <p:cNvSpPr>
              <a:spLocks/>
            </p:cNvSpPr>
            <p:nvPr userDrawn="1"/>
          </p:nvSpPr>
          <p:spPr bwMode="auto">
            <a:xfrm flipH="1">
              <a:off x="674093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7" name="Freeform 29">
              <a:extLst>
                <a:ext uri="{FF2B5EF4-FFF2-40B4-BE49-F238E27FC236}">
                  <a16:creationId xmlns:a16="http://schemas.microsoft.com/office/drawing/2014/main" id="{27C8463D-660A-41DE-ADB6-5FF28F1E7F3F}"/>
                </a:ext>
              </a:extLst>
            </p:cNvPr>
            <p:cNvSpPr>
              <a:spLocks/>
            </p:cNvSpPr>
            <p:nvPr userDrawn="1"/>
          </p:nvSpPr>
          <p:spPr bwMode="auto">
            <a:xfrm flipH="1">
              <a:off x="630521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8" name="Freeform 30">
              <a:extLst>
                <a:ext uri="{FF2B5EF4-FFF2-40B4-BE49-F238E27FC236}">
                  <a16:creationId xmlns:a16="http://schemas.microsoft.com/office/drawing/2014/main" id="{E79B9E7A-1FE4-445E-8762-8A0CD2ADAD0D}"/>
                </a:ext>
              </a:extLst>
            </p:cNvPr>
            <p:cNvSpPr>
              <a:spLocks/>
            </p:cNvSpPr>
            <p:nvPr userDrawn="1"/>
          </p:nvSpPr>
          <p:spPr bwMode="auto">
            <a:xfrm flipH="1">
              <a:off x="597907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9" name="Freeform 31">
              <a:extLst>
                <a:ext uri="{FF2B5EF4-FFF2-40B4-BE49-F238E27FC236}">
                  <a16:creationId xmlns:a16="http://schemas.microsoft.com/office/drawing/2014/main" id="{8B498E98-9565-4A6D-9783-857C0CEAA3BE}"/>
                </a:ext>
              </a:extLst>
            </p:cNvPr>
            <p:cNvSpPr>
              <a:spLocks/>
            </p:cNvSpPr>
            <p:nvPr userDrawn="1"/>
          </p:nvSpPr>
          <p:spPr bwMode="auto">
            <a:xfrm flipH="1">
              <a:off x="641230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0" name="Freeform 32">
              <a:extLst>
                <a:ext uri="{FF2B5EF4-FFF2-40B4-BE49-F238E27FC236}">
                  <a16:creationId xmlns:a16="http://schemas.microsoft.com/office/drawing/2014/main" id="{9915BEAD-5A39-4D6F-AB16-BB3BD1F60AA8}"/>
                </a:ext>
              </a:extLst>
            </p:cNvPr>
            <p:cNvSpPr>
              <a:spLocks/>
            </p:cNvSpPr>
            <p:nvPr userDrawn="1"/>
          </p:nvSpPr>
          <p:spPr bwMode="auto">
            <a:xfrm flipH="1">
              <a:off x="608616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1" name="Freeform 29">
              <a:extLst>
                <a:ext uri="{FF2B5EF4-FFF2-40B4-BE49-F238E27FC236}">
                  <a16:creationId xmlns:a16="http://schemas.microsoft.com/office/drawing/2014/main" id="{3A054EDD-46E6-4BFA-8EDA-3A3B36E07F9F}"/>
                </a:ext>
              </a:extLst>
            </p:cNvPr>
            <p:cNvSpPr>
              <a:spLocks/>
            </p:cNvSpPr>
            <p:nvPr userDrawn="1"/>
          </p:nvSpPr>
          <p:spPr bwMode="auto">
            <a:xfrm flipH="1">
              <a:off x="565044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2" name="Freeform 30">
              <a:extLst>
                <a:ext uri="{FF2B5EF4-FFF2-40B4-BE49-F238E27FC236}">
                  <a16:creationId xmlns:a16="http://schemas.microsoft.com/office/drawing/2014/main" id="{C1E6A53E-70F6-4A4A-A6D1-0D38FFEFFC0E}"/>
                </a:ext>
              </a:extLst>
            </p:cNvPr>
            <p:cNvSpPr>
              <a:spLocks/>
            </p:cNvSpPr>
            <p:nvPr userDrawn="1"/>
          </p:nvSpPr>
          <p:spPr bwMode="auto">
            <a:xfrm flipH="1">
              <a:off x="532430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3" name="Freeform 31">
              <a:extLst>
                <a:ext uri="{FF2B5EF4-FFF2-40B4-BE49-F238E27FC236}">
                  <a16:creationId xmlns:a16="http://schemas.microsoft.com/office/drawing/2014/main" id="{0847C902-8369-4CF9-9A1E-6E824E4F6E1B}"/>
                </a:ext>
              </a:extLst>
            </p:cNvPr>
            <p:cNvSpPr>
              <a:spLocks/>
            </p:cNvSpPr>
            <p:nvPr userDrawn="1"/>
          </p:nvSpPr>
          <p:spPr bwMode="auto">
            <a:xfrm flipH="1">
              <a:off x="5757538"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4" name="Freeform 32">
              <a:extLst>
                <a:ext uri="{FF2B5EF4-FFF2-40B4-BE49-F238E27FC236}">
                  <a16:creationId xmlns:a16="http://schemas.microsoft.com/office/drawing/2014/main" id="{F51AD32E-1551-4707-B22D-9DE28F1E32FD}"/>
                </a:ext>
              </a:extLst>
            </p:cNvPr>
            <p:cNvSpPr>
              <a:spLocks/>
            </p:cNvSpPr>
            <p:nvPr userDrawn="1"/>
          </p:nvSpPr>
          <p:spPr bwMode="auto">
            <a:xfrm flipH="1">
              <a:off x="5431398"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5" name="Freeform 29">
              <a:extLst>
                <a:ext uri="{FF2B5EF4-FFF2-40B4-BE49-F238E27FC236}">
                  <a16:creationId xmlns:a16="http://schemas.microsoft.com/office/drawing/2014/main" id="{F5F52CFD-D509-4CEE-AE3C-1E8820ABDB11}"/>
                </a:ext>
              </a:extLst>
            </p:cNvPr>
            <p:cNvSpPr>
              <a:spLocks/>
            </p:cNvSpPr>
            <p:nvPr userDrawn="1"/>
          </p:nvSpPr>
          <p:spPr bwMode="auto">
            <a:xfrm flipH="1">
              <a:off x="499567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6" name="Freeform 30">
              <a:extLst>
                <a:ext uri="{FF2B5EF4-FFF2-40B4-BE49-F238E27FC236}">
                  <a16:creationId xmlns:a16="http://schemas.microsoft.com/office/drawing/2014/main" id="{AE5F8FA5-6225-47A1-BD8B-DEF29B20D0AE}"/>
                </a:ext>
              </a:extLst>
            </p:cNvPr>
            <p:cNvSpPr>
              <a:spLocks/>
            </p:cNvSpPr>
            <p:nvPr userDrawn="1"/>
          </p:nvSpPr>
          <p:spPr bwMode="auto">
            <a:xfrm flipH="1">
              <a:off x="466953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7" name="Freeform 31">
              <a:extLst>
                <a:ext uri="{FF2B5EF4-FFF2-40B4-BE49-F238E27FC236}">
                  <a16:creationId xmlns:a16="http://schemas.microsoft.com/office/drawing/2014/main" id="{00AD553A-E251-4741-A8B8-AC425803B283}"/>
                </a:ext>
              </a:extLst>
            </p:cNvPr>
            <p:cNvSpPr>
              <a:spLocks/>
            </p:cNvSpPr>
            <p:nvPr userDrawn="1"/>
          </p:nvSpPr>
          <p:spPr bwMode="auto">
            <a:xfrm flipH="1">
              <a:off x="510276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8" name="Freeform 32">
              <a:extLst>
                <a:ext uri="{FF2B5EF4-FFF2-40B4-BE49-F238E27FC236}">
                  <a16:creationId xmlns:a16="http://schemas.microsoft.com/office/drawing/2014/main" id="{620D7601-2FFB-4AB7-ADAF-0372789A496B}"/>
                </a:ext>
              </a:extLst>
            </p:cNvPr>
            <p:cNvSpPr>
              <a:spLocks/>
            </p:cNvSpPr>
            <p:nvPr userDrawn="1"/>
          </p:nvSpPr>
          <p:spPr bwMode="auto">
            <a:xfrm flipH="1">
              <a:off x="4776629"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9" name="Freeform 521">
              <a:extLst>
                <a:ext uri="{FF2B5EF4-FFF2-40B4-BE49-F238E27FC236}">
                  <a16:creationId xmlns:a16="http://schemas.microsoft.com/office/drawing/2014/main" id="{7CC481C5-CBCA-4938-9317-06D30CB61A0E}"/>
                </a:ext>
              </a:extLst>
            </p:cNvPr>
            <p:cNvSpPr>
              <a:spLocks/>
            </p:cNvSpPr>
            <p:nvPr userDrawn="1"/>
          </p:nvSpPr>
          <p:spPr bwMode="auto">
            <a:xfrm flipH="1">
              <a:off x="434090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0" name="Freeform 522">
              <a:extLst>
                <a:ext uri="{FF2B5EF4-FFF2-40B4-BE49-F238E27FC236}">
                  <a16:creationId xmlns:a16="http://schemas.microsoft.com/office/drawing/2014/main" id="{4390D331-8BAF-43EC-AA81-47BDAAD23728}"/>
                </a:ext>
              </a:extLst>
            </p:cNvPr>
            <p:cNvSpPr>
              <a:spLocks/>
            </p:cNvSpPr>
            <p:nvPr userDrawn="1"/>
          </p:nvSpPr>
          <p:spPr bwMode="auto">
            <a:xfrm flipH="1">
              <a:off x="401476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1" name="Freeform 523">
              <a:extLst>
                <a:ext uri="{FF2B5EF4-FFF2-40B4-BE49-F238E27FC236}">
                  <a16:creationId xmlns:a16="http://schemas.microsoft.com/office/drawing/2014/main" id="{EC41EF87-4F67-45D5-B0C2-E1ED9D4C950B}"/>
                </a:ext>
              </a:extLst>
            </p:cNvPr>
            <p:cNvSpPr>
              <a:spLocks/>
            </p:cNvSpPr>
            <p:nvPr userDrawn="1"/>
          </p:nvSpPr>
          <p:spPr bwMode="auto">
            <a:xfrm flipH="1">
              <a:off x="444799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2" name="Freeform 524">
              <a:extLst>
                <a:ext uri="{FF2B5EF4-FFF2-40B4-BE49-F238E27FC236}">
                  <a16:creationId xmlns:a16="http://schemas.microsoft.com/office/drawing/2014/main" id="{8504F518-73C8-4C62-BD8B-8DBEABE06BF5}"/>
                </a:ext>
              </a:extLst>
            </p:cNvPr>
            <p:cNvSpPr>
              <a:spLocks/>
            </p:cNvSpPr>
            <p:nvPr userDrawn="1"/>
          </p:nvSpPr>
          <p:spPr bwMode="auto">
            <a:xfrm flipH="1">
              <a:off x="4121860"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3" name="Freeform 29">
              <a:extLst>
                <a:ext uri="{FF2B5EF4-FFF2-40B4-BE49-F238E27FC236}">
                  <a16:creationId xmlns:a16="http://schemas.microsoft.com/office/drawing/2014/main" id="{85666856-FDFD-4A1B-8839-FF9140B4F1A4}"/>
                </a:ext>
              </a:extLst>
            </p:cNvPr>
            <p:cNvSpPr>
              <a:spLocks/>
            </p:cNvSpPr>
            <p:nvPr userDrawn="1"/>
          </p:nvSpPr>
          <p:spPr bwMode="auto">
            <a:xfrm flipH="1">
              <a:off x="368613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4" name="Freeform 31">
              <a:extLst>
                <a:ext uri="{FF2B5EF4-FFF2-40B4-BE49-F238E27FC236}">
                  <a16:creationId xmlns:a16="http://schemas.microsoft.com/office/drawing/2014/main" id="{1F2CFB71-F2D6-403C-953F-4175EAF28C8C}"/>
                </a:ext>
              </a:extLst>
            </p:cNvPr>
            <p:cNvSpPr>
              <a:spLocks/>
            </p:cNvSpPr>
            <p:nvPr userDrawn="1"/>
          </p:nvSpPr>
          <p:spPr bwMode="auto">
            <a:xfrm flipH="1">
              <a:off x="3793231"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5" name="Freeform 29">
              <a:extLst>
                <a:ext uri="{FF2B5EF4-FFF2-40B4-BE49-F238E27FC236}">
                  <a16:creationId xmlns:a16="http://schemas.microsoft.com/office/drawing/2014/main" id="{BB5F7F24-9D5C-42F3-8F4E-819FE5D91282}"/>
                </a:ext>
              </a:extLst>
            </p:cNvPr>
            <p:cNvSpPr>
              <a:spLocks/>
            </p:cNvSpPr>
            <p:nvPr userDrawn="1"/>
          </p:nvSpPr>
          <p:spPr bwMode="auto">
            <a:xfrm flipH="1">
              <a:off x="335750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6" name="Freeform 30">
              <a:extLst>
                <a:ext uri="{FF2B5EF4-FFF2-40B4-BE49-F238E27FC236}">
                  <a16:creationId xmlns:a16="http://schemas.microsoft.com/office/drawing/2014/main" id="{2F2CCFB0-04D7-40B8-B976-349093F2F3C0}"/>
                </a:ext>
              </a:extLst>
            </p:cNvPr>
            <p:cNvSpPr>
              <a:spLocks/>
            </p:cNvSpPr>
            <p:nvPr userDrawn="1"/>
          </p:nvSpPr>
          <p:spPr bwMode="auto">
            <a:xfrm flipH="1">
              <a:off x="3031367"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7" name="Freeform 31">
              <a:extLst>
                <a:ext uri="{FF2B5EF4-FFF2-40B4-BE49-F238E27FC236}">
                  <a16:creationId xmlns:a16="http://schemas.microsoft.com/office/drawing/2014/main" id="{7A31D7EF-F0E9-49A2-831C-6BC9C6636107}"/>
                </a:ext>
              </a:extLst>
            </p:cNvPr>
            <p:cNvSpPr>
              <a:spLocks/>
            </p:cNvSpPr>
            <p:nvPr userDrawn="1"/>
          </p:nvSpPr>
          <p:spPr bwMode="auto">
            <a:xfrm flipH="1">
              <a:off x="3464602"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8" name="Freeform 32">
              <a:extLst>
                <a:ext uri="{FF2B5EF4-FFF2-40B4-BE49-F238E27FC236}">
                  <a16:creationId xmlns:a16="http://schemas.microsoft.com/office/drawing/2014/main" id="{E74515D6-90D4-424F-B0DF-5263CC8FC4D1}"/>
                </a:ext>
              </a:extLst>
            </p:cNvPr>
            <p:cNvSpPr>
              <a:spLocks/>
            </p:cNvSpPr>
            <p:nvPr userDrawn="1"/>
          </p:nvSpPr>
          <p:spPr bwMode="auto">
            <a:xfrm flipH="1">
              <a:off x="3138462"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9" name="Freeform 29">
              <a:extLst>
                <a:ext uri="{FF2B5EF4-FFF2-40B4-BE49-F238E27FC236}">
                  <a16:creationId xmlns:a16="http://schemas.microsoft.com/office/drawing/2014/main" id="{405CE857-C882-45B2-9A83-71F3F4E2A8DF}"/>
                </a:ext>
              </a:extLst>
            </p:cNvPr>
            <p:cNvSpPr>
              <a:spLocks/>
            </p:cNvSpPr>
            <p:nvPr userDrawn="1"/>
          </p:nvSpPr>
          <p:spPr bwMode="auto">
            <a:xfrm flipH="1">
              <a:off x="2702739"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0" name="Freeform 30">
              <a:extLst>
                <a:ext uri="{FF2B5EF4-FFF2-40B4-BE49-F238E27FC236}">
                  <a16:creationId xmlns:a16="http://schemas.microsoft.com/office/drawing/2014/main" id="{39CE3DC5-15D2-4C32-9F0C-5DECC998757C}"/>
                </a:ext>
              </a:extLst>
            </p:cNvPr>
            <p:cNvSpPr>
              <a:spLocks/>
            </p:cNvSpPr>
            <p:nvPr userDrawn="1"/>
          </p:nvSpPr>
          <p:spPr bwMode="auto">
            <a:xfrm flipH="1">
              <a:off x="237659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1" name="Freeform 31">
              <a:extLst>
                <a:ext uri="{FF2B5EF4-FFF2-40B4-BE49-F238E27FC236}">
                  <a16:creationId xmlns:a16="http://schemas.microsoft.com/office/drawing/2014/main" id="{9B3D6FF0-FD04-48BD-9AC9-61F1B4C713DB}"/>
                </a:ext>
              </a:extLst>
            </p:cNvPr>
            <p:cNvSpPr>
              <a:spLocks/>
            </p:cNvSpPr>
            <p:nvPr userDrawn="1"/>
          </p:nvSpPr>
          <p:spPr bwMode="auto">
            <a:xfrm flipH="1">
              <a:off x="2809833"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2" name="Freeform 32">
              <a:extLst>
                <a:ext uri="{FF2B5EF4-FFF2-40B4-BE49-F238E27FC236}">
                  <a16:creationId xmlns:a16="http://schemas.microsoft.com/office/drawing/2014/main" id="{55AD8B73-7F23-4953-A821-5C71E924EE66}"/>
                </a:ext>
              </a:extLst>
            </p:cNvPr>
            <p:cNvSpPr>
              <a:spLocks/>
            </p:cNvSpPr>
            <p:nvPr userDrawn="1"/>
          </p:nvSpPr>
          <p:spPr bwMode="auto">
            <a:xfrm flipH="1">
              <a:off x="2483693"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3" name="Freeform 29">
              <a:extLst>
                <a:ext uri="{FF2B5EF4-FFF2-40B4-BE49-F238E27FC236}">
                  <a16:creationId xmlns:a16="http://schemas.microsoft.com/office/drawing/2014/main" id="{BC7C1AE2-E345-4BEB-B2D8-B3527422AA65}"/>
                </a:ext>
              </a:extLst>
            </p:cNvPr>
            <p:cNvSpPr>
              <a:spLocks/>
            </p:cNvSpPr>
            <p:nvPr userDrawn="1"/>
          </p:nvSpPr>
          <p:spPr bwMode="auto">
            <a:xfrm flipH="1">
              <a:off x="204797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4" name="Freeform 30">
              <a:extLst>
                <a:ext uri="{FF2B5EF4-FFF2-40B4-BE49-F238E27FC236}">
                  <a16:creationId xmlns:a16="http://schemas.microsoft.com/office/drawing/2014/main" id="{AE3DF518-18F0-4594-A49B-320DBC91C5D1}"/>
                </a:ext>
              </a:extLst>
            </p:cNvPr>
            <p:cNvSpPr>
              <a:spLocks/>
            </p:cNvSpPr>
            <p:nvPr userDrawn="1"/>
          </p:nvSpPr>
          <p:spPr bwMode="auto">
            <a:xfrm flipH="1">
              <a:off x="172183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5" name="Freeform 31">
              <a:extLst>
                <a:ext uri="{FF2B5EF4-FFF2-40B4-BE49-F238E27FC236}">
                  <a16:creationId xmlns:a16="http://schemas.microsoft.com/office/drawing/2014/main" id="{3B006AD8-014D-4405-89E0-C042C724EE8E}"/>
                </a:ext>
              </a:extLst>
            </p:cNvPr>
            <p:cNvSpPr>
              <a:spLocks/>
            </p:cNvSpPr>
            <p:nvPr userDrawn="1"/>
          </p:nvSpPr>
          <p:spPr bwMode="auto">
            <a:xfrm flipH="1">
              <a:off x="2155065"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6" name="Freeform 32">
              <a:extLst>
                <a:ext uri="{FF2B5EF4-FFF2-40B4-BE49-F238E27FC236}">
                  <a16:creationId xmlns:a16="http://schemas.microsoft.com/office/drawing/2014/main" id="{8C1BCB6A-7558-45BB-A05E-3F1EEAE9C593}"/>
                </a:ext>
              </a:extLst>
            </p:cNvPr>
            <p:cNvSpPr>
              <a:spLocks/>
            </p:cNvSpPr>
            <p:nvPr userDrawn="1"/>
          </p:nvSpPr>
          <p:spPr bwMode="auto">
            <a:xfrm flipH="1">
              <a:off x="1828924"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7" name="Freeform 29">
              <a:extLst>
                <a:ext uri="{FF2B5EF4-FFF2-40B4-BE49-F238E27FC236}">
                  <a16:creationId xmlns:a16="http://schemas.microsoft.com/office/drawing/2014/main" id="{06D7BA0B-491B-4753-B7E8-709D6B4DA29A}"/>
                </a:ext>
              </a:extLst>
            </p:cNvPr>
            <p:cNvSpPr>
              <a:spLocks/>
            </p:cNvSpPr>
            <p:nvPr userDrawn="1"/>
          </p:nvSpPr>
          <p:spPr bwMode="auto">
            <a:xfrm flipH="1">
              <a:off x="139320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8" name="Freeform 30">
              <a:extLst>
                <a:ext uri="{FF2B5EF4-FFF2-40B4-BE49-F238E27FC236}">
                  <a16:creationId xmlns:a16="http://schemas.microsoft.com/office/drawing/2014/main" id="{B1DBAF15-6885-4F93-8FFF-382A0071A075}"/>
                </a:ext>
              </a:extLst>
            </p:cNvPr>
            <p:cNvSpPr>
              <a:spLocks/>
            </p:cNvSpPr>
            <p:nvPr userDrawn="1"/>
          </p:nvSpPr>
          <p:spPr bwMode="auto">
            <a:xfrm flipH="1">
              <a:off x="106706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9" name="Freeform 31">
              <a:extLst>
                <a:ext uri="{FF2B5EF4-FFF2-40B4-BE49-F238E27FC236}">
                  <a16:creationId xmlns:a16="http://schemas.microsoft.com/office/drawing/2014/main" id="{ACFF2DCE-0E0E-4FB4-AC0E-AE8F1FADFA47}"/>
                </a:ext>
              </a:extLst>
            </p:cNvPr>
            <p:cNvSpPr>
              <a:spLocks/>
            </p:cNvSpPr>
            <p:nvPr userDrawn="1"/>
          </p:nvSpPr>
          <p:spPr bwMode="auto">
            <a:xfrm flipH="1">
              <a:off x="150029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0" name="Freeform 32">
              <a:extLst>
                <a:ext uri="{FF2B5EF4-FFF2-40B4-BE49-F238E27FC236}">
                  <a16:creationId xmlns:a16="http://schemas.microsoft.com/office/drawing/2014/main" id="{7D8A1C9A-F3EE-44EF-B1C6-5ADC2AB65FAD}"/>
                </a:ext>
              </a:extLst>
            </p:cNvPr>
            <p:cNvSpPr>
              <a:spLocks/>
            </p:cNvSpPr>
            <p:nvPr userDrawn="1"/>
          </p:nvSpPr>
          <p:spPr bwMode="auto">
            <a:xfrm flipH="1">
              <a:off x="1174155"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1" name="Freeform 543">
              <a:extLst>
                <a:ext uri="{FF2B5EF4-FFF2-40B4-BE49-F238E27FC236}">
                  <a16:creationId xmlns:a16="http://schemas.microsoft.com/office/drawing/2014/main" id="{8D31C02C-ECA9-47DB-AFC1-95A662649DEB}"/>
                </a:ext>
              </a:extLst>
            </p:cNvPr>
            <p:cNvSpPr>
              <a:spLocks/>
            </p:cNvSpPr>
            <p:nvPr userDrawn="1"/>
          </p:nvSpPr>
          <p:spPr bwMode="auto">
            <a:xfrm flipH="1">
              <a:off x="73843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2" name="Freeform 544">
              <a:extLst>
                <a:ext uri="{FF2B5EF4-FFF2-40B4-BE49-F238E27FC236}">
                  <a16:creationId xmlns:a16="http://schemas.microsoft.com/office/drawing/2014/main" id="{7119BBF5-4BAF-4783-975C-0BAE53E06C59}"/>
                </a:ext>
              </a:extLst>
            </p:cNvPr>
            <p:cNvSpPr>
              <a:spLocks/>
            </p:cNvSpPr>
            <p:nvPr userDrawn="1"/>
          </p:nvSpPr>
          <p:spPr bwMode="auto">
            <a:xfrm flipH="1">
              <a:off x="41229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3" name="Freeform 545">
              <a:extLst>
                <a:ext uri="{FF2B5EF4-FFF2-40B4-BE49-F238E27FC236}">
                  <a16:creationId xmlns:a16="http://schemas.microsoft.com/office/drawing/2014/main" id="{60FC0D9C-1D31-44B8-9724-3C9763D9009C}"/>
                </a:ext>
              </a:extLst>
            </p:cNvPr>
            <p:cNvSpPr>
              <a:spLocks/>
            </p:cNvSpPr>
            <p:nvPr userDrawn="1"/>
          </p:nvSpPr>
          <p:spPr bwMode="auto">
            <a:xfrm flipH="1">
              <a:off x="84552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4" name="Freeform 546">
              <a:extLst>
                <a:ext uri="{FF2B5EF4-FFF2-40B4-BE49-F238E27FC236}">
                  <a16:creationId xmlns:a16="http://schemas.microsoft.com/office/drawing/2014/main" id="{E734F067-AC1A-462F-B0E7-76A01487A7B9}"/>
                </a:ext>
              </a:extLst>
            </p:cNvPr>
            <p:cNvSpPr>
              <a:spLocks/>
            </p:cNvSpPr>
            <p:nvPr userDrawn="1"/>
          </p:nvSpPr>
          <p:spPr bwMode="auto">
            <a:xfrm flipH="1">
              <a:off x="519387"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5" name="Freeform 29">
              <a:extLst>
                <a:ext uri="{FF2B5EF4-FFF2-40B4-BE49-F238E27FC236}">
                  <a16:creationId xmlns:a16="http://schemas.microsoft.com/office/drawing/2014/main" id="{EC3FABBB-B8A8-4FA2-B85B-8C13947C6C9D}"/>
                </a:ext>
              </a:extLst>
            </p:cNvPr>
            <p:cNvSpPr>
              <a:spLocks/>
            </p:cNvSpPr>
            <p:nvPr userDrawn="1"/>
          </p:nvSpPr>
          <p:spPr bwMode="auto">
            <a:xfrm flipH="1">
              <a:off x="8366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6" name="Freeform 31">
              <a:extLst>
                <a:ext uri="{FF2B5EF4-FFF2-40B4-BE49-F238E27FC236}">
                  <a16:creationId xmlns:a16="http://schemas.microsoft.com/office/drawing/2014/main" id="{11705EB2-6098-4F4C-B24F-715E341EFD0E}"/>
                </a:ext>
              </a:extLst>
            </p:cNvPr>
            <p:cNvSpPr>
              <a:spLocks/>
            </p:cNvSpPr>
            <p:nvPr userDrawn="1"/>
          </p:nvSpPr>
          <p:spPr bwMode="auto">
            <a:xfrm flipH="1">
              <a:off x="19075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9" name="Freeform 30">
              <a:extLst>
                <a:ext uri="{FF2B5EF4-FFF2-40B4-BE49-F238E27FC236}">
                  <a16:creationId xmlns:a16="http://schemas.microsoft.com/office/drawing/2014/main" id="{AB37FD2C-9E00-4BC8-ABBD-CB89D6A6A7FF}"/>
                </a:ext>
              </a:extLst>
            </p:cNvPr>
            <p:cNvSpPr>
              <a:spLocks/>
            </p:cNvSpPr>
            <p:nvPr userDrawn="1"/>
          </p:nvSpPr>
          <p:spPr bwMode="auto">
            <a:xfrm flipH="1">
              <a:off x="11874480"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0" name="Freeform 32">
              <a:extLst>
                <a:ext uri="{FF2B5EF4-FFF2-40B4-BE49-F238E27FC236}">
                  <a16:creationId xmlns:a16="http://schemas.microsoft.com/office/drawing/2014/main" id="{81FCB7E9-DF42-4DFA-8CBC-6E2E558F9709}"/>
                </a:ext>
              </a:extLst>
            </p:cNvPr>
            <p:cNvSpPr>
              <a:spLocks/>
            </p:cNvSpPr>
            <p:nvPr userDrawn="1"/>
          </p:nvSpPr>
          <p:spPr bwMode="auto">
            <a:xfrm flipH="1">
              <a:off x="11981575"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1" name="Freeform 403">
              <a:extLst>
                <a:ext uri="{FF2B5EF4-FFF2-40B4-BE49-F238E27FC236}">
                  <a16:creationId xmlns:a16="http://schemas.microsoft.com/office/drawing/2014/main" id="{3BB3266A-CA1B-40F7-BE0C-E8248A19BC84}"/>
                </a:ext>
              </a:extLst>
            </p:cNvPr>
            <p:cNvSpPr>
              <a:spLocks/>
            </p:cNvSpPr>
            <p:nvPr userDrawn="1"/>
          </p:nvSpPr>
          <p:spPr bwMode="auto">
            <a:xfrm flipH="1">
              <a:off x="1154585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2" name="Freeform 404">
              <a:extLst>
                <a:ext uri="{FF2B5EF4-FFF2-40B4-BE49-F238E27FC236}">
                  <a16:creationId xmlns:a16="http://schemas.microsoft.com/office/drawing/2014/main" id="{7068B3ED-3349-4B2F-B97A-7C7D7E747014}"/>
                </a:ext>
              </a:extLst>
            </p:cNvPr>
            <p:cNvSpPr>
              <a:spLocks/>
            </p:cNvSpPr>
            <p:nvPr userDrawn="1"/>
          </p:nvSpPr>
          <p:spPr bwMode="auto">
            <a:xfrm flipH="1">
              <a:off x="11219711"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3" name="Freeform 405">
              <a:extLst>
                <a:ext uri="{FF2B5EF4-FFF2-40B4-BE49-F238E27FC236}">
                  <a16:creationId xmlns:a16="http://schemas.microsoft.com/office/drawing/2014/main" id="{7489CBA4-6F95-4D46-BEA4-CDF605EBD7E0}"/>
                </a:ext>
              </a:extLst>
            </p:cNvPr>
            <p:cNvSpPr>
              <a:spLocks/>
            </p:cNvSpPr>
            <p:nvPr userDrawn="1"/>
          </p:nvSpPr>
          <p:spPr bwMode="auto">
            <a:xfrm flipH="1">
              <a:off x="11652945"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4" name="Freeform 406">
              <a:extLst>
                <a:ext uri="{FF2B5EF4-FFF2-40B4-BE49-F238E27FC236}">
                  <a16:creationId xmlns:a16="http://schemas.microsoft.com/office/drawing/2014/main" id="{59D3E069-0B6A-4F72-AD06-60AC6D3C3C9B}"/>
                </a:ext>
              </a:extLst>
            </p:cNvPr>
            <p:cNvSpPr>
              <a:spLocks/>
            </p:cNvSpPr>
            <p:nvPr userDrawn="1"/>
          </p:nvSpPr>
          <p:spPr bwMode="auto">
            <a:xfrm flipH="1">
              <a:off x="11326806"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5" name="Freeform 29">
              <a:extLst>
                <a:ext uri="{FF2B5EF4-FFF2-40B4-BE49-F238E27FC236}">
                  <a16:creationId xmlns:a16="http://schemas.microsoft.com/office/drawing/2014/main" id="{250DC0F7-E1F3-4C96-8CBC-7E56820F5239}"/>
                </a:ext>
              </a:extLst>
            </p:cNvPr>
            <p:cNvSpPr>
              <a:spLocks/>
            </p:cNvSpPr>
            <p:nvPr userDrawn="1"/>
          </p:nvSpPr>
          <p:spPr bwMode="auto">
            <a:xfrm flipH="1">
              <a:off x="1089108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6" name="Freeform 31">
              <a:extLst>
                <a:ext uri="{FF2B5EF4-FFF2-40B4-BE49-F238E27FC236}">
                  <a16:creationId xmlns:a16="http://schemas.microsoft.com/office/drawing/2014/main" id="{F12D4549-53E7-4C67-A14A-0D964BFA4231}"/>
                </a:ext>
              </a:extLst>
            </p:cNvPr>
            <p:cNvSpPr>
              <a:spLocks/>
            </p:cNvSpPr>
            <p:nvPr userDrawn="1"/>
          </p:nvSpPr>
          <p:spPr bwMode="auto">
            <a:xfrm flipH="1">
              <a:off x="10998177"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7" name="Freeform 29">
              <a:extLst>
                <a:ext uri="{FF2B5EF4-FFF2-40B4-BE49-F238E27FC236}">
                  <a16:creationId xmlns:a16="http://schemas.microsoft.com/office/drawing/2014/main" id="{19951FF1-60C6-47B1-AF2C-F40C4EE753F5}"/>
                </a:ext>
              </a:extLst>
            </p:cNvPr>
            <p:cNvSpPr>
              <a:spLocks/>
            </p:cNvSpPr>
            <p:nvPr userDrawn="1"/>
          </p:nvSpPr>
          <p:spPr bwMode="auto">
            <a:xfrm flipH="1">
              <a:off x="1056245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8" name="Freeform 30">
              <a:extLst>
                <a:ext uri="{FF2B5EF4-FFF2-40B4-BE49-F238E27FC236}">
                  <a16:creationId xmlns:a16="http://schemas.microsoft.com/office/drawing/2014/main" id="{3ED012F8-EE57-4D38-AAD4-71CB3021FCE9}"/>
                </a:ext>
              </a:extLst>
            </p:cNvPr>
            <p:cNvSpPr>
              <a:spLocks/>
            </p:cNvSpPr>
            <p:nvPr userDrawn="1"/>
          </p:nvSpPr>
          <p:spPr bwMode="auto">
            <a:xfrm flipH="1">
              <a:off x="1023631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9" name="Freeform 31">
              <a:extLst>
                <a:ext uri="{FF2B5EF4-FFF2-40B4-BE49-F238E27FC236}">
                  <a16:creationId xmlns:a16="http://schemas.microsoft.com/office/drawing/2014/main" id="{F3F16648-94AE-4AE9-8C3D-4E6FD8A31AFD}"/>
                </a:ext>
              </a:extLst>
            </p:cNvPr>
            <p:cNvSpPr>
              <a:spLocks/>
            </p:cNvSpPr>
            <p:nvPr userDrawn="1"/>
          </p:nvSpPr>
          <p:spPr bwMode="auto">
            <a:xfrm flipH="1">
              <a:off x="10669548"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0" name="Freeform 32">
              <a:extLst>
                <a:ext uri="{FF2B5EF4-FFF2-40B4-BE49-F238E27FC236}">
                  <a16:creationId xmlns:a16="http://schemas.microsoft.com/office/drawing/2014/main" id="{CD7E7518-1B9B-4598-9C91-FA90439330F8}"/>
                </a:ext>
              </a:extLst>
            </p:cNvPr>
            <p:cNvSpPr>
              <a:spLocks/>
            </p:cNvSpPr>
            <p:nvPr userDrawn="1"/>
          </p:nvSpPr>
          <p:spPr bwMode="auto">
            <a:xfrm flipH="1">
              <a:off x="10343408"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1" name="Freeform 29">
              <a:extLst>
                <a:ext uri="{FF2B5EF4-FFF2-40B4-BE49-F238E27FC236}">
                  <a16:creationId xmlns:a16="http://schemas.microsoft.com/office/drawing/2014/main" id="{3941B248-CCDE-4636-B2D4-383A2A8184C3}"/>
                </a:ext>
              </a:extLst>
            </p:cNvPr>
            <p:cNvSpPr>
              <a:spLocks/>
            </p:cNvSpPr>
            <p:nvPr userDrawn="1"/>
          </p:nvSpPr>
          <p:spPr bwMode="auto">
            <a:xfrm flipH="1">
              <a:off x="990768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2" name="Freeform 30">
              <a:extLst>
                <a:ext uri="{FF2B5EF4-FFF2-40B4-BE49-F238E27FC236}">
                  <a16:creationId xmlns:a16="http://schemas.microsoft.com/office/drawing/2014/main" id="{EC354383-FE6D-432D-9B44-9678692D2070}"/>
                </a:ext>
              </a:extLst>
            </p:cNvPr>
            <p:cNvSpPr>
              <a:spLocks/>
            </p:cNvSpPr>
            <p:nvPr userDrawn="1"/>
          </p:nvSpPr>
          <p:spPr bwMode="auto">
            <a:xfrm flipH="1">
              <a:off x="9581544"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3" name="Freeform 31">
              <a:extLst>
                <a:ext uri="{FF2B5EF4-FFF2-40B4-BE49-F238E27FC236}">
                  <a16:creationId xmlns:a16="http://schemas.microsoft.com/office/drawing/2014/main" id="{AD655EA7-4C03-4551-87A3-EE80F968B479}"/>
                </a:ext>
              </a:extLst>
            </p:cNvPr>
            <p:cNvSpPr>
              <a:spLocks/>
            </p:cNvSpPr>
            <p:nvPr userDrawn="1"/>
          </p:nvSpPr>
          <p:spPr bwMode="auto">
            <a:xfrm flipH="1">
              <a:off x="10014780"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4" name="Freeform 32">
              <a:extLst>
                <a:ext uri="{FF2B5EF4-FFF2-40B4-BE49-F238E27FC236}">
                  <a16:creationId xmlns:a16="http://schemas.microsoft.com/office/drawing/2014/main" id="{7C467E05-4239-4004-BB79-DBDF28E8E146}"/>
                </a:ext>
              </a:extLst>
            </p:cNvPr>
            <p:cNvSpPr>
              <a:spLocks/>
            </p:cNvSpPr>
            <p:nvPr userDrawn="1"/>
          </p:nvSpPr>
          <p:spPr bwMode="auto">
            <a:xfrm flipH="1">
              <a:off x="9688639"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5" name="Freeform 29">
              <a:extLst>
                <a:ext uri="{FF2B5EF4-FFF2-40B4-BE49-F238E27FC236}">
                  <a16:creationId xmlns:a16="http://schemas.microsoft.com/office/drawing/2014/main" id="{654A7B82-19E5-4C52-9815-6360825A97C1}"/>
                </a:ext>
              </a:extLst>
            </p:cNvPr>
            <p:cNvSpPr>
              <a:spLocks/>
            </p:cNvSpPr>
            <p:nvPr userDrawn="1"/>
          </p:nvSpPr>
          <p:spPr bwMode="auto">
            <a:xfrm flipH="1">
              <a:off x="9252916"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6" name="Freeform 30">
              <a:extLst>
                <a:ext uri="{FF2B5EF4-FFF2-40B4-BE49-F238E27FC236}">
                  <a16:creationId xmlns:a16="http://schemas.microsoft.com/office/drawing/2014/main" id="{BE9C8B7C-90B5-4D20-A3A6-C6A6C0AB1AB6}"/>
                </a:ext>
              </a:extLst>
            </p:cNvPr>
            <p:cNvSpPr>
              <a:spLocks/>
            </p:cNvSpPr>
            <p:nvPr userDrawn="1"/>
          </p:nvSpPr>
          <p:spPr bwMode="auto">
            <a:xfrm flipH="1">
              <a:off x="892677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7" name="Freeform 31">
              <a:extLst>
                <a:ext uri="{FF2B5EF4-FFF2-40B4-BE49-F238E27FC236}">
                  <a16:creationId xmlns:a16="http://schemas.microsoft.com/office/drawing/2014/main" id="{BDB01185-BFCF-41D8-89FD-6223C8645604}"/>
                </a:ext>
              </a:extLst>
            </p:cNvPr>
            <p:cNvSpPr>
              <a:spLocks/>
            </p:cNvSpPr>
            <p:nvPr userDrawn="1"/>
          </p:nvSpPr>
          <p:spPr bwMode="auto">
            <a:xfrm flipH="1">
              <a:off x="9360011"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8" name="Freeform 32">
              <a:extLst>
                <a:ext uri="{FF2B5EF4-FFF2-40B4-BE49-F238E27FC236}">
                  <a16:creationId xmlns:a16="http://schemas.microsoft.com/office/drawing/2014/main" id="{D5BD919D-F1BC-491A-B230-82B663620939}"/>
                </a:ext>
              </a:extLst>
            </p:cNvPr>
            <p:cNvSpPr>
              <a:spLocks/>
            </p:cNvSpPr>
            <p:nvPr userDrawn="1"/>
          </p:nvSpPr>
          <p:spPr bwMode="auto">
            <a:xfrm flipH="1">
              <a:off x="9033870"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9" name="Freeform 29">
              <a:extLst>
                <a:ext uri="{FF2B5EF4-FFF2-40B4-BE49-F238E27FC236}">
                  <a16:creationId xmlns:a16="http://schemas.microsoft.com/office/drawing/2014/main" id="{8F888A3E-BD98-4319-A588-29DB0CAA5208}"/>
                </a:ext>
              </a:extLst>
            </p:cNvPr>
            <p:cNvSpPr>
              <a:spLocks/>
            </p:cNvSpPr>
            <p:nvPr userDrawn="1"/>
          </p:nvSpPr>
          <p:spPr bwMode="auto">
            <a:xfrm flipH="1">
              <a:off x="8598148"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0" name="Freeform 30">
              <a:extLst>
                <a:ext uri="{FF2B5EF4-FFF2-40B4-BE49-F238E27FC236}">
                  <a16:creationId xmlns:a16="http://schemas.microsoft.com/office/drawing/2014/main" id="{F0A4516F-3629-4F6C-B296-75E27FA0FDE4}"/>
                </a:ext>
              </a:extLst>
            </p:cNvPr>
            <p:cNvSpPr>
              <a:spLocks/>
            </p:cNvSpPr>
            <p:nvPr userDrawn="1"/>
          </p:nvSpPr>
          <p:spPr bwMode="auto">
            <a:xfrm flipH="1">
              <a:off x="827200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1" name="Freeform 31">
              <a:extLst>
                <a:ext uri="{FF2B5EF4-FFF2-40B4-BE49-F238E27FC236}">
                  <a16:creationId xmlns:a16="http://schemas.microsoft.com/office/drawing/2014/main" id="{8F8FC7E2-88C3-4BAF-86AF-4775501DF108}"/>
                </a:ext>
              </a:extLst>
            </p:cNvPr>
            <p:cNvSpPr>
              <a:spLocks/>
            </p:cNvSpPr>
            <p:nvPr userDrawn="1"/>
          </p:nvSpPr>
          <p:spPr bwMode="auto">
            <a:xfrm flipH="1">
              <a:off x="870524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2" name="Freeform 32">
              <a:extLst>
                <a:ext uri="{FF2B5EF4-FFF2-40B4-BE49-F238E27FC236}">
                  <a16:creationId xmlns:a16="http://schemas.microsoft.com/office/drawing/2014/main" id="{EC7CC34A-D67E-41B5-A4BA-4E4B5F66386A}"/>
                </a:ext>
              </a:extLst>
            </p:cNvPr>
            <p:cNvSpPr>
              <a:spLocks/>
            </p:cNvSpPr>
            <p:nvPr userDrawn="1"/>
          </p:nvSpPr>
          <p:spPr bwMode="auto">
            <a:xfrm flipH="1">
              <a:off x="8379101"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3" name="Freeform 425">
              <a:extLst>
                <a:ext uri="{FF2B5EF4-FFF2-40B4-BE49-F238E27FC236}">
                  <a16:creationId xmlns:a16="http://schemas.microsoft.com/office/drawing/2014/main" id="{90A95DA3-8F9E-421C-9174-8BF9AA504F83}"/>
                </a:ext>
              </a:extLst>
            </p:cNvPr>
            <p:cNvSpPr>
              <a:spLocks/>
            </p:cNvSpPr>
            <p:nvPr userDrawn="1"/>
          </p:nvSpPr>
          <p:spPr bwMode="auto">
            <a:xfrm flipH="1">
              <a:off x="794337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4" name="Freeform 426">
              <a:extLst>
                <a:ext uri="{FF2B5EF4-FFF2-40B4-BE49-F238E27FC236}">
                  <a16:creationId xmlns:a16="http://schemas.microsoft.com/office/drawing/2014/main" id="{18334280-7FF6-451B-95BE-02C757D42155}"/>
                </a:ext>
              </a:extLst>
            </p:cNvPr>
            <p:cNvSpPr>
              <a:spLocks/>
            </p:cNvSpPr>
            <p:nvPr userDrawn="1"/>
          </p:nvSpPr>
          <p:spPr bwMode="auto">
            <a:xfrm flipH="1">
              <a:off x="761723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5" name="Freeform 427">
              <a:extLst>
                <a:ext uri="{FF2B5EF4-FFF2-40B4-BE49-F238E27FC236}">
                  <a16:creationId xmlns:a16="http://schemas.microsoft.com/office/drawing/2014/main" id="{FA68E6DA-BE3E-4D5E-9AF6-5B4A355FE63B}"/>
                </a:ext>
              </a:extLst>
            </p:cNvPr>
            <p:cNvSpPr>
              <a:spLocks/>
            </p:cNvSpPr>
            <p:nvPr userDrawn="1"/>
          </p:nvSpPr>
          <p:spPr bwMode="auto">
            <a:xfrm flipH="1">
              <a:off x="805047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6" name="Freeform 428">
              <a:extLst>
                <a:ext uri="{FF2B5EF4-FFF2-40B4-BE49-F238E27FC236}">
                  <a16:creationId xmlns:a16="http://schemas.microsoft.com/office/drawing/2014/main" id="{83E59028-5940-4368-80BA-ABEA718E993D}"/>
                </a:ext>
              </a:extLst>
            </p:cNvPr>
            <p:cNvSpPr>
              <a:spLocks/>
            </p:cNvSpPr>
            <p:nvPr userDrawn="1"/>
          </p:nvSpPr>
          <p:spPr bwMode="auto">
            <a:xfrm flipH="1">
              <a:off x="7724332"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7" name="Freeform 29">
              <a:extLst>
                <a:ext uri="{FF2B5EF4-FFF2-40B4-BE49-F238E27FC236}">
                  <a16:creationId xmlns:a16="http://schemas.microsoft.com/office/drawing/2014/main" id="{0E7DD0E1-85B2-4E34-AD3C-6555FF6938A2}"/>
                </a:ext>
              </a:extLst>
            </p:cNvPr>
            <p:cNvSpPr>
              <a:spLocks/>
            </p:cNvSpPr>
            <p:nvPr userDrawn="1"/>
          </p:nvSpPr>
          <p:spPr bwMode="auto">
            <a:xfrm flipH="1">
              <a:off x="728860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8" name="Freeform 31">
              <a:extLst>
                <a:ext uri="{FF2B5EF4-FFF2-40B4-BE49-F238E27FC236}">
                  <a16:creationId xmlns:a16="http://schemas.microsoft.com/office/drawing/2014/main" id="{D7D9BA0F-7053-4FCD-8D9A-C952F3BC49BE}"/>
                </a:ext>
              </a:extLst>
            </p:cNvPr>
            <p:cNvSpPr>
              <a:spLocks/>
            </p:cNvSpPr>
            <p:nvPr userDrawn="1"/>
          </p:nvSpPr>
          <p:spPr bwMode="auto">
            <a:xfrm flipH="1">
              <a:off x="7395703"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3" name="Group 1812">
            <a:extLst>
              <a:ext uri="{FF2B5EF4-FFF2-40B4-BE49-F238E27FC236}">
                <a16:creationId xmlns:a16="http://schemas.microsoft.com/office/drawing/2014/main" id="{DC03940F-B74A-4BB0-A29E-05138DBEF958}"/>
              </a:ext>
            </a:extLst>
          </p:cNvPr>
          <p:cNvGrpSpPr/>
          <p:nvPr userDrawn="1"/>
        </p:nvGrpSpPr>
        <p:grpSpPr>
          <a:xfrm>
            <a:off x="83663" y="4909416"/>
            <a:ext cx="12009863" cy="176637"/>
            <a:chOff x="83663" y="4856241"/>
            <a:chExt cx="12009863" cy="176637"/>
          </a:xfrm>
        </p:grpSpPr>
        <p:sp>
          <p:nvSpPr>
            <p:cNvPr id="1527" name="Freeform 29">
              <a:extLst>
                <a:ext uri="{FF2B5EF4-FFF2-40B4-BE49-F238E27FC236}">
                  <a16:creationId xmlns:a16="http://schemas.microsoft.com/office/drawing/2014/main" id="{41215D19-B582-42FE-AD52-5628011801BC}"/>
                </a:ext>
              </a:extLst>
            </p:cNvPr>
            <p:cNvSpPr>
              <a:spLocks/>
            </p:cNvSpPr>
            <p:nvPr userDrawn="1"/>
          </p:nvSpPr>
          <p:spPr bwMode="auto">
            <a:xfrm>
              <a:off x="30519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8" name="Freeform 30">
              <a:extLst>
                <a:ext uri="{FF2B5EF4-FFF2-40B4-BE49-F238E27FC236}">
                  <a16:creationId xmlns:a16="http://schemas.microsoft.com/office/drawing/2014/main" id="{B03C6A99-9649-44A5-8F97-FE0B9C27D0C3}"/>
                </a:ext>
              </a:extLst>
            </p:cNvPr>
            <p:cNvSpPr>
              <a:spLocks/>
            </p:cNvSpPr>
            <p:nvPr userDrawn="1"/>
          </p:nvSpPr>
          <p:spPr bwMode="auto">
            <a:xfrm>
              <a:off x="63133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9" name="Freeform 31">
              <a:extLst>
                <a:ext uri="{FF2B5EF4-FFF2-40B4-BE49-F238E27FC236}">
                  <a16:creationId xmlns:a16="http://schemas.microsoft.com/office/drawing/2014/main" id="{78292761-DAF9-4726-8908-B4B5FC99811A}"/>
                </a:ext>
              </a:extLst>
            </p:cNvPr>
            <p:cNvSpPr>
              <a:spLocks/>
            </p:cNvSpPr>
            <p:nvPr userDrawn="1"/>
          </p:nvSpPr>
          <p:spPr bwMode="auto">
            <a:xfrm>
              <a:off x="8366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0" name="Freeform 32">
              <a:extLst>
                <a:ext uri="{FF2B5EF4-FFF2-40B4-BE49-F238E27FC236}">
                  <a16:creationId xmlns:a16="http://schemas.microsoft.com/office/drawing/2014/main" id="{CF57419C-9B5E-4714-BCBA-4E8FDF77F2CB}"/>
                </a:ext>
              </a:extLst>
            </p:cNvPr>
            <p:cNvSpPr>
              <a:spLocks/>
            </p:cNvSpPr>
            <p:nvPr userDrawn="1"/>
          </p:nvSpPr>
          <p:spPr bwMode="auto">
            <a:xfrm>
              <a:off x="41229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1" name="Freeform 29">
              <a:extLst>
                <a:ext uri="{FF2B5EF4-FFF2-40B4-BE49-F238E27FC236}">
                  <a16:creationId xmlns:a16="http://schemas.microsoft.com/office/drawing/2014/main" id="{CB1CC628-FB22-47B1-B1EF-050141CC26E1}"/>
                </a:ext>
              </a:extLst>
            </p:cNvPr>
            <p:cNvSpPr>
              <a:spLocks/>
            </p:cNvSpPr>
            <p:nvPr userDrawn="1"/>
          </p:nvSpPr>
          <p:spPr bwMode="auto">
            <a:xfrm>
              <a:off x="95996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2" name="Freeform 30">
              <a:extLst>
                <a:ext uri="{FF2B5EF4-FFF2-40B4-BE49-F238E27FC236}">
                  <a16:creationId xmlns:a16="http://schemas.microsoft.com/office/drawing/2014/main" id="{342E05D1-B314-44C7-8CA8-A5734D7640AB}"/>
                </a:ext>
              </a:extLst>
            </p:cNvPr>
            <p:cNvSpPr>
              <a:spLocks/>
            </p:cNvSpPr>
            <p:nvPr userDrawn="1"/>
          </p:nvSpPr>
          <p:spPr bwMode="auto">
            <a:xfrm>
              <a:off x="128610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3" name="Freeform 31">
              <a:extLst>
                <a:ext uri="{FF2B5EF4-FFF2-40B4-BE49-F238E27FC236}">
                  <a16:creationId xmlns:a16="http://schemas.microsoft.com/office/drawing/2014/main" id="{1E14B0ED-2D20-469F-BCC8-DF56F9D75062}"/>
                </a:ext>
              </a:extLst>
            </p:cNvPr>
            <p:cNvSpPr>
              <a:spLocks/>
            </p:cNvSpPr>
            <p:nvPr userDrawn="1"/>
          </p:nvSpPr>
          <p:spPr bwMode="auto">
            <a:xfrm>
              <a:off x="73843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4" name="Freeform 32">
              <a:extLst>
                <a:ext uri="{FF2B5EF4-FFF2-40B4-BE49-F238E27FC236}">
                  <a16:creationId xmlns:a16="http://schemas.microsoft.com/office/drawing/2014/main" id="{2B368F4C-A196-4DCA-9BC5-A45033EFDA26}"/>
                </a:ext>
              </a:extLst>
            </p:cNvPr>
            <p:cNvSpPr>
              <a:spLocks/>
            </p:cNvSpPr>
            <p:nvPr userDrawn="1"/>
          </p:nvSpPr>
          <p:spPr bwMode="auto">
            <a:xfrm>
              <a:off x="106706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5" name="Freeform 29">
              <a:extLst>
                <a:ext uri="{FF2B5EF4-FFF2-40B4-BE49-F238E27FC236}">
                  <a16:creationId xmlns:a16="http://schemas.microsoft.com/office/drawing/2014/main" id="{5928F999-B5AE-46E3-8AB4-BC6896F35F45}"/>
                </a:ext>
              </a:extLst>
            </p:cNvPr>
            <p:cNvSpPr>
              <a:spLocks/>
            </p:cNvSpPr>
            <p:nvPr userDrawn="1"/>
          </p:nvSpPr>
          <p:spPr bwMode="auto">
            <a:xfrm>
              <a:off x="161473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6" name="Freeform 30">
              <a:extLst>
                <a:ext uri="{FF2B5EF4-FFF2-40B4-BE49-F238E27FC236}">
                  <a16:creationId xmlns:a16="http://schemas.microsoft.com/office/drawing/2014/main" id="{419DD182-5681-4393-BEAB-F5F199CD2854}"/>
                </a:ext>
              </a:extLst>
            </p:cNvPr>
            <p:cNvSpPr>
              <a:spLocks/>
            </p:cNvSpPr>
            <p:nvPr userDrawn="1"/>
          </p:nvSpPr>
          <p:spPr bwMode="auto">
            <a:xfrm>
              <a:off x="194087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7" name="Freeform 31">
              <a:extLst>
                <a:ext uri="{FF2B5EF4-FFF2-40B4-BE49-F238E27FC236}">
                  <a16:creationId xmlns:a16="http://schemas.microsoft.com/office/drawing/2014/main" id="{E72ACE2A-9435-4572-866A-8048FFFB3B9A}"/>
                </a:ext>
              </a:extLst>
            </p:cNvPr>
            <p:cNvSpPr>
              <a:spLocks/>
            </p:cNvSpPr>
            <p:nvPr userDrawn="1"/>
          </p:nvSpPr>
          <p:spPr bwMode="auto">
            <a:xfrm>
              <a:off x="139320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8" name="Freeform 32">
              <a:extLst>
                <a:ext uri="{FF2B5EF4-FFF2-40B4-BE49-F238E27FC236}">
                  <a16:creationId xmlns:a16="http://schemas.microsoft.com/office/drawing/2014/main" id="{E2C0D9B8-1158-4DC9-8525-6EA4F410F9FE}"/>
                </a:ext>
              </a:extLst>
            </p:cNvPr>
            <p:cNvSpPr>
              <a:spLocks/>
            </p:cNvSpPr>
            <p:nvPr userDrawn="1"/>
          </p:nvSpPr>
          <p:spPr bwMode="auto">
            <a:xfrm>
              <a:off x="1721829"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9" name="Freeform 29">
              <a:extLst>
                <a:ext uri="{FF2B5EF4-FFF2-40B4-BE49-F238E27FC236}">
                  <a16:creationId xmlns:a16="http://schemas.microsoft.com/office/drawing/2014/main" id="{9FF21187-CFDF-41DA-8309-C5AA2C47374F}"/>
                </a:ext>
              </a:extLst>
            </p:cNvPr>
            <p:cNvSpPr>
              <a:spLocks/>
            </p:cNvSpPr>
            <p:nvPr userDrawn="1"/>
          </p:nvSpPr>
          <p:spPr bwMode="auto">
            <a:xfrm>
              <a:off x="226950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0" name="Freeform 30">
              <a:extLst>
                <a:ext uri="{FF2B5EF4-FFF2-40B4-BE49-F238E27FC236}">
                  <a16:creationId xmlns:a16="http://schemas.microsoft.com/office/drawing/2014/main" id="{5A71EE6F-3035-47CC-A00F-FE3250D3442F}"/>
                </a:ext>
              </a:extLst>
            </p:cNvPr>
            <p:cNvSpPr>
              <a:spLocks/>
            </p:cNvSpPr>
            <p:nvPr userDrawn="1"/>
          </p:nvSpPr>
          <p:spPr bwMode="auto">
            <a:xfrm>
              <a:off x="259564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1" name="Freeform 31">
              <a:extLst>
                <a:ext uri="{FF2B5EF4-FFF2-40B4-BE49-F238E27FC236}">
                  <a16:creationId xmlns:a16="http://schemas.microsoft.com/office/drawing/2014/main" id="{AE05787F-5AF8-4A5E-BD2F-FFEFBAB0B4D0}"/>
                </a:ext>
              </a:extLst>
            </p:cNvPr>
            <p:cNvSpPr>
              <a:spLocks/>
            </p:cNvSpPr>
            <p:nvPr userDrawn="1"/>
          </p:nvSpPr>
          <p:spPr bwMode="auto">
            <a:xfrm>
              <a:off x="204796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2" name="Freeform 32">
              <a:extLst>
                <a:ext uri="{FF2B5EF4-FFF2-40B4-BE49-F238E27FC236}">
                  <a16:creationId xmlns:a16="http://schemas.microsoft.com/office/drawing/2014/main" id="{6DCE9180-0ADF-4FA9-BF69-F47C6983865A}"/>
                </a:ext>
              </a:extLst>
            </p:cNvPr>
            <p:cNvSpPr>
              <a:spLocks/>
            </p:cNvSpPr>
            <p:nvPr userDrawn="1"/>
          </p:nvSpPr>
          <p:spPr bwMode="auto">
            <a:xfrm>
              <a:off x="2376598"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3" name="Freeform 565">
              <a:extLst>
                <a:ext uri="{FF2B5EF4-FFF2-40B4-BE49-F238E27FC236}">
                  <a16:creationId xmlns:a16="http://schemas.microsoft.com/office/drawing/2014/main" id="{7E46278F-E1EE-4A72-9424-D81ECF2A1436}"/>
                </a:ext>
              </a:extLst>
            </p:cNvPr>
            <p:cNvSpPr>
              <a:spLocks/>
            </p:cNvSpPr>
            <p:nvPr userDrawn="1"/>
          </p:nvSpPr>
          <p:spPr bwMode="auto">
            <a:xfrm>
              <a:off x="292427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4" name="Freeform 566">
              <a:extLst>
                <a:ext uri="{FF2B5EF4-FFF2-40B4-BE49-F238E27FC236}">
                  <a16:creationId xmlns:a16="http://schemas.microsoft.com/office/drawing/2014/main" id="{FB792ABA-ADFC-4C00-BDE1-C3B1EF86830E}"/>
                </a:ext>
              </a:extLst>
            </p:cNvPr>
            <p:cNvSpPr>
              <a:spLocks/>
            </p:cNvSpPr>
            <p:nvPr userDrawn="1"/>
          </p:nvSpPr>
          <p:spPr bwMode="auto">
            <a:xfrm>
              <a:off x="325041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5" name="Freeform 567">
              <a:extLst>
                <a:ext uri="{FF2B5EF4-FFF2-40B4-BE49-F238E27FC236}">
                  <a16:creationId xmlns:a16="http://schemas.microsoft.com/office/drawing/2014/main" id="{646E79E9-778D-4703-96F7-870800A341B2}"/>
                </a:ext>
              </a:extLst>
            </p:cNvPr>
            <p:cNvSpPr>
              <a:spLocks/>
            </p:cNvSpPr>
            <p:nvPr userDrawn="1"/>
          </p:nvSpPr>
          <p:spPr bwMode="auto">
            <a:xfrm>
              <a:off x="270273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6" name="Freeform 568">
              <a:extLst>
                <a:ext uri="{FF2B5EF4-FFF2-40B4-BE49-F238E27FC236}">
                  <a16:creationId xmlns:a16="http://schemas.microsoft.com/office/drawing/2014/main" id="{E1AFC630-0E6A-4BEC-BC4C-D6E91EDBF650}"/>
                </a:ext>
              </a:extLst>
            </p:cNvPr>
            <p:cNvSpPr>
              <a:spLocks/>
            </p:cNvSpPr>
            <p:nvPr userDrawn="1"/>
          </p:nvSpPr>
          <p:spPr bwMode="auto">
            <a:xfrm>
              <a:off x="3031366"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7" name="Freeform 29">
              <a:extLst>
                <a:ext uri="{FF2B5EF4-FFF2-40B4-BE49-F238E27FC236}">
                  <a16:creationId xmlns:a16="http://schemas.microsoft.com/office/drawing/2014/main" id="{ADCEBC56-92AB-4A9F-85F9-61585C4B5052}"/>
                </a:ext>
              </a:extLst>
            </p:cNvPr>
            <p:cNvSpPr>
              <a:spLocks/>
            </p:cNvSpPr>
            <p:nvPr userDrawn="1"/>
          </p:nvSpPr>
          <p:spPr bwMode="auto">
            <a:xfrm>
              <a:off x="35790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8" name="Freeform 31">
              <a:extLst>
                <a:ext uri="{FF2B5EF4-FFF2-40B4-BE49-F238E27FC236}">
                  <a16:creationId xmlns:a16="http://schemas.microsoft.com/office/drawing/2014/main" id="{C9802287-908F-4A4C-BDDB-70C0C3A6F43F}"/>
                </a:ext>
              </a:extLst>
            </p:cNvPr>
            <p:cNvSpPr>
              <a:spLocks/>
            </p:cNvSpPr>
            <p:nvPr userDrawn="1"/>
          </p:nvSpPr>
          <p:spPr bwMode="auto">
            <a:xfrm>
              <a:off x="3357508"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9" name="Freeform 29">
              <a:extLst>
                <a:ext uri="{FF2B5EF4-FFF2-40B4-BE49-F238E27FC236}">
                  <a16:creationId xmlns:a16="http://schemas.microsoft.com/office/drawing/2014/main" id="{F90B9609-70EA-490F-985A-76FFCEFC4773}"/>
                </a:ext>
              </a:extLst>
            </p:cNvPr>
            <p:cNvSpPr>
              <a:spLocks/>
            </p:cNvSpPr>
            <p:nvPr userDrawn="1"/>
          </p:nvSpPr>
          <p:spPr bwMode="auto">
            <a:xfrm>
              <a:off x="390767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0" name="Freeform 30">
              <a:extLst>
                <a:ext uri="{FF2B5EF4-FFF2-40B4-BE49-F238E27FC236}">
                  <a16:creationId xmlns:a16="http://schemas.microsoft.com/office/drawing/2014/main" id="{12F5075A-92B7-4AC2-BB07-DF2C29930E42}"/>
                </a:ext>
              </a:extLst>
            </p:cNvPr>
            <p:cNvSpPr>
              <a:spLocks/>
            </p:cNvSpPr>
            <p:nvPr userDrawn="1"/>
          </p:nvSpPr>
          <p:spPr bwMode="auto">
            <a:xfrm>
              <a:off x="423381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1" name="Freeform 31">
              <a:extLst>
                <a:ext uri="{FF2B5EF4-FFF2-40B4-BE49-F238E27FC236}">
                  <a16:creationId xmlns:a16="http://schemas.microsoft.com/office/drawing/2014/main" id="{30D9B98A-51E9-4962-9734-7A931E17A02D}"/>
                </a:ext>
              </a:extLst>
            </p:cNvPr>
            <p:cNvSpPr>
              <a:spLocks/>
            </p:cNvSpPr>
            <p:nvPr userDrawn="1"/>
          </p:nvSpPr>
          <p:spPr bwMode="auto">
            <a:xfrm>
              <a:off x="3686136"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2" name="Freeform 32">
              <a:extLst>
                <a:ext uri="{FF2B5EF4-FFF2-40B4-BE49-F238E27FC236}">
                  <a16:creationId xmlns:a16="http://schemas.microsoft.com/office/drawing/2014/main" id="{7586E328-7502-4480-9549-D6FEA43FA0C1}"/>
                </a:ext>
              </a:extLst>
            </p:cNvPr>
            <p:cNvSpPr>
              <a:spLocks/>
            </p:cNvSpPr>
            <p:nvPr userDrawn="1"/>
          </p:nvSpPr>
          <p:spPr bwMode="auto">
            <a:xfrm>
              <a:off x="401476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3" name="Freeform 29">
              <a:extLst>
                <a:ext uri="{FF2B5EF4-FFF2-40B4-BE49-F238E27FC236}">
                  <a16:creationId xmlns:a16="http://schemas.microsoft.com/office/drawing/2014/main" id="{C79A1EEF-53F8-484B-9E45-2EE7615D40CF}"/>
                </a:ext>
              </a:extLst>
            </p:cNvPr>
            <p:cNvSpPr>
              <a:spLocks/>
            </p:cNvSpPr>
            <p:nvPr userDrawn="1"/>
          </p:nvSpPr>
          <p:spPr bwMode="auto">
            <a:xfrm>
              <a:off x="4562439"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4" name="Freeform 30">
              <a:extLst>
                <a:ext uri="{FF2B5EF4-FFF2-40B4-BE49-F238E27FC236}">
                  <a16:creationId xmlns:a16="http://schemas.microsoft.com/office/drawing/2014/main" id="{6686D282-0526-44DE-9AA5-31E6A28943FC}"/>
                </a:ext>
              </a:extLst>
            </p:cNvPr>
            <p:cNvSpPr>
              <a:spLocks/>
            </p:cNvSpPr>
            <p:nvPr userDrawn="1"/>
          </p:nvSpPr>
          <p:spPr bwMode="auto">
            <a:xfrm>
              <a:off x="48885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5" name="Freeform 31">
              <a:extLst>
                <a:ext uri="{FF2B5EF4-FFF2-40B4-BE49-F238E27FC236}">
                  <a16:creationId xmlns:a16="http://schemas.microsoft.com/office/drawing/2014/main" id="{8A268F73-2757-4471-A11B-3DED63B8FA80}"/>
                </a:ext>
              </a:extLst>
            </p:cNvPr>
            <p:cNvSpPr>
              <a:spLocks/>
            </p:cNvSpPr>
            <p:nvPr userDrawn="1"/>
          </p:nvSpPr>
          <p:spPr bwMode="auto">
            <a:xfrm>
              <a:off x="4340905"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6" name="Freeform 32">
              <a:extLst>
                <a:ext uri="{FF2B5EF4-FFF2-40B4-BE49-F238E27FC236}">
                  <a16:creationId xmlns:a16="http://schemas.microsoft.com/office/drawing/2014/main" id="{D2717DDD-C903-414D-92CD-352DDB9B2BDB}"/>
                </a:ext>
              </a:extLst>
            </p:cNvPr>
            <p:cNvSpPr>
              <a:spLocks/>
            </p:cNvSpPr>
            <p:nvPr userDrawn="1"/>
          </p:nvSpPr>
          <p:spPr bwMode="auto">
            <a:xfrm>
              <a:off x="466953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7" name="Freeform 29">
              <a:extLst>
                <a:ext uri="{FF2B5EF4-FFF2-40B4-BE49-F238E27FC236}">
                  <a16:creationId xmlns:a16="http://schemas.microsoft.com/office/drawing/2014/main" id="{ABE98699-D6B3-49B2-96B9-4AE9CB5BF1C5}"/>
                </a:ext>
              </a:extLst>
            </p:cNvPr>
            <p:cNvSpPr>
              <a:spLocks/>
            </p:cNvSpPr>
            <p:nvPr userDrawn="1"/>
          </p:nvSpPr>
          <p:spPr bwMode="auto">
            <a:xfrm>
              <a:off x="521720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8" name="Freeform 30">
              <a:extLst>
                <a:ext uri="{FF2B5EF4-FFF2-40B4-BE49-F238E27FC236}">
                  <a16:creationId xmlns:a16="http://schemas.microsoft.com/office/drawing/2014/main" id="{719C55D5-4091-449D-B7A6-F7BFD914D019}"/>
                </a:ext>
              </a:extLst>
            </p:cNvPr>
            <p:cNvSpPr>
              <a:spLocks/>
            </p:cNvSpPr>
            <p:nvPr userDrawn="1"/>
          </p:nvSpPr>
          <p:spPr bwMode="auto">
            <a:xfrm>
              <a:off x="554334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9" name="Freeform 31">
              <a:extLst>
                <a:ext uri="{FF2B5EF4-FFF2-40B4-BE49-F238E27FC236}">
                  <a16:creationId xmlns:a16="http://schemas.microsoft.com/office/drawing/2014/main" id="{194515F1-0496-410A-929E-CD0F7A16827E}"/>
                </a:ext>
              </a:extLst>
            </p:cNvPr>
            <p:cNvSpPr>
              <a:spLocks/>
            </p:cNvSpPr>
            <p:nvPr userDrawn="1"/>
          </p:nvSpPr>
          <p:spPr bwMode="auto">
            <a:xfrm>
              <a:off x="4995674"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0" name="Freeform 32">
              <a:extLst>
                <a:ext uri="{FF2B5EF4-FFF2-40B4-BE49-F238E27FC236}">
                  <a16:creationId xmlns:a16="http://schemas.microsoft.com/office/drawing/2014/main" id="{7F26C03F-0DAC-4BB1-9CC4-FC9FCB4CD6C4}"/>
                </a:ext>
              </a:extLst>
            </p:cNvPr>
            <p:cNvSpPr>
              <a:spLocks/>
            </p:cNvSpPr>
            <p:nvPr userDrawn="1"/>
          </p:nvSpPr>
          <p:spPr bwMode="auto">
            <a:xfrm>
              <a:off x="5324302"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1" name="Freeform 29">
              <a:extLst>
                <a:ext uri="{FF2B5EF4-FFF2-40B4-BE49-F238E27FC236}">
                  <a16:creationId xmlns:a16="http://schemas.microsoft.com/office/drawing/2014/main" id="{73166673-3F67-43E4-8164-3EE09EA34CAB}"/>
                </a:ext>
              </a:extLst>
            </p:cNvPr>
            <p:cNvSpPr>
              <a:spLocks/>
            </p:cNvSpPr>
            <p:nvPr userDrawn="1"/>
          </p:nvSpPr>
          <p:spPr bwMode="auto">
            <a:xfrm>
              <a:off x="587197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2" name="Freeform 30">
              <a:extLst>
                <a:ext uri="{FF2B5EF4-FFF2-40B4-BE49-F238E27FC236}">
                  <a16:creationId xmlns:a16="http://schemas.microsoft.com/office/drawing/2014/main" id="{E4C35B9A-FE74-4538-A1BC-372148E0D210}"/>
                </a:ext>
              </a:extLst>
            </p:cNvPr>
            <p:cNvSpPr>
              <a:spLocks/>
            </p:cNvSpPr>
            <p:nvPr userDrawn="1"/>
          </p:nvSpPr>
          <p:spPr bwMode="auto">
            <a:xfrm>
              <a:off x="61981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3" name="Freeform 31">
              <a:extLst>
                <a:ext uri="{FF2B5EF4-FFF2-40B4-BE49-F238E27FC236}">
                  <a16:creationId xmlns:a16="http://schemas.microsoft.com/office/drawing/2014/main" id="{1FFDB77B-5964-4DAB-8C27-80722338FBBD}"/>
                </a:ext>
              </a:extLst>
            </p:cNvPr>
            <p:cNvSpPr>
              <a:spLocks/>
            </p:cNvSpPr>
            <p:nvPr userDrawn="1"/>
          </p:nvSpPr>
          <p:spPr bwMode="auto">
            <a:xfrm>
              <a:off x="565044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4" name="Freeform 32">
              <a:extLst>
                <a:ext uri="{FF2B5EF4-FFF2-40B4-BE49-F238E27FC236}">
                  <a16:creationId xmlns:a16="http://schemas.microsoft.com/office/drawing/2014/main" id="{1B151AFD-524E-4F1E-8866-10A5B67E452C}"/>
                </a:ext>
              </a:extLst>
            </p:cNvPr>
            <p:cNvSpPr>
              <a:spLocks/>
            </p:cNvSpPr>
            <p:nvPr userDrawn="1"/>
          </p:nvSpPr>
          <p:spPr bwMode="auto">
            <a:xfrm>
              <a:off x="5979071"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5" name="Freeform 587">
              <a:extLst>
                <a:ext uri="{FF2B5EF4-FFF2-40B4-BE49-F238E27FC236}">
                  <a16:creationId xmlns:a16="http://schemas.microsoft.com/office/drawing/2014/main" id="{3BEE1B2A-91C2-4869-AD08-454E181BD74E}"/>
                </a:ext>
              </a:extLst>
            </p:cNvPr>
            <p:cNvSpPr>
              <a:spLocks/>
            </p:cNvSpPr>
            <p:nvPr userDrawn="1"/>
          </p:nvSpPr>
          <p:spPr bwMode="auto">
            <a:xfrm>
              <a:off x="652674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6" name="Freeform 588">
              <a:extLst>
                <a:ext uri="{FF2B5EF4-FFF2-40B4-BE49-F238E27FC236}">
                  <a16:creationId xmlns:a16="http://schemas.microsoft.com/office/drawing/2014/main" id="{C1CC053F-447A-4423-81C1-4BCA48AA26A3}"/>
                </a:ext>
              </a:extLst>
            </p:cNvPr>
            <p:cNvSpPr>
              <a:spLocks/>
            </p:cNvSpPr>
            <p:nvPr userDrawn="1"/>
          </p:nvSpPr>
          <p:spPr bwMode="auto">
            <a:xfrm>
              <a:off x="68528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7" name="Freeform 589">
              <a:extLst>
                <a:ext uri="{FF2B5EF4-FFF2-40B4-BE49-F238E27FC236}">
                  <a16:creationId xmlns:a16="http://schemas.microsoft.com/office/drawing/2014/main" id="{9B1DD336-0E2D-4DDC-8333-C98CCE1E1A85}"/>
                </a:ext>
              </a:extLst>
            </p:cNvPr>
            <p:cNvSpPr>
              <a:spLocks/>
            </p:cNvSpPr>
            <p:nvPr userDrawn="1"/>
          </p:nvSpPr>
          <p:spPr bwMode="auto">
            <a:xfrm>
              <a:off x="630521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8" name="Freeform 590">
              <a:extLst>
                <a:ext uri="{FF2B5EF4-FFF2-40B4-BE49-F238E27FC236}">
                  <a16:creationId xmlns:a16="http://schemas.microsoft.com/office/drawing/2014/main" id="{158D2A99-E4E2-40E7-9378-3E26E49F7F2F}"/>
                </a:ext>
              </a:extLst>
            </p:cNvPr>
            <p:cNvSpPr>
              <a:spLocks/>
            </p:cNvSpPr>
            <p:nvPr userDrawn="1"/>
          </p:nvSpPr>
          <p:spPr bwMode="auto">
            <a:xfrm>
              <a:off x="663384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9" name="Freeform 29">
              <a:extLst>
                <a:ext uri="{FF2B5EF4-FFF2-40B4-BE49-F238E27FC236}">
                  <a16:creationId xmlns:a16="http://schemas.microsoft.com/office/drawing/2014/main" id="{92FCCA5B-13DA-49D6-A1F3-51D1F94BDB43}"/>
                </a:ext>
              </a:extLst>
            </p:cNvPr>
            <p:cNvSpPr>
              <a:spLocks/>
            </p:cNvSpPr>
            <p:nvPr userDrawn="1"/>
          </p:nvSpPr>
          <p:spPr bwMode="auto">
            <a:xfrm>
              <a:off x="71815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0" name="Freeform 31">
              <a:extLst>
                <a:ext uri="{FF2B5EF4-FFF2-40B4-BE49-F238E27FC236}">
                  <a16:creationId xmlns:a16="http://schemas.microsoft.com/office/drawing/2014/main" id="{A289DBDC-6935-415E-85FE-A40572E76504}"/>
                </a:ext>
              </a:extLst>
            </p:cNvPr>
            <p:cNvSpPr>
              <a:spLocks/>
            </p:cNvSpPr>
            <p:nvPr userDrawn="1"/>
          </p:nvSpPr>
          <p:spPr bwMode="auto">
            <a:xfrm>
              <a:off x="695998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9" name="Freeform 29">
              <a:extLst>
                <a:ext uri="{FF2B5EF4-FFF2-40B4-BE49-F238E27FC236}">
                  <a16:creationId xmlns:a16="http://schemas.microsoft.com/office/drawing/2014/main" id="{7B35DED0-FAEC-4E25-8DB7-414F11B87ADD}"/>
                </a:ext>
              </a:extLst>
            </p:cNvPr>
            <p:cNvSpPr>
              <a:spLocks/>
            </p:cNvSpPr>
            <p:nvPr userDrawn="1"/>
          </p:nvSpPr>
          <p:spPr bwMode="auto">
            <a:xfrm>
              <a:off x="75101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0" name="Freeform 30">
              <a:extLst>
                <a:ext uri="{FF2B5EF4-FFF2-40B4-BE49-F238E27FC236}">
                  <a16:creationId xmlns:a16="http://schemas.microsoft.com/office/drawing/2014/main" id="{D53D4FB4-B43D-4C92-B68D-6EBEEA0B6831}"/>
                </a:ext>
              </a:extLst>
            </p:cNvPr>
            <p:cNvSpPr>
              <a:spLocks/>
            </p:cNvSpPr>
            <p:nvPr userDrawn="1"/>
          </p:nvSpPr>
          <p:spPr bwMode="auto">
            <a:xfrm>
              <a:off x="783628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1" name="Freeform 31">
              <a:extLst>
                <a:ext uri="{FF2B5EF4-FFF2-40B4-BE49-F238E27FC236}">
                  <a16:creationId xmlns:a16="http://schemas.microsoft.com/office/drawing/2014/main" id="{CF470A36-9FCE-430E-B036-26DEAEC829FD}"/>
                </a:ext>
              </a:extLst>
            </p:cNvPr>
            <p:cNvSpPr>
              <a:spLocks/>
            </p:cNvSpPr>
            <p:nvPr userDrawn="1"/>
          </p:nvSpPr>
          <p:spPr bwMode="auto">
            <a:xfrm>
              <a:off x="7288609"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2" name="Freeform 32">
              <a:extLst>
                <a:ext uri="{FF2B5EF4-FFF2-40B4-BE49-F238E27FC236}">
                  <a16:creationId xmlns:a16="http://schemas.microsoft.com/office/drawing/2014/main" id="{81F14579-EC3F-4FEE-815E-3B7DDF3A3CA7}"/>
                </a:ext>
              </a:extLst>
            </p:cNvPr>
            <p:cNvSpPr>
              <a:spLocks/>
            </p:cNvSpPr>
            <p:nvPr userDrawn="1"/>
          </p:nvSpPr>
          <p:spPr bwMode="auto">
            <a:xfrm>
              <a:off x="761723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3" name="Freeform 29">
              <a:extLst>
                <a:ext uri="{FF2B5EF4-FFF2-40B4-BE49-F238E27FC236}">
                  <a16:creationId xmlns:a16="http://schemas.microsoft.com/office/drawing/2014/main" id="{A9CEB7A9-13C6-4E84-BC37-A35D999B3AC3}"/>
                </a:ext>
              </a:extLst>
            </p:cNvPr>
            <p:cNvSpPr>
              <a:spLocks/>
            </p:cNvSpPr>
            <p:nvPr userDrawn="1"/>
          </p:nvSpPr>
          <p:spPr bwMode="auto">
            <a:xfrm>
              <a:off x="816491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4" name="Freeform 30">
              <a:extLst>
                <a:ext uri="{FF2B5EF4-FFF2-40B4-BE49-F238E27FC236}">
                  <a16:creationId xmlns:a16="http://schemas.microsoft.com/office/drawing/2014/main" id="{AE2AB76F-8536-41CE-B0CB-687C8A0B57CD}"/>
                </a:ext>
              </a:extLst>
            </p:cNvPr>
            <p:cNvSpPr>
              <a:spLocks/>
            </p:cNvSpPr>
            <p:nvPr userDrawn="1"/>
          </p:nvSpPr>
          <p:spPr bwMode="auto">
            <a:xfrm>
              <a:off x="849105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5" name="Freeform 31">
              <a:extLst>
                <a:ext uri="{FF2B5EF4-FFF2-40B4-BE49-F238E27FC236}">
                  <a16:creationId xmlns:a16="http://schemas.microsoft.com/office/drawing/2014/main" id="{F1CE6A86-A50D-4E5A-9F6B-ACF54A4FEC9C}"/>
                </a:ext>
              </a:extLst>
            </p:cNvPr>
            <p:cNvSpPr>
              <a:spLocks/>
            </p:cNvSpPr>
            <p:nvPr userDrawn="1"/>
          </p:nvSpPr>
          <p:spPr bwMode="auto">
            <a:xfrm>
              <a:off x="7943378"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6" name="Freeform 32">
              <a:extLst>
                <a:ext uri="{FF2B5EF4-FFF2-40B4-BE49-F238E27FC236}">
                  <a16:creationId xmlns:a16="http://schemas.microsoft.com/office/drawing/2014/main" id="{5FA20C67-51AB-4D8E-9D00-17FB6245A3A5}"/>
                </a:ext>
              </a:extLst>
            </p:cNvPr>
            <p:cNvSpPr>
              <a:spLocks/>
            </p:cNvSpPr>
            <p:nvPr userDrawn="1"/>
          </p:nvSpPr>
          <p:spPr bwMode="auto">
            <a:xfrm>
              <a:off x="827200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7" name="Freeform 29">
              <a:extLst>
                <a:ext uri="{FF2B5EF4-FFF2-40B4-BE49-F238E27FC236}">
                  <a16:creationId xmlns:a16="http://schemas.microsoft.com/office/drawing/2014/main" id="{A2A8256D-870B-4A75-88A3-044ACADFC7AA}"/>
                </a:ext>
              </a:extLst>
            </p:cNvPr>
            <p:cNvSpPr>
              <a:spLocks/>
            </p:cNvSpPr>
            <p:nvPr userDrawn="1"/>
          </p:nvSpPr>
          <p:spPr bwMode="auto">
            <a:xfrm>
              <a:off x="88196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8" name="Freeform 30">
              <a:extLst>
                <a:ext uri="{FF2B5EF4-FFF2-40B4-BE49-F238E27FC236}">
                  <a16:creationId xmlns:a16="http://schemas.microsoft.com/office/drawing/2014/main" id="{55858866-0EB3-4BB8-9261-8A53F69A1326}"/>
                </a:ext>
              </a:extLst>
            </p:cNvPr>
            <p:cNvSpPr>
              <a:spLocks/>
            </p:cNvSpPr>
            <p:nvPr userDrawn="1"/>
          </p:nvSpPr>
          <p:spPr bwMode="auto">
            <a:xfrm>
              <a:off x="914582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9" name="Freeform 31">
              <a:extLst>
                <a:ext uri="{FF2B5EF4-FFF2-40B4-BE49-F238E27FC236}">
                  <a16:creationId xmlns:a16="http://schemas.microsoft.com/office/drawing/2014/main" id="{26C2A8E5-3E0B-4DC4-AD2D-1B6B3E32F233}"/>
                </a:ext>
              </a:extLst>
            </p:cNvPr>
            <p:cNvSpPr>
              <a:spLocks/>
            </p:cNvSpPr>
            <p:nvPr userDrawn="1"/>
          </p:nvSpPr>
          <p:spPr bwMode="auto">
            <a:xfrm>
              <a:off x="8598147"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0" name="Freeform 32">
              <a:extLst>
                <a:ext uri="{FF2B5EF4-FFF2-40B4-BE49-F238E27FC236}">
                  <a16:creationId xmlns:a16="http://schemas.microsoft.com/office/drawing/2014/main" id="{E29AF684-BDF2-45FC-8ADF-0D5415AEB359}"/>
                </a:ext>
              </a:extLst>
            </p:cNvPr>
            <p:cNvSpPr>
              <a:spLocks/>
            </p:cNvSpPr>
            <p:nvPr userDrawn="1"/>
          </p:nvSpPr>
          <p:spPr bwMode="auto">
            <a:xfrm>
              <a:off x="892677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1" name="Freeform 29">
              <a:extLst>
                <a:ext uri="{FF2B5EF4-FFF2-40B4-BE49-F238E27FC236}">
                  <a16:creationId xmlns:a16="http://schemas.microsoft.com/office/drawing/2014/main" id="{3AE1DDE2-4142-4293-8FD3-70BAED944D4B}"/>
                </a:ext>
              </a:extLst>
            </p:cNvPr>
            <p:cNvSpPr>
              <a:spLocks/>
            </p:cNvSpPr>
            <p:nvPr userDrawn="1"/>
          </p:nvSpPr>
          <p:spPr bwMode="auto">
            <a:xfrm>
              <a:off x="947445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2" name="Freeform 30">
              <a:extLst>
                <a:ext uri="{FF2B5EF4-FFF2-40B4-BE49-F238E27FC236}">
                  <a16:creationId xmlns:a16="http://schemas.microsoft.com/office/drawing/2014/main" id="{D5268BE7-7872-40D7-8D79-DF5253225E6B}"/>
                </a:ext>
              </a:extLst>
            </p:cNvPr>
            <p:cNvSpPr>
              <a:spLocks/>
            </p:cNvSpPr>
            <p:nvPr userDrawn="1"/>
          </p:nvSpPr>
          <p:spPr bwMode="auto">
            <a:xfrm>
              <a:off x="980059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3" name="Freeform 31">
              <a:extLst>
                <a:ext uri="{FF2B5EF4-FFF2-40B4-BE49-F238E27FC236}">
                  <a16:creationId xmlns:a16="http://schemas.microsoft.com/office/drawing/2014/main" id="{8E7E6139-DC98-4F78-BB0C-458202513125}"/>
                </a:ext>
              </a:extLst>
            </p:cNvPr>
            <p:cNvSpPr>
              <a:spLocks/>
            </p:cNvSpPr>
            <p:nvPr userDrawn="1"/>
          </p:nvSpPr>
          <p:spPr bwMode="auto">
            <a:xfrm>
              <a:off x="925291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4" name="Freeform 32">
              <a:extLst>
                <a:ext uri="{FF2B5EF4-FFF2-40B4-BE49-F238E27FC236}">
                  <a16:creationId xmlns:a16="http://schemas.microsoft.com/office/drawing/2014/main" id="{32356A9C-9D7C-469F-A6DB-4C3F9751C8D5}"/>
                </a:ext>
              </a:extLst>
            </p:cNvPr>
            <p:cNvSpPr>
              <a:spLocks/>
            </p:cNvSpPr>
            <p:nvPr userDrawn="1"/>
          </p:nvSpPr>
          <p:spPr bwMode="auto">
            <a:xfrm>
              <a:off x="958154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5" name="Freeform 447">
              <a:extLst>
                <a:ext uri="{FF2B5EF4-FFF2-40B4-BE49-F238E27FC236}">
                  <a16:creationId xmlns:a16="http://schemas.microsoft.com/office/drawing/2014/main" id="{8D4AE6E9-6906-4933-8D16-00CA3E63B0C3}"/>
                </a:ext>
              </a:extLst>
            </p:cNvPr>
            <p:cNvSpPr>
              <a:spLocks/>
            </p:cNvSpPr>
            <p:nvPr userDrawn="1"/>
          </p:nvSpPr>
          <p:spPr bwMode="auto">
            <a:xfrm>
              <a:off x="101292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6" name="Freeform 448">
              <a:extLst>
                <a:ext uri="{FF2B5EF4-FFF2-40B4-BE49-F238E27FC236}">
                  <a16:creationId xmlns:a16="http://schemas.microsoft.com/office/drawing/2014/main" id="{B76E9759-967D-4664-B0DF-4B05E00BADBA}"/>
                </a:ext>
              </a:extLst>
            </p:cNvPr>
            <p:cNvSpPr>
              <a:spLocks/>
            </p:cNvSpPr>
            <p:nvPr userDrawn="1"/>
          </p:nvSpPr>
          <p:spPr bwMode="auto">
            <a:xfrm>
              <a:off x="1045536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7" name="Freeform 449">
              <a:extLst>
                <a:ext uri="{FF2B5EF4-FFF2-40B4-BE49-F238E27FC236}">
                  <a16:creationId xmlns:a16="http://schemas.microsoft.com/office/drawing/2014/main" id="{C8B29FB7-5C8A-4D1E-9E6D-7B5D37DF1CE5}"/>
                </a:ext>
              </a:extLst>
            </p:cNvPr>
            <p:cNvSpPr>
              <a:spLocks/>
            </p:cNvSpPr>
            <p:nvPr userDrawn="1"/>
          </p:nvSpPr>
          <p:spPr bwMode="auto">
            <a:xfrm>
              <a:off x="990768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8" name="Freeform 450">
              <a:extLst>
                <a:ext uri="{FF2B5EF4-FFF2-40B4-BE49-F238E27FC236}">
                  <a16:creationId xmlns:a16="http://schemas.microsoft.com/office/drawing/2014/main" id="{91543753-6930-42BB-9702-A5012C2631C5}"/>
                </a:ext>
              </a:extLst>
            </p:cNvPr>
            <p:cNvSpPr>
              <a:spLocks/>
            </p:cNvSpPr>
            <p:nvPr userDrawn="1"/>
          </p:nvSpPr>
          <p:spPr bwMode="auto">
            <a:xfrm>
              <a:off x="10236312"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9" name="Freeform 29">
              <a:extLst>
                <a:ext uri="{FF2B5EF4-FFF2-40B4-BE49-F238E27FC236}">
                  <a16:creationId xmlns:a16="http://schemas.microsoft.com/office/drawing/2014/main" id="{AE5BDF26-3532-403A-B45C-FA649962EBAB}"/>
                </a:ext>
              </a:extLst>
            </p:cNvPr>
            <p:cNvSpPr>
              <a:spLocks/>
            </p:cNvSpPr>
            <p:nvPr userDrawn="1"/>
          </p:nvSpPr>
          <p:spPr bwMode="auto">
            <a:xfrm>
              <a:off x="107839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0" name="Freeform 31">
              <a:extLst>
                <a:ext uri="{FF2B5EF4-FFF2-40B4-BE49-F238E27FC236}">
                  <a16:creationId xmlns:a16="http://schemas.microsoft.com/office/drawing/2014/main" id="{DAB70BF2-CD14-43A2-BFF2-D71DAB7EABBE}"/>
                </a:ext>
              </a:extLst>
            </p:cNvPr>
            <p:cNvSpPr>
              <a:spLocks/>
            </p:cNvSpPr>
            <p:nvPr userDrawn="1"/>
          </p:nvSpPr>
          <p:spPr bwMode="auto">
            <a:xfrm>
              <a:off x="10562454"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1" name="Freeform 29">
              <a:extLst>
                <a:ext uri="{FF2B5EF4-FFF2-40B4-BE49-F238E27FC236}">
                  <a16:creationId xmlns:a16="http://schemas.microsoft.com/office/drawing/2014/main" id="{4B7ECA75-6664-4CA1-9DE9-EAA60944C486}"/>
                </a:ext>
              </a:extLst>
            </p:cNvPr>
            <p:cNvSpPr>
              <a:spLocks/>
            </p:cNvSpPr>
            <p:nvPr userDrawn="1"/>
          </p:nvSpPr>
          <p:spPr bwMode="auto">
            <a:xfrm>
              <a:off x="111126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2" name="Freeform 30">
              <a:extLst>
                <a:ext uri="{FF2B5EF4-FFF2-40B4-BE49-F238E27FC236}">
                  <a16:creationId xmlns:a16="http://schemas.microsoft.com/office/drawing/2014/main" id="{497F16F1-8A9E-40FF-A3EF-BE9DFFE5BB69}"/>
                </a:ext>
              </a:extLst>
            </p:cNvPr>
            <p:cNvSpPr>
              <a:spLocks/>
            </p:cNvSpPr>
            <p:nvPr userDrawn="1"/>
          </p:nvSpPr>
          <p:spPr bwMode="auto">
            <a:xfrm>
              <a:off x="1143875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3" name="Freeform 31">
              <a:extLst>
                <a:ext uri="{FF2B5EF4-FFF2-40B4-BE49-F238E27FC236}">
                  <a16:creationId xmlns:a16="http://schemas.microsoft.com/office/drawing/2014/main" id="{987ABA6C-216B-4175-86F6-C30635691317}"/>
                </a:ext>
              </a:extLst>
            </p:cNvPr>
            <p:cNvSpPr>
              <a:spLocks/>
            </p:cNvSpPr>
            <p:nvPr userDrawn="1"/>
          </p:nvSpPr>
          <p:spPr bwMode="auto">
            <a:xfrm>
              <a:off x="10891083"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4" name="Freeform 32">
              <a:extLst>
                <a:ext uri="{FF2B5EF4-FFF2-40B4-BE49-F238E27FC236}">
                  <a16:creationId xmlns:a16="http://schemas.microsoft.com/office/drawing/2014/main" id="{61F71826-B4FE-416F-9145-8F33288E0DE1}"/>
                </a:ext>
              </a:extLst>
            </p:cNvPr>
            <p:cNvSpPr>
              <a:spLocks/>
            </p:cNvSpPr>
            <p:nvPr userDrawn="1"/>
          </p:nvSpPr>
          <p:spPr bwMode="auto">
            <a:xfrm>
              <a:off x="1121971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5" name="Freeform 29">
              <a:extLst>
                <a:ext uri="{FF2B5EF4-FFF2-40B4-BE49-F238E27FC236}">
                  <a16:creationId xmlns:a16="http://schemas.microsoft.com/office/drawing/2014/main" id="{F50985CF-3F9E-4DF0-A06D-4AB86CEB0DBE}"/>
                </a:ext>
              </a:extLst>
            </p:cNvPr>
            <p:cNvSpPr>
              <a:spLocks/>
            </p:cNvSpPr>
            <p:nvPr userDrawn="1"/>
          </p:nvSpPr>
          <p:spPr bwMode="auto">
            <a:xfrm>
              <a:off x="1176738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6" name="Freeform 30">
              <a:extLst>
                <a:ext uri="{FF2B5EF4-FFF2-40B4-BE49-F238E27FC236}">
                  <a16:creationId xmlns:a16="http://schemas.microsoft.com/office/drawing/2014/main" id="{4DB670AE-1D2E-45FD-8AD2-63D84EA90E5B}"/>
                </a:ext>
              </a:extLst>
            </p:cNvPr>
            <p:cNvSpPr>
              <a:spLocks/>
            </p:cNvSpPr>
            <p:nvPr userDrawn="1"/>
          </p:nvSpPr>
          <p:spPr bwMode="auto">
            <a:xfrm>
              <a:off x="1209352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7" name="Freeform 31">
              <a:extLst>
                <a:ext uri="{FF2B5EF4-FFF2-40B4-BE49-F238E27FC236}">
                  <a16:creationId xmlns:a16="http://schemas.microsoft.com/office/drawing/2014/main" id="{1807B6CA-88CE-4FAA-9A19-0CF0C498F049}"/>
                </a:ext>
              </a:extLst>
            </p:cNvPr>
            <p:cNvSpPr>
              <a:spLocks/>
            </p:cNvSpPr>
            <p:nvPr userDrawn="1"/>
          </p:nvSpPr>
          <p:spPr bwMode="auto">
            <a:xfrm>
              <a:off x="11545852"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8" name="Freeform 32">
              <a:extLst>
                <a:ext uri="{FF2B5EF4-FFF2-40B4-BE49-F238E27FC236}">
                  <a16:creationId xmlns:a16="http://schemas.microsoft.com/office/drawing/2014/main" id="{C67AE1A0-62D1-4F8D-A25B-811CA15D54DC}"/>
                </a:ext>
              </a:extLst>
            </p:cNvPr>
            <p:cNvSpPr>
              <a:spLocks/>
            </p:cNvSpPr>
            <p:nvPr userDrawn="1"/>
          </p:nvSpPr>
          <p:spPr bwMode="auto">
            <a:xfrm>
              <a:off x="1187448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7" name="Group 1806">
            <a:extLst>
              <a:ext uri="{FF2B5EF4-FFF2-40B4-BE49-F238E27FC236}">
                <a16:creationId xmlns:a16="http://schemas.microsoft.com/office/drawing/2014/main" id="{92FDE850-1B12-48F0-BED6-2DBAB9165F64}"/>
              </a:ext>
            </a:extLst>
          </p:cNvPr>
          <p:cNvGrpSpPr/>
          <p:nvPr userDrawn="1"/>
        </p:nvGrpSpPr>
        <p:grpSpPr>
          <a:xfrm>
            <a:off x="83664" y="3484246"/>
            <a:ext cx="12009863" cy="176637"/>
            <a:chOff x="83664" y="3400078"/>
            <a:chExt cx="12009863" cy="176637"/>
          </a:xfrm>
        </p:grpSpPr>
        <p:sp>
          <p:nvSpPr>
            <p:cNvPr id="1663" name="Freeform 29">
              <a:extLst>
                <a:ext uri="{FF2B5EF4-FFF2-40B4-BE49-F238E27FC236}">
                  <a16:creationId xmlns:a16="http://schemas.microsoft.com/office/drawing/2014/main" id="{98781EFE-2EFB-4D4B-8E66-D1EA1CB02C8F}"/>
                </a:ext>
              </a:extLst>
            </p:cNvPr>
            <p:cNvSpPr>
              <a:spLocks/>
            </p:cNvSpPr>
            <p:nvPr userDrawn="1"/>
          </p:nvSpPr>
          <p:spPr bwMode="auto">
            <a:xfrm flipH="1">
              <a:off x="1187199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4" name="Freeform 30">
              <a:extLst>
                <a:ext uri="{FF2B5EF4-FFF2-40B4-BE49-F238E27FC236}">
                  <a16:creationId xmlns:a16="http://schemas.microsoft.com/office/drawing/2014/main" id="{5AC35079-1F3E-4866-989E-6FF54274D758}"/>
                </a:ext>
              </a:extLst>
            </p:cNvPr>
            <p:cNvSpPr>
              <a:spLocks/>
            </p:cNvSpPr>
            <p:nvPr userDrawn="1"/>
          </p:nvSpPr>
          <p:spPr bwMode="auto">
            <a:xfrm flipH="1">
              <a:off x="1154585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5" name="Freeform 31">
              <a:extLst>
                <a:ext uri="{FF2B5EF4-FFF2-40B4-BE49-F238E27FC236}">
                  <a16:creationId xmlns:a16="http://schemas.microsoft.com/office/drawing/2014/main" id="{CED9638B-513A-40B8-B99F-2B0EB9A8989B}"/>
                </a:ext>
              </a:extLst>
            </p:cNvPr>
            <p:cNvSpPr>
              <a:spLocks/>
            </p:cNvSpPr>
            <p:nvPr userDrawn="1"/>
          </p:nvSpPr>
          <p:spPr bwMode="auto">
            <a:xfrm flipH="1">
              <a:off x="1197908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6" name="Freeform 32">
              <a:extLst>
                <a:ext uri="{FF2B5EF4-FFF2-40B4-BE49-F238E27FC236}">
                  <a16:creationId xmlns:a16="http://schemas.microsoft.com/office/drawing/2014/main" id="{B353040C-362C-4426-ACC8-84A400887CF7}"/>
                </a:ext>
              </a:extLst>
            </p:cNvPr>
            <p:cNvSpPr>
              <a:spLocks/>
            </p:cNvSpPr>
            <p:nvPr userDrawn="1"/>
          </p:nvSpPr>
          <p:spPr bwMode="auto">
            <a:xfrm flipH="1">
              <a:off x="1165294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7" name="Freeform 29">
              <a:extLst>
                <a:ext uri="{FF2B5EF4-FFF2-40B4-BE49-F238E27FC236}">
                  <a16:creationId xmlns:a16="http://schemas.microsoft.com/office/drawing/2014/main" id="{FDD943C2-3B5B-48F3-B3C9-1946976C3E8F}"/>
                </a:ext>
              </a:extLst>
            </p:cNvPr>
            <p:cNvSpPr>
              <a:spLocks/>
            </p:cNvSpPr>
            <p:nvPr userDrawn="1"/>
          </p:nvSpPr>
          <p:spPr bwMode="auto">
            <a:xfrm flipH="1">
              <a:off x="1121722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8" name="Freeform 30">
              <a:extLst>
                <a:ext uri="{FF2B5EF4-FFF2-40B4-BE49-F238E27FC236}">
                  <a16:creationId xmlns:a16="http://schemas.microsoft.com/office/drawing/2014/main" id="{FF936BE9-0C83-4A9C-97EE-7B3E3AA05E15}"/>
                </a:ext>
              </a:extLst>
            </p:cNvPr>
            <p:cNvSpPr>
              <a:spLocks/>
            </p:cNvSpPr>
            <p:nvPr userDrawn="1"/>
          </p:nvSpPr>
          <p:spPr bwMode="auto">
            <a:xfrm flipH="1">
              <a:off x="1089108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9" name="Freeform 31">
              <a:extLst>
                <a:ext uri="{FF2B5EF4-FFF2-40B4-BE49-F238E27FC236}">
                  <a16:creationId xmlns:a16="http://schemas.microsoft.com/office/drawing/2014/main" id="{C502A4FD-F165-4798-98D5-D84A612745B1}"/>
                </a:ext>
              </a:extLst>
            </p:cNvPr>
            <p:cNvSpPr>
              <a:spLocks/>
            </p:cNvSpPr>
            <p:nvPr userDrawn="1"/>
          </p:nvSpPr>
          <p:spPr bwMode="auto">
            <a:xfrm flipH="1">
              <a:off x="1132431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0" name="Freeform 32">
              <a:extLst>
                <a:ext uri="{FF2B5EF4-FFF2-40B4-BE49-F238E27FC236}">
                  <a16:creationId xmlns:a16="http://schemas.microsoft.com/office/drawing/2014/main" id="{59853ABE-BF7D-4F12-A6C4-D4178C249987}"/>
                </a:ext>
              </a:extLst>
            </p:cNvPr>
            <p:cNvSpPr>
              <a:spLocks/>
            </p:cNvSpPr>
            <p:nvPr userDrawn="1"/>
          </p:nvSpPr>
          <p:spPr bwMode="auto">
            <a:xfrm flipH="1">
              <a:off x="1099817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1" name="Freeform 29">
              <a:extLst>
                <a:ext uri="{FF2B5EF4-FFF2-40B4-BE49-F238E27FC236}">
                  <a16:creationId xmlns:a16="http://schemas.microsoft.com/office/drawing/2014/main" id="{DF230622-28A8-4509-88E0-6DF5AD5C96F2}"/>
                </a:ext>
              </a:extLst>
            </p:cNvPr>
            <p:cNvSpPr>
              <a:spLocks/>
            </p:cNvSpPr>
            <p:nvPr userDrawn="1"/>
          </p:nvSpPr>
          <p:spPr bwMode="auto">
            <a:xfrm flipH="1">
              <a:off x="1056245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2" name="Freeform 30">
              <a:extLst>
                <a:ext uri="{FF2B5EF4-FFF2-40B4-BE49-F238E27FC236}">
                  <a16:creationId xmlns:a16="http://schemas.microsoft.com/office/drawing/2014/main" id="{08805C52-0798-44A5-B7B8-242CF64D2A89}"/>
                </a:ext>
              </a:extLst>
            </p:cNvPr>
            <p:cNvSpPr>
              <a:spLocks/>
            </p:cNvSpPr>
            <p:nvPr userDrawn="1"/>
          </p:nvSpPr>
          <p:spPr bwMode="auto">
            <a:xfrm flipH="1">
              <a:off x="1023631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3" name="Freeform 31">
              <a:extLst>
                <a:ext uri="{FF2B5EF4-FFF2-40B4-BE49-F238E27FC236}">
                  <a16:creationId xmlns:a16="http://schemas.microsoft.com/office/drawing/2014/main" id="{7FA0C543-8062-4F53-8686-E93E45F01D09}"/>
                </a:ext>
              </a:extLst>
            </p:cNvPr>
            <p:cNvSpPr>
              <a:spLocks/>
            </p:cNvSpPr>
            <p:nvPr userDrawn="1"/>
          </p:nvSpPr>
          <p:spPr bwMode="auto">
            <a:xfrm flipH="1">
              <a:off x="10669550"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4" name="Freeform 32">
              <a:extLst>
                <a:ext uri="{FF2B5EF4-FFF2-40B4-BE49-F238E27FC236}">
                  <a16:creationId xmlns:a16="http://schemas.microsoft.com/office/drawing/2014/main" id="{414128E2-3BDD-4479-A23F-919785B96CA8}"/>
                </a:ext>
              </a:extLst>
            </p:cNvPr>
            <p:cNvSpPr>
              <a:spLocks/>
            </p:cNvSpPr>
            <p:nvPr userDrawn="1"/>
          </p:nvSpPr>
          <p:spPr bwMode="auto">
            <a:xfrm flipH="1">
              <a:off x="10343410"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5" name="Freeform 29">
              <a:extLst>
                <a:ext uri="{FF2B5EF4-FFF2-40B4-BE49-F238E27FC236}">
                  <a16:creationId xmlns:a16="http://schemas.microsoft.com/office/drawing/2014/main" id="{E268CFC1-FE3E-43B8-8CC1-EDECAC7301B4}"/>
                </a:ext>
              </a:extLst>
            </p:cNvPr>
            <p:cNvSpPr>
              <a:spLocks/>
            </p:cNvSpPr>
            <p:nvPr userDrawn="1"/>
          </p:nvSpPr>
          <p:spPr bwMode="auto">
            <a:xfrm flipH="1">
              <a:off x="990768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6" name="Freeform 30">
              <a:extLst>
                <a:ext uri="{FF2B5EF4-FFF2-40B4-BE49-F238E27FC236}">
                  <a16:creationId xmlns:a16="http://schemas.microsoft.com/office/drawing/2014/main" id="{48905F2C-D3C7-4F22-B80C-A617D2CDDD12}"/>
                </a:ext>
              </a:extLst>
            </p:cNvPr>
            <p:cNvSpPr>
              <a:spLocks/>
            </p:cNvSpPr>
            <p:nvPr userDrawn="1"/>
          </p:nvSpPr>
          <p:spPr bwMode="auto">
            <a:xfrm flipH="1">
              <a:off x="958154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7" name="Freeform 31">
              <a:extLst>
                <a:ext uri="{FF2B5EF4-FFF2-40B4-BE49-F238E27FC236}">
                  <a16:creationId xmlns:a16="http://schemas.microsoft.com/office/drawing/2014/main" id="{5E415D7A-153B-4BE6-A534-891698AEDDCA}"/>
                </a:ext>
              </a:extLst>
            </p:cNvPr>
            <p:cNvSpPr>
              <a:spLocks/>
            </p:cNvSpPr>
            <p:nvPr userDrawn="1"/>
          </p:nvSpPr>
          <p:spPr bwMode="auto">
            <a:xfrm flipH="1">
              <a:off x="1001478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8" name="Freeform 32">
              <a:extLst>
                <a:ext uri="{FF2B5EF4-FFF2-40B4-BE49-F238E27FC236}">
                  <a16:creationId xmlns:a16="http://schemas.microsoft.com/office/drawing/2014/main" id="{49AAA949-C055-4985-868E-80CC35E96173}"/>
                </a:ext>
              </a:extLst>
            </p:cNvPr>
            <p:cNvSpPr>
              <a:spLocks/>
            </p:cNvSpPr>
            <p:nvPr userDrawn="1"/>
          </p:nvSpPr>
          <p:spPr bwMode="auto">
            <a:xfrm flipH="1">
              <a:off x="9688641"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9" name="Freeform 477">
              <a:extLst>
                <a:ext uri="{FF2B5EF4-FFF2-40B4-BE49-F238E27FC236}">
                  <a16:creationId xmlns:a16="http://schemas.microsoft.com/office/drawing/2014/main" id="{9DF40204-D393-4929-B364-3EF6E6DFDBBA}"/>
                </a:ext>
              </a:extLst>
            </p:cNvPr>
            <p:cNvSpPr>
              <a:spLocks/>
            </p:cNvSpPr>
            <p:nvPr userDrawn="1"/>
          </p:nvSpPr>
          <p:spPr bwMode="auto">
            <a:xfrm flipH="1">
              <a:off x="925291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0" name="Freeform 478">
              <a:extLst>
                <a:ext uri="{FF2B5EF4-FFF2-40B4-BE49-F238E27FC236}">
                  <a16:creationId xmlns:a16="http://schemas.microsoft.com/office/drawing/2014/main" id="{020584A4-31D8-4275-9C07-C77F07ABBC63}"/>
                </a:ext>
              </a:extLst>
            </p:cNvPr>
            <p:cNvSpPr>
              <a:spLocks/>
            </p:cNvSpPr>
            <p:nvPr userDrawn="1"/>
          </p:nvSpPr>
          <p:spPr bwMode="auto">
            <a:xfrm flipH="1">
              <a:off x="892677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1" name="Freeform 479">
              <a:extLst>
                <a:ext uri="{FF2B5EF4-FFF2-40B4-BE49-F238E27FC236}">
                  <a16:creationId xmlns:a16="http://schemas.microsoft.com/office/drawing/2014/main" id="{FA93F535-3FC1-4781-8824-F58C4DE37181}"/>
                </a:ext>
              </a:extLst>
            </p:cNvPr>
            <p:cNvSpPr>
              <a:spLocks/>
            </p:cNvSpPr>
            <p:nvPr userDrawn="1"/>
          </p:nvSpPr>
          <p:spPr bwMode="auto">
            <a:xfrm flipH="1">
              <a:off x="936001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2" name="Freeform 480">
              <a:extLst>
                <a:ext uri="{FF2B5EF4-FFF2-40B4-BE49-F238E27FC236}">
                  <a16:creationId xmlns:a16="http://schemas.microsoft.com/office/drawing/2014/main" id="{3B459755-7697-4749-B7D5-18468604D693}"/>
                </a:ext>
              </a:extLst>
            </p:cNvPr>
            <p:cNvSpPr>
              <a:spLocks/>
            </p:cNvSpPr>
            <p:nvPr userDrawn="1"/>
          </p:nvSpPr>
          <p:spPr bwMode="auto">
            <a:xfrm flipH="1">
              <a:off x="9033872"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3" name="Freeform 29">
              <a:extLst>
                <a:ext uri="{FF2B5EF4-FFF2-40B4-BE49-F238E27FC236}">
                  <a16:creationId xmlns:a16="http://schemas.microsoft.com/office/drawing/2014/main" id="{EC2F29CA-EFE3-4A17-9F53-E9958210776F}"/>
                </a:ext>
              </a:extLst>
            </p:cNvPr>
            <p:cNvSpPr>
              <a:spLocks/>
            </p:cNvSpPr>
            <p:nvPr userDrawn="1"/>
          </p:nvSpPr>
          <p:spPr bwMode="auto">
            <a:xfrm flipH="1">
              <a:off x="85981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4" name="Freeform 31">
              <a:extLst>
                <a:ext uri="{FF2B5EF4-FFF2-40B4-BE49-F238E27FC236}">
                  <a16:creationId xmlns:a16="http://schemas.microsoft.com/office/drawing/2014/main" id="{B65095C3-4884-4CC8-BF5F-E6D31464C12E}"/>
                </a:ext>
              </a:extLst>
            </p:cNvPr>
            <p:cNvSpPr>
              <a:spLocks/>
            </p:cNvSpPr>
            <p:nvPr userDrawn="1"/>
          </p:nvSpPr>
          <p:spPr bwMode="auto">
            <a:xfrm flipH="1">
              <a:off x="8705243"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5" name="Freeform 29">
              <a:extLst>
                <a:ext uri="{FF2B5EF4-FFF2-40B4-BE49-F238E27FC236}">
                  <a16:creationId xmlns:a16="http://schemas.microsoft.com/office/drawing/2014/main" id="{60CCBCA0-307E-4142-980F-9663E66A99C8}"/>
                </a:ext>
              </a:extLst>
            </p:cNvPr>
            <p:cNvSpPr>
              <a:spLocks/>
            </p:cNvSpPr>
            <p:nvPr userDrawn="1"/>
          </p:nvSpPr>
          <p:spPr bwMode="auto">
            <a:xfrm flipH="1">
              <a:off x="826952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6" name="Freeform 30">
              <a:extLst>
                <a:ext uri="{FF2B5EF4-FFF2-40B4-BE49-F238E27FC236}">
                  <a16:creationId xmlns:a16="http://schemas.microsoft.com/office/drawing/2014/main" id="{5143BB9C-ECE1-4409-8307-3F7BB80F4DFE}"/>
                </a:ext>
              </a:extLst>
            </p:cNvPr>
            <p:cNvSpPr>
              <a:spLocks/>
            </p:cNvSpPr>
            <p:nvPr userDrawn="1"/>
          </p:nvSpPr>
          <p:spPr bwMode="auto">
            <a:xfrm flipH="1">
              <a:off x="794337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7" name="Freeform 31">
              <a:extLst>
                <a:ext uri="{FF2B5EF4-FFF2-40B4-BE49-F238E27FC236}">
                  <a16:creationId xmlns:a16="http://schemas.microsoft.com/office/drawing/2014/main" id="{A8D24787-125A-4736-B6D5-CBB54DA5C9E9}"/>
                </a:ext>
              </a:extLst>
            </p:cNvPr>
            <p:cNvSpPr>
              <a:spLocks/>
            </p:cNvSpPr>
            <p:nvPr userDrawn="1"/>
          </p:nvSpPr>
          <p:spPr bwMode="auto">
            <a:xfrm flipH="1">
              <a:off x="8376614"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8" name="Freeform 32">
              <a:extLst>
                <a:ext uri="{FF2B5EF4-FFF2-40B4-BE49-F238E27FC236}">
                  <a16:creationId xmlns:a16="http://schemas.microsoft.com/office/drawing/2014/main" id="{C10C3F8B-9AFD-4863-9A91-1A2E9C8C9055}"/>
                </a:ext>
              </a:extLst>
            </p:cNvPr>
            <p:cNvSpPr>
              <a:spLocks/>
            </p:cNvSpPr>
            <p:nvPr userDrawn="1"/>
          </p:nvSpPr>
          <p:spPr bwMode="auto">
            <a:xfrm flipH="1">
              <a:off x="8050474"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9" name="Freeform 29">
              <a:extLst>
                <a:ext uri="{FF2B5EF4-FFF2-40B4-BE49-F238E27FC236}">
                  <a16:creationId xmlns:a16="http://schemas.microsoft.com/office/drawing/2014/main" id="{73E8CF42-2975-4E1A-B1FE-C4BE0D25A9CA}"/>
                </a:ext>
              </a:extLst>
            </p:cNvPr>
            <p:cNvSpPr>
              <a:spLocks/>
            </p:cNvSpPr>
            <p:nvPr userDrawn="1"/>
          </p:nvSpPr>
          <p:spPr bwMode="auto">
            <a:xfrm flipH="1">
              <a:off x="7614751"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0" name="Freeform 30">
              <a:extLst>
                <a:ext uri="{FF2B5EF4-FFF2-40B4-BE49-F238E27FC236}">
                  <a16:creationId xmlns:a16="http://schemas.microsoft.com/office/drawing/2014/main" id="{5678F24C-5009-4E64-B21E-9501D9BDFB87}"/>
                </a:ext>
              </a:extLst>
            </p:cNvPr>
            <p:cNvSpPr>
              <a:spLocks/>
            </p:cNvSpPr>
            <p:nvPr userDrawn="1"/>
          </p:nvSpPr>
          <p:spPr bwMode="auto">
            <a:xfrm flipH="1">
              <a:off x="72886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1" name="Freeform 31">
              <a:extLst>
                <a:ext uri="{FF2B5EF4-FFF2-40B4-BE49-F238E27FC236}">
                  <a16:creationId xmlns:a16="http://schemas.microsoft.com/office/drawing/2014/main" id="{320D933A-8D07-44C0-BA74-D2D7677F66E4}"/>
                </a:ext>
              </a:extLst>
            </p:cNvPr>
            <p:cNvSpPr>
              <a:spLocks/>
            </p:cNvSpPr>
            <p:nvPr userDrawn="1"/>
          </p:nvSpPr>
          <p:spPr bwMode="auto">
            <a:xfrm flipH="1">
              <a:off x="7721846"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2" name="Freeform 32">
              <a:extLst>
                <a:ext uri="{FF2B5EF4-FFF2-40B4-BE49-F238E27FC236}">
                  <a16:creationId xmlns:a16="http://schemas.microsoft.com/office/drawing/2014/main" id="{1F5E24A6-A8FD-4CF4-8C08-5BFFBC3D58A4}"/>
                </a:ext>
              </a:extLst>
            </p:cNvPr>
            <p:cNvSpPr>
              <a:spLocks/>
            </p:cNvSpPr>
            <p:nvPr userDrawn="1"/>
          </p:nvSpPr>
          <p:spPr bwMode="auto">
            <a:xfrm flipH="1">
              <a:off x="7395705"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3" name="Freeform 29">
              <a:extLst>
                <a:ext uri="{FF2B5EF4-FFF2-40B4-BE49-F238E27FC236}">
                  <a16:creationId xmlns:a16="http://schemas.microsoft.com/office/drawing/2014/main" id="{C989A943-7262-45A1-9BE6-E0F717A41F2E}"/>
                </a:ext>
              </a:extLst>
            </p:cNvPr>
            <p:cNvSpPr>
              <a:spLocks/>
            </p:cNvSpPr>
            <p:nvPr userDrawn="1"/>
          </p:nvSpPr>
          <p:spPr bwMode="auto">
            <a:xfrm flipH="1">
              <a:off x="695998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4" name="Freeform 30">
              <a:extLst>
                <a:ext uri="{FF2B5EF4-FFF2-40B4-BE49-F238E27FC236}">
                  <a16:creationId xmlns:a16="http://schemas.microsoft.com/office/drawing/2014/main" id="{61ACCAF2-2A52-4482-A9F4-D5B3A82EADF8}"/>
                </a:ext>
              </a:extLst>
            </p:cNvPr>
            <p:cNvSpPr>
              <a:spLocks/>
            </p:cNvSpPr>
            <p:nvPr userDrawn="1"/>
          </p:nvSpPr>
          <p:spPr bwMode="auto">
            <a:xfrm flipH="1">
              <a:off x="663384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5" name="Freeform 31">
              <a:extLst>
                <a:ext uri="{FF2B5EF4-FFF2-40B4-BE49-F238E27FC236}">
                  <a16:creationId xmlns:a16="http://schemas.microsoft.com/office/drawing/2014/main" id="{2A11B4FA-892A-4C76-A95A-24FC891CA6FB}"/>
                </a:ext>
              </a:extLst>
            </p:cNvPr>
            <p:cNvSpPr>
              <a:spLocks/>
            </p:cNvSpPr>
            <p:nvPr userDrawn="1"/>
          </p:nvSpPr>
          <p:spPr bwMode="auto">
            <a:xfrm flipH="1">
              <a:off x="7067077"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6" name="Freeform 32">
              <a:extLst>
                <a:ext uri="{FF2B5EF4-FFF2-40B4-BE49-F238E27FC236}">
                  <a16:creationId xmlns:a16="http://schemas.microsoft.com/office/drawing/2014/main" id="{BC35ABD4-583B-4514-AA9F-F3541D4EAB1B}"/>
                </a:ext>
              </a:extLst>
            </p:cNvPr>
            <p:cNvSpPr>
              <a:spLocks/>
            </p:cNvSpPr>
            <p:nvPr userDrawn="1"/>
          </p:nvSpPr>
          <p:spPr bwMode="auto">
            <a:xfrm flipH="1">
              <a:off x="6740936"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7" name="Freeform 29">
              <a:extLst>
                <a:ext uri="{FF2B5EF4-FFF2-40B4-BE49-F238E27FC236}">
                  <a16:creationId xmlns:a16="http://schemas.microsoft.com/office/drawing/2014/main" id="{099E2A5E-1F66-4A6C-BA11-546388AE79FE}"/>
                </a:ext>
              </a:extLst>
            </p:cNvPr>
            <p:cNvSpPr>
              <a:spLocks/>
            </p:cNvSpPr>
            <p:nvPr userDrawn="1"/>
          </p:nvSpPr>
          <p:spPr bwMode="auto">
            <a:xfrm flipH="1">
              <a:off x="630521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8" name="Freeform 30">
              <a:extLst>
                <a:ext uri="{FF2B5EF4-FFF2-40B4-BE49-F238E27FC236}">
                  <a16:creationId xmlns:a16="http://schemas.microsoft.com/office/drawing/2014/main" id="{B63247ED-A8D2-4104-8566-AF2BDA292B8E}"/>
                </a:ext>
              </a:extLst>
            </p:cNvPr>
            <p:cNvSpPr>
              <a:spLocks/>
            </p:cNvSpPr>
            <p:nvPr userDrawn="1"/>
          </p:nvSpPr>
          <p:spPr bwMode="auto">
            <a:xfrm flipH="1">
              <a:off x="59790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9" name="Freeform 31">
              <a:extLst>
                <a:ext uri="{FF2B5EF4-FFF2-40B4-BE49-F238E27FC236}">
                  <a16:creationId xmlns:a16="http://schemas.microsoft.com/office/drawing/2014/main" id="{5B50F333-6146-4DD9-818B-A2BBE6DE3521}"/>
                </a:ext>
              </a:extLst>
            </p:cNvPr>
            <p:cNvSpPr>
              <a:spLocks/>
            </p:cNvSpPr>
            <p:nvPr userDrawn="1"/>
          </p:nvSpPr>
          <p:spPr bwMode="auto">
            <a:xfrm flipH="1">
              <a:off x="641230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0" name="Freeform 32">
              <a:extLst>
                <a:ext uri="{FF2B5EF4-FFF2-40B4-BE49-F238E27FC236}">
                  <a16:creationId xmlns:a16="http://schemas.microsoft.com/office/drawing/2014/main" id="{2274CABB-8DED-4706-9F1A-726B6BEF976B}"/>
                </a:ext>
              </a:extLst>
            </p:cNvPr>
            <p:cNvSpPr>
              <a:spLocks/>
            </p:cNvSpPr>
            <p:nvPr userDrawn="1"/>
          </p:nvSpPr>
          <p:spPr bwMode="auto">
            <a:xfrm flipH="1">
              <a:off x="6086167"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1" name="Freeform 499">
              <a:extLst>
                <a:ext uri="{FF2B5EF4-FFF2-40B4-BE49-F238E27FC236}">
                  <a16:creationId xmlns:a16="http://schemas.microsoft.com/office/drawing/2014/main" id="{AF80AD94-4DEE-46EA-9563-322BB28212C8}"/>
                </a:ext>
              </a:extLst>
            </p:cNvPr>
            <p:cNvSpPr>
              <a:spLocks/>
            </p:cNvSpPr>
            <p:nvPr userDrawn="1"/>
          </p:nvSpPr>
          <p:spPr bwMode="auto">
            <a:xfrm flipH="1">
              <a:off x="565044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2" name="Freeform 500">
              <a:extLst>
                <a:ext uri="{FF2B5EF4-FFF2-40B4-BE49-F238E27FC236}">
                  <a16:creationId xmlns:a16="http://schemas.microsoft.com/office/drawing/2014/main" id="{F1B7DFC8-4587-46B7-AAC8-F87FB21DC4C0}"/>
                </a:ext>
              </a:extLst>
            </p:cNvPr>
            <p:cNvSpPr>
              <a:spLocks/>
            </p:cNvSpPr>
            <p:nvPr userDrawn="1"/>
          </p:nvSpPr>
          <p:spPr bwMode="auto">
            <a:xfrm flipH="1">
              <a:off x="53243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3" name="Freeform 501">
              <a:extLst>
                <a:ext uri="{FF2B5EF4-FFF2-40B4-BE49-F238E27FC236}">
                  <a16:creationId xmlns:a16="http://schemas.microsoft.com/office/drawing/2014/main" id="{C67FB732-0AFE-4115-82D6-1FAF1D4B1694}"/>
                </a:ext>
              </a:extLst>
            </p:cNvPr>
            <p:cNvSpPr>
              <a:spLocks/>
            </p:cNvSpPr>
            <p:nvPr userDrawn="1"/>
          </p:nvSpPr>
          <p:spPr bwMode="auto">
            <a:xfrm flipH="1">
              <a:off x="575753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4" name="Freeform 502">
              <a:extLst>
                <a:ext uri="{FF2B5EF4-FFF2-40B4-BE49-F238E27FC236}">
                  <a16:creationId xmlns:a16="http://schemas.microsoft.com/office/drawing/2014/main" id="{4C810AFF-19C1-445D-8988-68F2335B919F}"/>
                </a:ext>
              </a:extLst>
            </p:cNvPr>
            <p:cNvSpPr>
              <a:spLocks/>
            </p:cNvSpPr>
            <p:nvPr userDrawn="1"/>
          </p:nvSpPr>
          <p:spPr bwMode="auto">
            <a:xfrm flipH="1">
              <a:off x="5431399"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5" name="Freeform 29">
              <a:extLst>
                <a:ext uri="{FF2B5EF4-FFF2-40B4-BE49-F238E27FC236}">
                  <a16:creationId xmlns:a16="http://schemas.microsoft.com/office/drawing/2014/main" id="{1DCD588B-24CE-46DC-ABEA-A5793C1C3991}"/>
                </a:ext>
              </a:extLst>
            </p:cNvPr>
            <p:cNvSpPr>
              <a:spLocks/>
            </p:cNvSpPr>
            <p:nvPr userDrawn="1"/>
          </p:nvSpPr>
          <p:spPr bwMode="auto">
            <a:xfrm flipH="1">
              <a:off x="49956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6" name="Freeform 31">
              <a:extLst>
                <a:ext uri="{FF2B5EF4-FFF2-40B4-BE49-F238E27FC236}">
                  <a16:creationId xmlns:a16="http://schemas.microsoft.com/office/drawing/2014/main" id="{F1DCD1F0-3F81-4C08-9226-4A45B763A5FA}"/>
                </a:ext>
              </a:extLst>
            </p:cNvPr>
            <p:cNvSpPr>
              <a:spLocks/>
            </p:cNvSpPr>
            <p:nvPr userDrawn="1"/>
          </p:nvSpPr>
          <p:spPr bwMode="auto">
            <a:xfrm flipH="1">
              <a:off x="510276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3" name="Freeform 29">
              <a:extLst>
                <a:ext uri="{FF2B5EF4-FFF2-40B4-BE49-F238E27FC236}">
                  <a16:creationId xmlns:a16="http://schemas.microsoft.com/office/drawing/2014/main" id="{1036A621-C305-45CF-8F40-3A4460954BFD}"/>
                </a:ext>
              </a:extLst>
            </p:cNvPr>
            <p:cNvSpPr>
              <a:spLocks/>
            </p:cNvSpPr>
            <p:nvPr userDrawn="1"/>
          </p:nvSpPr>
          <p:spPr bwMode="auto">
            <a:xfrm flipH="1">
              <a:off x="46670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4" name="Freeform 30">
              <a:extLst>
                <a:ext uri="{FF2B5EF4-FFF2-40B4-BE49-F238E27FC236}">
                  <a16:creationId xmlns:a16="http://schemas.microsoft.com/office/drawing/2014/main" id="{76497096-B96E-4786-B27A-8AD0C5D2CBAE}"/>
                </a:ext>
              </a:extLst>
            </p:cNvPr>
            <p:cNvSpPr>
              <a:spLocks/>
            </p:cNvSpPr>
            <p:nvPr userDrawn="1"/>
          </p:nvSpPr>
          <p:spPr bwMode="auto">
            <a:xfrm flipH="1">
              <a:off x="434090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5" name="Freeform 31">
              <a:extLst>
                <a:ext uri="{FF2B5EF4-FFF2-40B4-BE49-F238E27FC236}">
                  <a16:creationId xmlns:a16="http://schemas.microsoft.com/office/drawing/2014/main" id="{A21FC8CA-0BEA-49B8-9438-E62B41FA3733}"/>
                </a:ext>
              </a:extLst>
            </p:cNvPr>
            <p:cNvSpPr>
              <a:spLocks/>
            </p:cNvSpPr>
            <p:nvPr userDrawn="1"/>
          </p:nvSpPr>
          <p:spPr bwMode="auto">
            <a:xfrm flipH="1">
              <a:off x="4774142"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6" name="Freeform 32">
              <a:extLst>
                <a:ext uri="{FF2B5EF4-FFF2-40B4-BE49-F238E27FC236}">
                  <a16:creationId xmlns:a16="http://schemas.microsoft.com/office/drawing/2014/main" id="{77B335DA-4B13-4A1B-8EEE-39C491F03437}"/>
                </a:ext>
              </a:extLst>
            </p:cNvPr>
            <p:cNvSpPr>
              <a:spLocks/>
            </p:cNvSpPr>
            <p:nvPr userDrawn="1"/>
          </p:nvSpPr>
          <p:spPr bwMode="auto">
            <a:xfrm flipH="1">
              <a:off x="444800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7" name="Freeform 29">
              <a:extLst>
                <a:ext uri="{FF2B5EF4-FFF2-40B4-BE49-F238E27FC236}">
                  <a16:creationId xmlns:a16="http://schemas.microsoft.com/office/drawing/2014/main" id="{734CA072-9E2D-4845-A900-23630A88301E}"/>
                </a:ext>
              </a:extLst>
            </p:cNvPr>
            <p:cNvSpPr>
              <a:spLocks/>
            </p:cNvSpPr>
            <p:nvPr userDrawn="1"/>
          </p:nvSpPr>
          <p:spPr bwMode="auto">
            <a:xfrm flipH="1">
              <a:off x="401227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8" name="Freeform 30">
              <a:extLst>
                <a:ext uri="{FF2B5EF4-FFF2-40B4-BE49-F238E27FC236}">
                  <a16:creationId xmlns:a16="http://schemas.microsoft.com/office/drawing/2014/main" id="{E7B53676-1AE8-4D6E-96D3-6A7F31F05711}"/>
                </a:ext>
              </a:extLst>
            </p:cNvPr>
            <p:cNvSpPr>
              <a:spLocks/>
            </p:cNvSpPr>
            <p:nvPr userDrawn="1"/>
          </p:nvSpPr>
          <p:spPr bwMode="auto">
            <a:xfrm flipH="1">
              <a:off x="368613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9" name="Freeform 31">
              <a:extLst>
                <a:ext uri="{FF2B5EF4-FFF2-40B4-BE49-F238E27FC236}">
                  <a16:creationId xmlns:a16="http://schemas.microsoft.com/office/drawing/2014/main" id="{54BE4303-35D5-4A86-A302-E222F70F047E}"/>
                </a:ext>
              </a:extLst>
            </p:cNvPr>
            <p:cNvSpPr>
              <a:spLocks/>
            </p:cNvSpPr>
            <p:nvPr userDrawn="1"/>
          </p:nvSpPr>
          <p:spPr bwMode="auto">
            <a:xfrm flipH="1">
              <a:off x="4119373"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0" name="Freeform 32">
              <a:extLst>
                <a:ext uri="{FF2B5EF4-FFF2-40B4-BE49-F238E27FC236}">
                  <a16:creationId xmlns:a16="http://schemas.microsoft.com/office/drawing/2014/main" id="{88E87CED-04B5-476D-99C4-4C98D3D907F6}"/>
                </a:ext>
              </a:extLst>
            </p:cNvPr>
            <p:cNvSpPr>
              <a:spLocks/>
            </p:cNvSpPr>
            <p:nvPr userDrawn="1"/>
          </p:nvSpPr>
          <p:spPr bwMode="auto">
            <a:xfrm flipH="1">
              <a:off x="379323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1" name="Freeform 29">
              <a:extLst>
                <a:ext uri="{FF2B5EF4-FFF2-40B4-BE49-F238E27FC236}">
                  <a16:creationId xmlns:a16="http://schemas.microsoft.com/office/drawing/2014/main" id="{0EDC7198-FEA6-43FD-ADEA-18F3D5968EF7}"/>
                </a:ext>
              </a:extLst>
            </p:cNvPr>
            <p:cNvSpPr>
              <a:spLocks/>
            </p:cNvSpPr>
            <p:nvPr userDrawn="1"/>
          </p:nvSpPr>
          <p:spPr bwMode="auto">
            <a:xfrm flipH="1">
              <a:off x="33575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2" name="Freeform 30">
              <a:extLst>
                <a:ext uri="{FF2B5EF4-FFF2-40B4-BE49-F238E27FC236}">
                  <a16:creationId xmlns:a16="http://schemas.microsoft.com/office/drawing/2014/main" id="{5B3D6183-CFAB-430F-8659-EF5F2C076B9F}"/>
                </a:ext>
              </a:extLst>
            </p:cNvPr>
            <p:cNvSpPr>
              <a:spLocks/>
            </p:cNvSpPr>
            <p:nvPr userDrawn="1"/>
          </p:nvSpPr>
          <p:spPr bwMode="auto">
            <a:xfrm flipH="1">
              <a:off x="303136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3" name="Freeform 31">
              <a:extLst>
                <a:ext uri="{FF2B5EF4-FFF2-40B4-BE49-F238E27FC236}">
                  <a16:creationId xmlns:a16="http://schemas.microsoft.com/office/drawing/2014/main" id="{315F1ECD-1621-467F-9AE8-44B1145E933F}"/>
                </a:ext>
              </a:extLst>
            </p:cNvPr>
            <p:cNvSpPr>
              <a:spLocks/>
            </p:cNvSpPr>
            <p:nvPr userDrawn="1"/>
          </p:nvSpPr>
          <p:spPr bwMode="auto">
            <a:xfrm flipH="1">
              <a:off x="3464604"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4" name="Freeform 32">
              <a:extLst>
                <a:ext uri="{FF2B5EF4-FFF2-40B4-BE49-F238E27FC236}">
                  <a16:creationId xmlns:a16="http://schemas.microsoft.com/office/drawing/2014/main" id="{97A20B98-A2D3-482D-87A9-57D7B3FCE7E3}"/>
                </a:ext>
              </a:extLst>
            </p:cNvPr>
            <p:cNvSpPr>
              <a:spLocks/>
            </p:cNvSpPr>
            <p:nvPr userDrawn="1"/>
          </p:nvSpPr>
          <p:spPr bwMode="auto">
            <a:xfrm flipH="1">
              <a:off x="313846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5" name="Freeform 29">
              <a:extLst>
                <a:ext uri="{FF2B5EF4-FFF2-40B4-BE49-F238E27FC236}">
                  <a16:creationId xmlns:a16="http://schemas.microsoft.com/office/drawing/2014/main" id="{F848CDB4-3CA9-41C5-96BA-E516A11F9065}"/>
                </a:ext>
              </a:extLst>
            </p:cNvPr>
            <p:cNvSpPr>
              <a:spLocks/>
            </p:cNvSpPr>
            <p:nvPr userDrawn="1"/>
          </p:nvSpPr>
          <p:spPr bwMode="auto">
            <a:xfrm flipH="1">
              <a:off x="270274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6" name="Freeform 30">
              <a:extLst>
                <a:ext uri="{FF2B5EF4-FFF2-40B4-BE49-F238E27FC236}">
                  <a16:creationId xmlns:a16="http://schemas.microsoft.com/office/drawing/2014/main" id="{B4ED0023-51CE-4A28-8F14-74133E09AB4F}"/>
                </a:ext>
              </a:extLst>
            </p:cNvPr>
            <p:cNvSpPr>
              <a:spLocks/>
            </p:cNvSpPr>
            <p:nvPr userDrawn="1"/>
          </p:nvSpPr>
          <p:spPr bwMode="auto">
            <a:xfrm flipH="1">
              <a:off x="237659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7" name="Freeform 31">
              <a:extLst>
                <a:ext uri="{FF2B5EF4-FFF2-40B4-BE49-F238E27FC236}">
                  <a16:creationId xmlns:a16="http://schemas.microsoft.com/office/drawing/2014/main" id="{EA526ABD-0F5E-4090-8844-FB00086FC7AC}"/>
                </a:ext>
              </a:extLst>
            </p:cNvPr>
            <p:cNvSpPr>
              <a:spLocks/>
            </p:cNvSpPr>
            <p:nvPr userDrawn="1"/>
          </p:nvSpPr>
          <p:spPr bwMode="auto">
            <a:xfrm flipH="1">
              <a:off x="280983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8" name="Freeform 32">
              <a:extLst>
                <a:ext uri="{FF2B5EF4-FFF2-40B4-BE49-F238E27FC236}">
                  <a16:creationId xmlns:a16="http://schemas.microsoft.com/office/drawing/2014/main" id="{FA5AB9E8-2D5B-4884-BBFD-C2AD82D9EED8}"/>
                </a:ext>
              </a:extLst>
            </p:cNvPr>
            <p:cNvSpPr>
              <a:spLocks/>
            </p:cNvSpPr>
            <p:nvPr userDrawn="1"/>
          </p:nvSpPr>
          <p:spPr bwMode="auto">
            <a:xfrm flipH="1">
              <a:off x="248369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9" name="Freeform 387">
              <a:extLst>
                <a:ext uri="{FF2B5EF4-FFF2-40B4-BE49-F238E27FC236}">
                  <a16:creationId xmlns:a16="http://schemas.microsoft.com/office/drawing/2014/main" id="{8FBD0871-FCA7-485D-A512-F03AF1905ED8}"/>
                </a:ext>
              </a:extLst>
            </p:cNvPr>
            <p:cNvSpPr>
              <a:spLocks/>
            </p:cNvSpPr>
            <p:nvPr userDrawn="1"/>
          </p:nvSpPr>
          <p:spPr bwMode="auto">
            <a:xfrm flipH="1">
              <a:off x="20479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0" name="Freeform 388">
              <a:extLst>
                <a:ext uri="{FF2B5EF4-FFF2-40B4-BE49-F238E27FC236}">
                  <a16:creationId xmlns:a16="http://schemas.microsoft.com/office/drawing/2014/main" id="{BDF6C8F3-37B7-4E6C-8429-473CEE18836C}"/>
                </a:ext>
              </a:extLst>
            </p:cNvPr>
            <p:cNvSpPr>
              <a:spLocks/>
            </p:cNvSpPr>
            <p:nvPr userDrawn="1"/>
          </p:nvSpPr>
          <p:spPr bwMode="auto">
            <a:xfrm flipH="1">
              <a:off x="172183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1" name="Freeform 389">
              <a:extLst>
                <a:ext uri="{FF2B5EF4-FFF2-40B4-BE49-F238E27FC236}">
                  <a16:creationId xmlns:a16="http://schemas.microsoft.com/office/drawing/2014/main" id="{D455863F-CB0D-4728-A5FE-7B7F63EFDDA8}"/>
                </a:ext>
              </a:extLst>
            </p:cNvPr>
            <p:cNvSpPr>
              <a:spLocks/>
            </p:cNvSpPr>
            <p:nvPr userDrawn="1"/>
          </p:nvSpPr>
          <p:spPr bwMode="auto">
            <a:xfrm flipH="1">
              <a:off x="215506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2" name="Freeform 390">
              <a:extLst>
                <a:ext uri="{FF2B5EF4-FFF2-40B4-BE49-F238E27FC236}">
                  <a16:creationId xmlns:a16="http://schemas.microsoft.com/office/drawing/2014/main" id="{4C24FDD3-2DCE-4961-AA5C-9813821BC692}"/>
                </a:ext>
              </a:extLst>
            </p:cNvPr>
            <p:cNvSpPr>
              <a:spLocks/>
            </p:cNvSpPr>
            <p:nvPr userDrawn="1"/>
          </p:nvSpPr>
          <p:spPr bwMode="auto">
            <a:xfrm flipH="1">
              <a:off x="1828926"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3" name="Freeform 29">
              <a:extLst>
                <a:ext uri="{FF2B5EF4-FFF2-40B4-BE49-F238E27FC236}">
                  <a16:creationId xmlns:a16="http://schemas.microsoft.com/office/drawing/2014/main" id="{047CB4F5-4E7E-4CBF-926A-2A2357F084C0}"/>
                </a:ext>
              </a:extLst>
            </p:cNvPr>
            <p:cNvSpPr>
              <a:spLocks/>
            </p:cNvSpPr>
            <p:nvPr userDrawn="1"/>
          </p:nvSpPr>
          <p:spPr bwMode="auto">
            <a:xfrm flipH="1">
              <a:off x="13932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4" name="Freeform 31">
              <a:extLst>
                <a:ext uri="{FF2B5EF4-FFF2-40B4-BE49-F238E27FC236}">
                  <a16:creationId xmlns:a16="http://schemas.microsoft.com/office/drawing/2014/main" id="{9869C8EB-AAC4-49F5-BC1D-8B908DE82325}"/>
                </a:ext>
              </a:extLst>
            </p:cNvPr>
            <p:cNvSpPr>
              <a:spLocks/>
            </p:cNvSpPr>
            <p:nvPr userDrawn="1"/>
          </p:nvSpPr>
          <p:spPr bwMode="auto">
            <a:xfrm flipH="1">
              <a:off x="1500297"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5" name="Freeform 29">
              <a:extLst>
                <a:ext uri="{FF2B5EF4-FFF2-40B4-BE49-F238E27FC236}">
                  <a16:creationId xmlns:a16="http://schemas.microsoft.com/office/drawing/2014/main" id="{B01CBDDE-F0A7-4A16-9712-BA802AAFC8FC}"/>
                </a:ext>
              </a:extLst>
            </p:cNvPr>
            <p:cNvSpPr>
              <a:spLocks/>
            </p:cNvSpPr>
            <p:nvPr userDrawn="1"/>
          </p:nvSpPr>
          <p:spPr bwMode="auto">
            <a:xfrm flipH="1">
              <a:off x="10645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6" name="Freeform 30">
              <a:extLst>
                <a:ext uri="{FF2B5EF4-FFF2-40B4-BE49-F238E27FC236}">
                  <a16:creationId xmlns:a16="http://schemas.microsoft.com/office/drawing/2014/main" id="{A428EAE8-80C3-42EF-A14C-42B00A1C2429}"/>
                </a:ext>
              </a:extLst>
            </p:cNvPr>
            <p:cNvSpPr>
              <a:spLocks/>
            </p:cNvSpPr>
            <p:nvPr userDrawn="1"/>
          </p:nvSpPr>
          <p:spPr bwMode="auto">
            <a:xfrm flipH="1">
              <a:off x="73843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7" name="Freeform 31">
              <a:extLst>
                <a:ext uri="{FF2B5EF4-FFF2-40B4-BE49-F238E27FC236}">
                  <a16:creationId xmlns:a16="http://schemas.microsoft.com/office/drawing/2014/main" id="{A9444C7E-B579-48CE-8207-F06CA36C5C14}"/>
                </a:ext>
              </a:extLst>
            </p:cNvPr>
            <p:cNvSpPr>
              <a:spLocks/>
            </p:cNvSpPr>
            <p:nvPr userDrawn="1"/>
          </p:nvSpPr>
          <p:spPr bwMode="auto">
            <a:xfrm flipH="1">
              <a:off x="1171668"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8" name="Freeform 32">
              <a:extLst>
                <a:ext uri="{FF2B5EF4-FFF2-40B4-BE49-F238E27FC236}">
                  <a16:creationId xmlns:a16="http://schemas.microsoft.com/office/drawing/2014/main" id="{D6ED2ABE-6BAB-44D6-A940-B6DAE67EA700}"/>
                </a:ext>
              </a:extLst>
            </p:cNvPr>
            <p:cNvSpPr>
              <a:spLocks/>
            </p:cNvSpPr>
            <p:nvPr userDrawn="1"/>
          </p:nvSpPr>
          <p:spPr bwMode="auto">
            <a:xfrm flipH="1">
              <a:off x="84552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9" name="Freeform 397">
              <a:extLst>
                <a:ext uri="{FF2B5EF4-FFF2-40B4-BE49-F238E27FC236}">
                  <a16:creationId xmlns:a16="http://schemas.microsoft.com/office/drawing/2014/main" id="{5081E542-69E6-41BF-B82B-8B8210F14768}"/>
                </a:ext>
              </a:extLst>
            </p:cNvPr>
            <p:cNvSpPr>
              <a:spLocks/>
            </p:cNvSpPr>
            <p:nvPr userDrawn="1"/>
          </p:nvSpPr>
          <p:spPr bwMode="auto">
            <a:xfrm flipH="1">
              <a:off x="40980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0" name="Freeform 398">
              <a:extLst>
                <a:ext uri="{FF2B5EF4-FFF2-40B4-BE49-F238E27FC236}">
                  <a16:creationId xmlns:a16="http://schemas.microsoft.com/office/drawing/2014/main" id="{8A1A219D-7DF2-4217-9CE9-26DDB772C48F}"/>
                </a:ext>
              </a:extLst>
            </p:cNvPr>
            <p:cNvSpPr>
              <a:spLocks/>
            </p:cNvSpPr>
            <p:nvPr userDrawn="1"/>
          </p:nvSpPr>
          <p:spPr bwMode="auto">
            <a:xfrm flipH="1">
              <a:off x="8366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1" name="Freeform 399">
              <a:extLst>
                <a:ext uri="{FF2B5EF4-FFF2-40B4-BE49-F238E27FC236}">
                  <a16:creationId xmlns:a16="http://schemas.microsoft.com/office/drawing/2014/main" id="{8BD313FC-73AA-4D1A-8F6B-231839C68D8F}"/>
                </a:ext>
              </a:extLst>
            </p:cNvPr>
            <p:cNvSpPr>
              <a:spLocks/>
            </p:cNvSpPr>
            <p:nvPr userDrawn="1"/>
          </p:nvSpPr>
          <p:spPr bwMode="auto">
            <a:xfrm flipH="1">
              <a:off x="516899"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2" name="Freeform 400">
              <a:extLst>
                <a:ext uri="{FF2B5EF4-FFF2-40B4-BE49-F238E27FC236}">
                  <a16:creationId xmlns:a16="http://schemas.microsoft.com/office/drawing/2014/main" id="{E6A6ECBB-37F6-451D-B8EF-ACA25B4FF0AE}"/>
                </a:ext>
              </a:extLst>
            </p:cNvPr>
            <p:cNvSpPr>
              <a:spLocks/>
            </p:cNvSpPr>
            <p:nvPr userDrawn="1"/>
          </p:nvSpPr>
          <p:spPr bwMode="auto">
            <a:xfrm flipH="1">
              <a:off x="19075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8" name="Group 1817">
            <a:extLst>
              <a:ext uri="{FF2B5EF4-FFF2-40B4-BE49-F238E27FC236}">
                <a16:creationId xmlns:a16="http://schemas.microsoft.com/office/drawing/2014/main" id="{467AD0AE-48AD-458F-9364-8892C9F2C72D}"/>
              </a:ext>
            </a:extLst>
          </p:cNvPr>
          <p:cNvGrpSpPr/>
          <p:nvPr userDrawn="1"/>
        </p:nvGrpSpPr>
        <p:grpSpPr>
          <a:xfrm>
            <a:off x="83664" y="3769280"/>
            <a:ext cx="12009864" cy="176637"/>
            <a:chOff x="83663" y="3697854"/>
            <a:chExt cx="12009864" cy="176637"/>
          </a:xfrm>
        </p:grpSpPr>
        <p:sp>
          <p:nvSpPr>
            <p:cNvPr id="1707" name="Freeform 29">
              <a:extLst>
                <a:ext uri="{FF2B5EF4-FFF2-40B4-BE49-F238E27FC236}">
                  <a16:creationId xmlns:a16="http://schemas.microsoft.com/office/drawing/2014/main" id="{17FE407A-2FDE-4FD9-AB6B-1752AF0D9526}"/>
                </a:ext>
              </a:extLst>
            </p:cNvPr>
            <p:cNvSpPr>
              <a:spLocks/>
            </p:cNvSpPr>
            <p:nvPr userDrawn="1"/>
          </p:nvSpPr>
          <p:spPr bwMode="auto">
            <a:xfrm>
              <a:off x="521720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8" name="Freeform 30">
              <a:extLst>
                <a:ext uri="{FF2B5EF4-FFF2-40B4-BE49-F238E27FC236}">
                  <a16:creationId xmlns:a16="http://schemas.microsoft.com/office/drawing/2014/main" id="{1184228A-FA39-464B-AB6A-6401BB38DDB8}"/>
                </a:ext>
              </a:extLst>
            </p:cNvPr>
            <p:cNvSpPr>
              <a:spLocks/>
            </p:cNvSpPr>
            <p:nvPr userDrawn="1"/>
          </p:nvSpPr>
          <p:spPr bwMode="auto">
            <a:xfrm>
              <a:off x="554334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9" name="Freeform 31">
              <a:extLst>
                <a:ext uri="{FF2B5EF4-FFF2-40B4-BE49-F238E27FC236}">
                  <a16:creationId xmlns:a16="http://schemas.microsoft.com/office/drawing/2014/main" id="{74B73DA8-A0F2-4D99-8CDE-8CE13692B8A9}"/>
                </a:ext>
              </a:extLst>
            </p:cNvPr>
            <p:cNvSpPr>
              <a:spLocks/>
            </p:cNvSpPr>
            <p:nvPr userDrawn="1"/>
          </p:nvSpPr>
          <p:spPr bwMode="auto">
            <a:xfrm>
              <a:off x="499567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0" name="Freeform 32">
              <a:extLst>
                <a:ext uri="{FF2B5EF4-FFF2-40B4-BE49-F238E27FC236}">
                  <a16:creationId xmlns:a16="http://schemas.microsoft.com/office/drawing/2014/main" id="{89A03816-6430-4BAC-B797-9C0B276EB3FC}"/>
                </a:ext>
              </a:extLst>
            </p:cNvPr>
            <p:cNvSpPr>
              <a:spLocks/>
            </p:cNvSpPr>
            <p:nvPr userDrawn="1"/>
          </p:nvSpPr>
          <p:spPr bwMode="auto">
            <a:xfrm>
              <a:off x="532430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1" name="Freeform 29">
              <a:extLst>
                <a:ext uri="{FF2B5EF4-FFF2-40B4-BE49-F238E27FC236}">
                  <a16:creationId xmlns:a16="http://schemas.microsoft.com/office/drawing/2014/main" id="{D29822F9-A4D1-4D10-A2EA-5D5BD5724C42}"/>
                </a:ext>
              </a:extLst>
            </p:cNvPr>
            <p:cNvSpPr>
              <a:spLocks/>
            </p:cNvSpPr>
            <p:nvPr userDrawn="1"/>
          </p:nvSpPr>
          <p:spPr bwMode="auto">
            <a:xfrm>
              <a:off x="587197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2" name="Freeform 30">
              <a:extLst>
                <a:ext uri="{FF2B5EF4-FFF2-40B4-BE49-F238E27FC236}">
                  <a16:creationId xmlns:a16="http://schemas.microsoft.com/office/drawing/2014/main" id="{C91557DD-9774-4BA5-AF69-CDB3EF293DBC}"/>
                </a:ext>
              </a:extLst>
            </p:cNvPr>
            <p:cNvSpPr>
              <a:spLocks/>
            </p:cNvSpPr>
            <p:nvPr userDrawn="1"/>
          </p:nvSpPr>
          <p:spPr bwMode="auto">
            <a:xfrm>
              <a:off x="619811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3" name="Freeform 31">
              <a:extLst>
                <a:ext uri="{FF2B5EF4-FFF2-40B4-BE49-F238E27FC236}">
                  <a16:creationId xmlns:a16="http://schemas.microsoft.com/office/drawing/2014/main" id="{2C0D53D8-0DA5-4317-AAB6-79B6953A2EE5}"/>
                </a:ext>
              </a:extLst>
            </p:cNvPr>
            <p:cNvSpPr>
              <a:spLocks/>
            </p:cNvSpPr>
            <p:nvPr userDrawn="1"/>
          </p:nvSpPr>
          <p:spPr bwMode="auto">
            <a:xfrm>
              <a:off x="5650444"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4" name="Freeform 32">
              <a:extLst>
                <a:ext uri="{FF2B5EF4-FFF2-40B4-BE49-F238E27FC236}">
                  <a16:creationId xmlns:a16="http://schemas.microsoft.com/office/drawing/2014/main" id="{837ABA6A-B9C4-4EBA-9FBB-4243BA5AFA41}"/>
                </a:ext>
              </a:extLst>
            </p:cNvPr>
            <p:cNvSpPr>
              <a:spLocks/>
            </p:cNvSpPr>
            <p:nvPr userDrawn="1"/>
          </p:nvSpPr>
          <p:spPr bwMode="auto">
            <a:xfrm>
              <a:off x="597907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5" name="Freeform 29">
              <a:extLst>
                <a:ext uri="{FF2B5EF4-FFF2-40B4-BE49-F238E27FC236}">
                  <a16:creationId xmlns:a16="http://schemas.microsoft.com/office/drawing/2014/main" id="{D77667AB-D521-4340-965C-511BCE96D807}"/>
                </a:ext>
              </a:extLst>
            </p:cNvPr>
            <p:cNvSpPr>
              <a:spLocks/>
            </p:cNvSpPr>
            <p:nvPr userDrawn="1"/>
          </p:nvSpPr>
          <p:spPr bwMode="auto">
            <a:xfrm>
              <a:off x="652674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6" name="Freeform 30">
              <a:extLst>
                <a:ext uri="{FF2B5EF4-FFF2-40B4-BE49-F238E27FC236}">
                  <a16:creationId xmlns:a16="http://schemas.microsoft.com/office/drawing/2014/main" id="{BD2BD189-465D-4227-9095-E7998ABC52BD}"/>
                </a:ext>
              </a:extLst>
            </p:cNvPr>
            <p:cNvSpPr>
              <a:spLocks/>
            </p:cNvSpPr>
            <p:nvPr userDrawn="1"/>
          </p:nvSpPr>
          <p:spPr bwMode="auto">
            <a:xfrm>
              <a:off x="685288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7" name="Freeform 31">
              <a:extLst>
                <a:ext uri="{FF2B5EF4-FFF2-40B4-BE49-F238E27FC236}">
                  <a16:creationId xmlns:a16="http://schemas.microsoft.com/office/drawing/2014/main" id="{A644DD9A-34F6-4E6E-8CAC-AE8789C3CEC9}"/>
                </a:ext>
              </a:extLst>
            </p:cNvPr>
            <p:cNvSpPr>
              <a:spLocks/>
            </p:cNvSpPr>
            <p:nvPr userDrawn="1"/>
          </p:nvSpPr>
          <p:spPr bwMode="auto">
            <a:xfrm>
              <a:off x="630521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8" name="Freeform 32">
              <a:extLst>
                <a:ext uri="{FF2B5EF4-FFF2-40B4-BE49-F238E27FC236}">
                  <a16:creationId xmlns:a16="http://schemas.microsoft.com/office/drawing/2014/main" id="{1A3430E0-7EBF-4117-B45B-6A6AB8429792}"/>
                </a:ext>
              </a:extLst>
            </p:cNvPr>
            <p:cNvSpPr>
              <a:spLocks/>
            </p:cNvSpPr>
            <p:nvPr userDrawn="1"/>
          </p:nvSpPr>
          <p:spPr bwMode="auto">
            <a:xfrm>
              <a:off x="6633841"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9" name="Freeform 29">
              <a:extLst>
                <a:ext uri="{FF2B5EF4-FFF2-40B4-BE49-F238E27FC236}">
                  <a16:creationId xmlns:a16="http://schemas.microsoft.com/office/drawing/2014/main" id="{9E52CBFC-9C1F-478E-B487-0475A95F9468}"/>
                </a:ext>
              </a:extLst>
            </p:cNvPr>
            <p:cNvSpPr>
              <a:spLocks/>
            </p:cNvSpPr>
            <p:nvPr userDrawn="1"/>
          </p:nvSpPr>
          <p:spPr bwMode="auto">
            <a:xfrm>
              <a:off x="718151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0" name="Freeform 30">
              <a:extLst>
                <a:ext uri="{FF2B5EF4-FFF2-40B4-BE49-F238E27FC236}">
                  <a16:creationId xmlns:a16="http://schemas.microsoft.com/office/drawing/2014/main" id="{A0987136-EF45-4A96-AC9E-00942EB345D3}"/>
                </a:ext>
              </a:extLst>
            </p:cNvPr>
            <p:cNvSpPr>
              <a:spLocks/>
            </p:cNvSpPr>
            <p:nvPr userDrawn="1"/>
          </p:nvSpPr>
          <p:spPr bwMode="auto">
            <a:xfrm>
              <a:off x="750765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1" name="Freeform 31">
              <a:extLst>
                <a:ext uri="{FF2B5EF4-FFF2-40B4-BE49-F238E27FC236}">
                  <a16:creationId xmlns:a16="http://schemas.microsoft.com/office/drawing/2014/main" id="{E74EB48D-6FDA-4701-8D1C-23839CEA4C7C}"/>
                </a:ext>
              </a:extLst>
            </p:cNvPr>
            <p:cNvSpPr>
              <a:spLocks/>
            </p:cNvSpPr>
            <p:nvPr userDrawn="1"/>
          </p:nvSpPr>
          <p:spPr bwMode="auto">
            <a:xfrm>
              <a:off x="6959982"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2" name="Freeform 32">
              <a:extLst>
                <a:ext uri="{FF2B5EF4-FFF2-40B4-BE49-F238E27FC236}">
                  <a16:creationId xmlns:a16="http://schemas.microsoft.com/office/drawing/2014/main" id="{F3F758AD-FCA5-41B3-AB7D-C1C3A9E86DC3}"/>
                </a:ext>
              </a:extLst>
            </p:cNvPr>
            <p:cNvSpPr>
              <a:spLocks/>
            </p:cNvSpPr>
            <p:nvPr userDrawn="1"/>
          </p:nvSpPr>
          <p:spPr bwMode="auto">
            <a:xfrm>
              <a:off x="7288610"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3" name="Freeform 521">
              <a:extLst>
                <a:ext uri="{FF2B5EF4-FFF2-40B4-BE49-F238E27FC236}">
                  <a16:creationId xmlns:a16="http://schemas.microsoft.com/office/drawing/2014/main" id="{CCE8E6F8-213D-40B0-9DB4-A4FA39B56C08}"/>
                </a:ext>
              </a:extLst>
            </p:cNvPr>
            <p:cNvSpPr>
              <a:spLocks/>
            </p:cNvSpPr>
            <p:nvPr userDrawn="1"/>
          </p:nvSpPr>
          <p:spPr bwMode="auto">
            <a:xfrm>
              <a:off x="783628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4" name="Freeform 522">
              <a:extLst>
                <a:ext uri="{FF2B5EF4-FFF2-40B4-BE49-F238E27FC236}">
                  <a16:creationId xmlns:a16="http://schemas.microsoft.com/office/drawing/2014/main" id="{FF0E7B21-E2CA-4C65-9392-2FD5BE09BADB}"/>
                </a:ext>
              </a:extLst>
            </p:cNvPr>
            <p:cNvSpPr>
              <a:spLocks/>
            </p:cNvSpPr>
            <p:nvPr userDrawn="1"/>
          </p:nvSpPr>
          <p:spPr bwMode="auto">
            <a:xfrm>
              <a:off x="816242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5" name="Freeform 523">
              <a:extLst>
                <a:ext uri="{FF2B5EF4-FFF2-40B4-BE49-F238E27FC236}">
                  <a16:creationId xmlns:a16="http://schemas.microsoft.com/office/drawing/2014/main" id="{6F1E1ED6-2F41-485A-BF06-4EF4078FF476}"/>
                </a:ext>
              </a:extLst>
            </p:cNvPr>
            <p:cNvSpPr>
              <a:spLocks/>
            </p:cNvSpPr>
            <p:nvPr userDrawn="1"/>
          </p:nvSpPr>
          <p:spPr bwMode="auto">
            <a:xfrm>
              <a:off x="7614751"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6" name="Freeform 524">
              <a:extLst>
                <a:ext uri="{FF2B5EF4-FFF2-40B4-BE49-F238E27FC236}">
                  <a16:creationId xmlns:a16="http://schemas.microsoft.com/office/drawing/2014/main" id="{686B2075-6FDB-4098-A178-2FAC6A3E01A7}"/>
                </a:ext>
              </a:extLst>
            </p:cNvPr>
            <p:cNvSpPr>
              <a:spLocks/>
            </p:cNvSpPr>
            <p:nvPr userDrawn="1"/>
          </p:nvSpPr>
          <p:spPr bwMode="auto">
            <a:xfrm>
              <a:off x="7943378"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7" name="Freeform 29">
              <a:extLst>
                <a:ext uri="{FF2B5EF4-FFF2-40B4-BE49-F238E27FC236}">
                  <a16:creationId xmlns:a16="http://schemas.microsoft.com/office/drawing/2014/main" id="{2120606B-5026-4440-8A21-6A0C03738CB9}"/>
                </a:ext>
              </a:extLst>
            </p:cNvPr>
            <p:cNvSpPr>
              <a:spLocks/>
            </p:cNvSpPr>
            <p:nvPr userDrawn="1"/>
          </p:nvSpPr>
          <p:spPr bwMode="auto">
            <a:xfrm>
              <a:off x="849105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8" name="Freeform 31">
              <a:extLst>
                <a:ext uri="{FF2B5EF4-FFF2-40B4-BE49-F238E27FC236}">
                  <a16:creationId xmlns:a16="http://schemas.microsoft.com/office/drawing/2014/main" id="{A1E66B80-019D-4A0B-84BD-A98756CE34FB}"/>
                </a:ext>
              </a:extLst>
            </p:cNvPr>
            <p:cNvSpPr>
              <a:spLocks/>
            </p:cNvSpPr>
            <p:nvPr userDrawn="1"/>
          </p:nvSpPr>
          <p:spPr bwMode="auto">
            <a:xfrm>
              <a:off x="8269520"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9" name="Freeform 29">
              <a:extLst>
                <a:ext uri="{FF2B5EF4-FFF2-40B4-BE49-F238E27FC236}">
                  <a16:creationId xmlns:a16="http://schemas.microsoft.com/office/drawing/2014/main" id="{E7B3AB83-469E-47AB-8461-9638A4684F46}"/>
                </a:ext>
              </a:extLst>
            </p:cNvPr>
            <p:cNvSpPr>
              <a:spLocks/>
            </p:cNvSpPr>
            <p:nvPr userDrawn="1"/>
          </p:nvSpPr>
          <p:spPr bwMode="auto">
            <a:xfrm>
              <a:off x="881968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0" name="Freeform 30">
              <a:extLst>
                <a:ext uri="{FF2B5EF4-FFF2-40B4-BE49-F238E27FC236}">
                  <a16:creationId xmlns:a16="http://schemas.microsoft.com/office/drawing/2014/main" id="{90202B5E-CF3C-4BB8-B690-246CCEE0891F}"/>
                </a:ext>
              </a:extLst>
            </p:cNvPr>
            <p:cNvSpPr>
              <a:spLocks/>
            </p:cNvSpPr>
            <p:nvPr userDrawn="1"/>
          </p:nvSpPr>
          <p:spPr bwMode="auto">
            <a:xfrm>
              <a:off x="9145823"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1" name="Freeform 31">
              <a:extLst>
                <a:ext uri="{FF2B5EF4-FFF2-40B4-BE49-F238E27FC236}">
                  <a16:creationId xmlns:a16="http://schemas.microsoft.com/office/drawing/2014/main" id="{D9AA7C79-0EC4-41CB-977A-1EAD4AE7B149}"/>
                </a:ext>
              </a:extLst>
            </p:cNvPr>
            <p:cNvSpPr>
              <a:spLocks/>
            </p:cNvSpPr>
            <p:nvPr userDrawn="1"/>
          </p:nvSpPr>
          <p:spPr bwMode="auto">
            <a:xfrm>
              <a:off x="859814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2" name="Freeform 32">
              <a:extLst>
                <a:ext uri="{FF2B5EF4-FFF2-40B4-BE49-F238E27FC236}">
                  <a16:creationId xmlns:a16="http://schemas.microsoft.com/office/drawing/2014/main" id="{1B4B8450-D752-4207-87B1-9DDC5CA8CB93}"/>
                </a:ext>
              </a:extLst>
            </p:cNvPr>
            <p:cNvSpPr>
              <a:spLocks/>
            </p:cNvSpPr>
            <p:nvPr userDrawn="1"/>
          </p:nvSpPr>
          <p:spPr bwMode="auto">
            <a:xfrm>
              <a:off x="892677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3" name="Freeform 29">
              <a:extLst>
                <a:ext uri="{FF2B5EF4-FFF2-40B4-BE49-F238E27FC236}">
                  <a16:creationId xmlns:a16="http://schemas.microsoft.com/office/drawing/2014/main" id="{17DBEE79-704D-4DF6-A9F8-B79261A1D04B}"/>
                </a:ext>
              </a:extLst>
            </p:cNvPr>
            <p:cNvSpPr>
              <a:spLocks/>
            </p:cNvSpPr>
            <p:nvPr userDrawn="1"/>
          </p:nvSpPr>
          <p:spPr bwMode="auto">
            <a:xfrm>
              <a:off x="9474451"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4" name="Freeform 30">
              <a:extLst>
                <a:ext uri="{FF2B5EF4-FFF2-40B4-BE49-F238E27FC236}">
                  <a16:creationId xmlns:a16="http://schemas.microsoft.com/office/drawing/2014/main" id="{C4B0CDC4-C36C-4AD6-B316-17630577E3F0}"/>
                </a:ext>
              </a:extLst>
            </p:cNvPr>
            <p:cNvSpPr>
              <a:spLocks/>
            </p:cNvSpPr>
            <p:nvPr userDrawn="1"/>
          </p:nvSpPr>
          <p:spPr bwMode="auto">
            <a:xfrm>
              <a:off x="980059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5" name="Freeform 31">
              <a:extLst>
                <a:ext uri="{FF2B5EF4-FFF2-40B4-BE49-F238E27FC236}">
                  <a16:creationId xmlns:a16="http://schemas.microsoft.com/office/drawing/2014/main" id="{327F749F-5961-40CB-838C-7367CA221D65}"/>
                </a:ext>
              </a:extLst>
            </p:cNvPr>
            <p:cNvSpPr>
              <a:spLocks/>
            </p:cNvSpPr>
            <p:nvPr userDrawn="1"/>
          </p:nvSpPr>
          <p:spPr bwMode="auto">
            <a:xfrm>
              <a:off x="925291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6" name="Freeform 32">
              <a:extLst>
                <a:ext uri="{FF2B5EF4-FFF2-40B4-BE49-F238E27FC236}">
                  <a16:creationId xmlns:a16="http://schemas.microsoft.com/office/drawing/2014/main" id="{9BCA627F-8D7A-4117-B84B-B3D8932D46F0}"/>
                </a:ext>
              </a:extLst>
            </p:cNvPr>
            <p:cNvSpPr>
              <a:spLocks/>
            </p:cNvSpPr>
            <p:nvPr userDrawn="1"/>
          </p:nvSpPr>
          <p:spPr bwMode="auto">
            <a:xfrm>
              <a:off x="958154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7" name="Freeform 29">
              <a:extLst>
                <a:ext uri="{FF2B5EF4-FFF2-40B4-BE49-F238E27FC236}">
                  <a16:creationId xmlns:a16="http://schemas.microsoft.com/office/drawing/2014/main" id="{5D368B86-2E72-41A9-8846-D2BA0DB41181}"/>
                </a:ext>
              </a:extLst>
            </p:cNvPr>
            <p:cNvSpPr>
              <a:spLocks/>
            </p:cNvSpPr>
            <p:nvPr userDrawn="1"/>
          </p:nvSpPr>
          <p:spPr bwMode="auto">
            <a:xfrm>
              <a:off x="1012922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8" name="Freeform 30">
              <a:extLst>
                <a:ext uri="{FF2B5EF4-FFF2-40B4-BE49-F238E27FC236}">
                  <a16:creationId xmlns:a16="http://schemas.microsoft.com/office/drawing/2014/main" id="{6BA50F4C-E27E-4CE1-B26C-AAA5E9427914}"/>
                </a:ext>
              </a:extLst>
            </p:cNvPr>
            <p:cNvSpPr>
              <a:spLocks/>
            </p:cNvSpPr>
            <p:nvPr userDrawn="1"/>
          </p:nvSpPr>
          <p:spPr bwMode="auto">
            <a:xfrm>
              <a:off x="1045536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9" name="Freeform 31">
              <a:extLst>
                <a:ext uri="{FF2B5EF4-FFF2-40B4-BE49-F238E27FC236}">
                  <a16:creationId xmlns:a16="http://schemas.microsoft.com/office/drawing/2014/main" id="{E0B16A02-F63C-48F7-95B6-29D463D27C06}"/>
                </a:ext>
              </a:extLst>
            </p:cNvPr>
            <p:cNvSpPr>
              <a:spLocks/>
            </p:cNvSpPr>
            <p:nvPr userDrawn="1"/>
          </p:nvSpPr>
          <p:spPr bwMode="auto">
            <a:xfrm>
              <a:off x="9907686"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0" name="Freeform 32">
              <a:extLst>
                <a:ext uri="{FF2B5EF4-FFF2-40B4-BE49-F238E27FC236}">
                  <a16:creationId xmlns:a16="http://schemas.microsoft.com/office/drawing/2014/main" id="{B402E983-103E-45E7-8045-50AFA2CCA75C}"/>
                </a:ext>
              </a:extLst>
            </p:cNvPr>
            <p:cNvSpPr>
              <a:spLocks/>
            </p:cNvSpPr>
            <p:nvPr userDrawn="1"/>
          </p:nvSpPr>
          <p:spPr bwMode="auto">
            <a:xfrm>
              <a:off x="10236314"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1" name="Freeform 29">
              <a:extLst>
                <a:ext uri="{FF2B5EF4-FFF2-40B4-BE49-F238E27FC236}">
                  <a16:creationId xmlns:a16="http://schemas.microsoft.com/office/drawing/2014/main" id="{6F0A3176-4124-42D9-B15A-44A8B5F4BD14}"/>
                </a:ext>
              </a:extLst>
            </p:cNvPr>
            <p:cNvSpPr>
              <a:spLocks/>
            </p:cNvSpPr>
            <p:nvPr userDrawn="1"/>
          </p:nvSpPr>
          <p:spPr bwMode="auto">
            <a:xfrm>
              <a:off x="1078398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2" name="Freeform 30">
              <a:extLst>
                <a:ext uri="{FF2B5EF4-FFF2-40B4-BE49-F238E27FC236}">
                  <a16:creationId xmlns:a16="http://schemas.microsoft.com/office/drawing/2014/main" id="{4413C9F3-ECBF-4441-8C80-71FBD4E46495}"/>
                </a:ext>
              </a:extLst>
            </p:cNvPr>
            <p:cNvSpPr>
              <a:spLocks/>
            </p:cNvSpPr>
            <p:nvPr userDrawn="1"/>
          </p:nvSpPr>
          <p:spPr bwMode="auto">
            <a:xfrm>
              <a:off x="1111013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3" name="Freeform 31">
              <a:extLst>
                <a:ext uri="{FF2B5EF4-FFF2-40B4-BE49-F238E27FC236}">
                  <a16:creationId xmlns:a16="http://schemas.microsoft.com/office/drawing/2014/main" id="{4C0C4FFD-F94C-481A-B798-F2C7D40E2C42}"/>
                </a:ext>
              </a:extLst>
            </p:cNvPr>
            <p:cNvSpPr>
              <a:spLocks/>
            </p:cNvSpPr>
            <p:nvPr userDrawn="1"/>
          </p:nvSpPr>
          <p:spPr bwMode="auto">
            <a:xfrm>
              <a:off x="1056245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4" name="Freeform 32">
              <a:extLst>
                <a:ext uri="{FF2B5EF4-FFF2-40B4-BE49-F238E27FC236}">
                  <a16:creationId xmlns:a16="http://schemas.microsoft.com/office/drawing/2014/main" id="{67CD8325-4893-4827-8FD3-457A136764A5}"/>
                </a:ext>
              </a:extLst>
            </p:cNvPr>
            <p:cNvSpPr>
              <a:spLocks/>
            </p:cNvSpPr>
            <p:nvPr userDrawn="1"/>
          </p:nvSpPr>
          <p:spPr bwMode="auto">
            <a:xfrm>
              <a:off x="10891083"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5" name="Freeform 543">
              <a:extLst>
                <a:ext uri="{FF2B5EF4-FFF2-40B4-BE49-F238E27FC236}">
                  <a16:creationId xmlns:a16="http://schemas.microsoft.com/office/drawing/2014/main" id="{28A590BC-8764-4827-9563-90390F1FADD7}"/>
                </a:ext>
              </a:extLst>
            </p:cNvPr>
            <p:cNvSpPr>
              <a:spLocks/>
            </p:cNvSpPr>
            <p:nvPr userDrawn="1"/>
          </p:nvSpPr>
          <p:spPr bwMode="auto">
            <a:xfrm>
              <a:off x="1143875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6" name="Freeform 544">
              <a:extLst>
                <a:ext uri="{FF2B5EF4-FFF2-40B4-BE49-F238E27FC236}">
                  <a16:creationId xmlns:a16="http://schemas.microsoft.com/office/drawing/2014/main" id="{65C1C08D-76A6-48A7-AFCC-B4298D63AE75}"/>
                </a:ext>
              </a:extLst>
            </p:cNvPr>
            <p:cNvSpPr>
              <a:spLocks/>
            </p:cNvSpPr>
            <p:nvPr userDrawn="1"/>
          </p:nvSpPr>
          <p:spPr bwMode="auto">
            <a:xfrm>
              <a:off x="1176489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7" name="Freeform 545">
              <a:extLst>
                <a:ext uri="{FF2B5EF4-FFF2-40B4-BE49-F238E27FC236}">
                  <a16:creationId xmlns:a16="http://schemas.microsoft.com/office/drawing/2014/main" id="{AFC0932D-E143-44C8-8A8B-BA72C9378661}"/>
                </a:ext>
              </a:extLst>
            </p:cNvPr>
            <p:cNvSpPr>
              <a:spLocks/>
            </p:cNvSpPr>
            <p:nvPr userDrawn="1"/>
          </p:nvSpPr>
          <p:spPr bwMode="auto">
            <a:xfrm>
              <a:off x="1121722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8" name="Freeform 546">
              <a:extLst>
                <a:ext uri="{FF2B5EF4-FFF2-40B4-BE49-F238E27FC236}">
                  <a16:creationId xmlns:a16="http://schemas.microsoft.com/office/drawing/2014/main" id="{E3BBEB22-8117-47E3-9B44-F76335D205F0}"/>
                </a:ext>
              </a:extLst>
            </p:cNvPr>
            <p:cNvSpPr>
              <a:spLocks/>
            </p:cNvSpPr>
            <p:nvPr userDrawn="1"/>
          </p:nvSpPr>
          <p:spPr bwMode="auto">
            <a:xfrm>
              <a:off x="1154585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9" name="Freeform 29">
              <a:extLst>
                <a:ext uri="{FF2B5EF4-FFF2-40B4-BE49-F238E27FC236}">
                  <a16:creationId xmlns:a16="http://schemas.microsoft.com/office/drawing/2014/main" id="{2D663BCF-F608-4A60-AEFC-C883334A1B64}"/>
                </a:ext>
              </a:extLst>
            </p:cNvPr>
            <p:cNvSpPr>
              <a:spLocks/>
            </p:cNvSpPr>
            <p:nvPr userDrawn="1"/>
          </p:nvSpPr>
          <p:spPr bwMode="auto">
            <a:xfrm>
              <a:off x="1209352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0" name="Freeform 31">
              <a:extLst>
                <a:ext uri="{FF2B5EF4-FFF2-40B4-BE49-F238E27FC236}">
                  <a16:creationId xmlns:a16="http://schemas.microsoft.com/office/drawing/2014/main" id="{08170C0F-1115-4115-9009-6DB393021E96}"/>
                </a:ext>
              </a:extLst>
            </p:cNvPr>
            <p:cNvSpPr>
              <a:spLocks/>
            </p:cNvSpPr>
            <p:nvPr userDrawn="1"/>
          </p:nvSpPr>
          <p:spPr bwMode="auto">
            <a:xfrm>
              <a:off x="1187199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3" name="Freeform 30">
              <a:extLst>
                <a:ext uri="{FF2B5EF4-FFF2-40B4-BE49-F238E27FC236}">
                  <a16:creationId xmlns:a16="http://schemas.microsoft.com/office/drawing/2014/main" id="{E66D0B83-070A-41A7-B047-CF46CAC4D67A}"/>
                </a:ext>
              </a:extLst>
            </p:cNvPr>
            <p:cNvSpPr>
              <a:spLocks/>
            </p:cNvSpPr>
            <p:nvPr userDrawn="1"/>
          </p:nvSpPr>
          <p:spPr bwMode="auto">
            <a:xfrm>
              <a:off x="302710"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4" name="Freeform 32">
              <a:extLst>
                <a:ext uri="{FF2B5EF4-FFF2-40B4-BE49-F238E27FC236}">
                  <a16:creationId xmlns:a16="http://schemas.microsoft.com/office/drawing/2014/main" id="{41BEF55C-3A00-4D11-9390-91B8ED4A9311}"/>
                </a:ext>
              </a:extLst>
            </p:cNvPr>
            <p:cNvSpPr>
              <a:spLocks/>
            </p:cNvSpPr>
            <p:nvPr userDrawn="1"/>
          </p:nvSpPr>
          <p:spPr bwMode="auto">
            <a:xfrm>
              <a:off x="83663"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5" name="Freeform 403">
              <a:extLst>
                <a:ext uri="{FF2B5EF4-FFF2-40B4-BE49-F238E27FC236}">
                  <a16:creationId xmlns:a16="http://schemas.microsoft.com/office/drawing/2014/main" id="{3D4E5D95-A585-47A1-A09C-9BF46FA5364B}"/>
                </a:ext>
              </a:extLst>
            </p:cNvPr>
            <p:cNvSpPr>
              <a:spLocks/>
            </p:cNvSpPr>
            <p:nvPr userDrawn="1"/>
          </p:nvSpPr>
          <p:spPr bwMode="auto">
            <a:xfrm>
              <a:off x="63133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6" name="Freeform 404">
              <a:extLst>
                <a:ext uri="{FF2B5EF4-FFF2-40B4-BE49-F238E27FC236}">
                  <a16:creationId xmlns:a16="http://schemas.microsoft.com/office/drawing/2014/main" id="{A5F525E3-4973-4E8A-853B-1308588DC503}"/>
                </a:ext>
              </a:extLst>
            </p:cNvPr>
            <p:cNvSpPr>
              <a:spLocks/>
            </p:cNvSpPr>
            <p:nvPr userDrawn="1"/>
          </p:nvSpPr>
          <p:spPr bwMode="auto">
            <a:xfrm>
              <a:off x="957479"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7" name="Freeform 405">
              <a:extLst>
                <a:ext uri="{FF2B5EF4-FFF2-40B4-BE49-F238E27FC236}">
                  <a16:creationId xmlns:a16="http://schemas.microsoft.com/office/drawing/2014/main" id="{5DA73921-847A-4E0F-B2A0-73CFDD3440EC}"/>
                </a:ext>
              </a:extLst>
            </p:cNvPr>
            <p:cNvSpPr>
              <a:spLocks/>
            </p:cNvSpPr>
            <p:nvPr userDrawn="1"/>
          </p:nvSpPr>
          <p:spPr bwMode="auto">
            <a:xfrm>
              <a:off x="409806"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8" name="Freeform 406">
              <a:extLst>
                <a:ext uri="{FF2B5EF4-FFF2-40B4-BE49-F238E27FC236}">
                  <a16:creationId xmlns:a16="http://schemas.microsoft.com/office/drawing/2014/main" id="{C871C2E8-491B-444B-999C-3B6D1ACD68D3}"/>
                </a:ext>
              </a:extLst>
            </p:cNvPr>
            <p:cNvSpPr>
              <a:spLocks/>
            </p:cNvSpPr>
            <p:nvPr userDrawn="1"/>
          </p:nvSpPr>
          <p:spPr bwMode="auto">
            <a:xfrm>
              <a:off x="738432"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9" name="Freeform 29">
              <a:extLst>
                <a:ext uri="{FF2B5EF4-FFF2-40B4-BE49-F238E27FC236}">
                  <a16:creationId xmlns:a16="http://schemas.microsoft.com/office/drawing/2014/main" id="{3DAEFBA8-124C-4771-839E-BBBD21E56946}"/>
                </a:ext>
              </a:extLst>
            </p:cNvPr>
            <p:cNvSpPr>
              <a:spLocks/>
            </p:cNvSpPr>
            <p:nvPr userDrawn="1"/>
          </p:nvSpPr>
          <p:spPr bwMode="auto">
            <a:xfrm>
              <a:off x="128610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0" name="Freeform 31">
              <a:extLst>
                <a:ext uri="{FF2B5EF4-FFF2-40B4-BE49-F238E27FC236}">
                  <a16:creationId xmlns:a16="http://schemas.microsoft.com/office/drawing/2014/main" id="{BD02B29D-5421-46A4-8A7D-DA78974AD485}"/>
                </a:ext>
              </a:extLst>
            </p:cNvPr>
            <p:cNvSpPr>
              <a:spLocks/>
            </p:cNvSpPr>
            <p:nvPr userDrawn="1"/>
          </p:nvSpPr>
          <p:spPr bwMode="auto">
            <a:xfrm>
              <a:off x="1064574"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1" name="Freeform 29">
              <a:extLst>
                <a:ext uri="{FF2B5EF4-FFF2-40B4-BE49-F238E27FC236}">
                  <a16:creationId xmlns:a16="http://schemas.microsoft.com/office/drawing/2014/main" id="{ACE07CA6-04EE-499F-B0B9-699B3C6A944E}"/>
                </a:ext>
              </a:extLst>
            </p:cNvPr>
            <p:cNvSpPr>
              <a:spLocks/>
            </p:cNvSpPr>
            <p:nvPr userDrawn="1"/>
          </p:nvSpPr>
          <p:spPr bwMode="auto">
            <a:xfrm>
              <a:off x="161473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2" name="Freeform 30">
              <a:extLst>
                <a:ext uri="{FF2B5EF4-FFF2-40B4-BE49-F238E27FC236}">
                  <a16:creationId xmlns:a16="http://schemas.microsoft.com/office/drawing/2014/main" id="{7BD021BA-0E2E-418B-A078-4D7056245D19}"/>
                </a:ext>
              </a:extLst>
            </p:cNvPr>
            <p:cNvSpPr>
              <a:spLocks/>
            </p:cNvSpPr>
            <p:nvPr userDrawn="1"/>
          </p:nvSpPr>
          <p:spPr bwMode="auto">
            <a:xfrm>
              <a:off x="194087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3" name="Freeform 31">
              <a:extLst>
                <a:ext uri="{FF2B5EF4-FFF2-40B4-BE49-F238E27FC236}">
                  <a16:creationId xmlns:a16="http://schemas.microsoft.com/office/drawing/2014/main" id="{10C60CE9-9555-4DCF-8CEC-BBA39468DB3A}"/>
                </a:ext>
              </a:extLst>
            </p:cNvPr>
            <p:cNvSpPr>
              <a:spLocks/>
            </p:cNvSpPr>
            <p:nvPr userDrawn="1"/>
          </p:nvSpPr>
          <p:spPr bwMode="auto">
            <a:xfrm>
              <a:off x="1393203"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4" name="Freeform 32">
              <a:extLst>
                <a:ext uri="{FF2B5EF4-FFF2-40B4-BE49-F238E27FC236}">
                  <a16:creationId xmlns:a16="http://schemas.microsoft.com/office/drawing/2014/main" id="{46C863CC-1204-4AEF-A22D-DF3FCF0BEB2B}"/>
                </a:ext>
              </a:extLst>
            </p:cNvPr>
            <p:cNvSpPr>
              <a:spLocks/>
            </p:cNvSpPr>
            <p:nvPr userDrawn="1"/>
          </p:nvSpPr>
          <p:spPr bwMode="auto">
            <a:xfrm>
              <a:off x="172182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5" name="Freeform 29">
              <a:extLst>
                <a:ext uri="{FF2B5EF4-FFF2-40B4-BE49-F238E27FC236}">
                  <a16:creationId xmlns:a16="http://schemas.microsoft.com/office/drawing/2014/main" id="{E79C5C60-AEC5-4A11-9D7C-ABF3A058AA83}"/>
                </a:ext>
              </a:extLst>
            </p:cNvPr>
            <p:cNvSpPr>
              <a:spLocks/>
            </p:cNvSpPr>
            <p:nvPr userDrawn="1"/>
          </p:nvSpPr>
          <p:spPr bwMode="auto">
            <a:xfrm>
              <a:off x="226950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6" name="Freeform 30">
              <a:extLst>
                <a:ext uri="{FF2B5EF4-FFF2-40B4-BE49-F238E27FC236}">
                  <a16:creationId xmlns:a16="http://schemas.microsoft.com/office/drawing/2014/main" id="{08A1AB8F-11BA-476D-B5D9-43B6C95D323F}"/>
                </a:ext>
              </a:extLst>
            </p:cNvPr>
            <p:cNvSpPr>
              <a:spLocks/>
            </p:cNvSpPr>
            <p:nvPr userDrawn="1"/>
          </p:nvSpPr>
          <p:spPr bwMode="auto">
            <a:xfrm>
              <a:off x="2595646"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7" name="Freeform 31">
              <a:extLst>
                <a:ext uri="{FF2B5EF4-FFF2-40B4-BE49-F238E27FC236}">
                  <a16:creationId xmlns:a16="http://schemas.microsoft.com/office/drawing/2014/main" id="{5F5EFCA8-FAFD-4917-A54A-AC26344660C8}"/>
                </a:ext>
              </a:extLst>
            </p:cNvPr>
            <p:cNvSpPr>
              <a:spLocks/>
            </p:cNvSpPr>
            <p:nvPr userDrawn="1"/>
          </p:nvSpPr>
          <p:spPr bwMode="auto">
            <a:xfrm>
              <a:off x="2047971"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8" name="Freeform 32">
              <a:extLst>
                <a:ext uri="{FF2B5EF4-FFF2-40B4-BE49-F238E27FC236}">
                  <a16:creationId xmlns:a16="http://schemas.microsoft.com/office/drawing/2014/main" id="{73C3F8F7-4F4D-4D13-B967-DAC3F42644BC}"/>
                </a:ext>
              </a:extLst>
            </p:cNvPr>
            <p:cNvSpPr>
              <a:spLocks/>
            </p:cNvSpPr>
            <p:nvPr userDrawn="1"/>
          </p:nvSpPr>
          <p:spPr bwMode="auto">
            <a:xfrm>
              <a:off x="237659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9" name="Freeform 29">
              <a:extLst>
                <a:ext uri="{FF2B5EF4-FFF2-40B4-BE49-F238E27FC236}">
                  <a16:creationId xmlns:a16="http://schemas.microsoft.com/office/drawing/2014/main" id="{A850A168-A556-480E-9393-A1561FD527AA}"/>
                </a:ext>
              </a:extLst>
            </p:cNvPr>
            <p:cNvSpPr>
              <a:spLocks/>
            </p:cNvSpPr>
            <p:nvPr userDrawn="1"/>
          </p:nvSpPr>
          <p:spPr bwMode="auto">
            <a:xfrm>
              <a:off x="2924274"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0" name="Freeform 30">
              <a:extLst>
                <a:ext uri="{FF2B5EF4-FFF2-40B4-BE49-F238E27FC236}">
                  <a16:creationId xmlns:a16="http://schemas.microsoft.com/office/drawing/2014/main" id="{9E6019E5-5960-427D-8D6A-0E110A423ED9}"/>
                </a:ext>
              </a:extLst>
            </p:cNvPr>
            <p:cNvSpPr>
              <a:spLocks/>
            </p:cNvSpPr>
            <p:nvPr userDrawn="1"/>
          </p:nvSpPr>
          <p:spPr bwMode="auto">
            <a:xfrm>
              <a:off x="325041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1" name="Freeform 31">
              <a:extLst>
                <a:ext uri="{FF2B5EF4-FFF2-40B4-BE49-F238E27FC236}">
                  <a16:creationId xmlns:a16="http://schemas.microsoft.com/office/drawing/2014/main" id="{73B422F1-12E5-4C7B-81F3-A1AF372BF792}"/>
                </a:ext>
              </a:extLst>
            </p:cNvPr>
            <p:cNvSpPr>
              <a:spLocks/>
            </p:cNvSpPr>
            <p:nvPr userDrawn="1"/>
          </p:nvSpPr>
          <p:spPr bwMode="auto">
            <a:xfrm>
              <a:off x="2702740"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2" name="Freeform 32">
              <a:extLst>
                <a:ext uri="{FF2B5EF4-FFF2-40B4-BE49-F238E27FC236}">
                  <a16:creationId xmlns:a16="http://schemas.microsoft.com/office/drawing/2014/main" id="{87CAAA68-699C-458C-9D55-0CDA9013F86E}"/>
                </a:ext>
              </a:extLst>
            </p:cNvPr>
            <p:cNvSpPr>
              <a:spLocks/>
            </p:cNvSpPr>
            <p:nvPr userDrawn="1"/>
          </p:nvSpPr>
          <p:spPr bwMode="auto">
            <a:xfrm>
              <a:off x="3031368"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3" name="Freeform 29">
              <a:extLst>
                <a:ext uri="{FF2B5EF4-FFF2-40B4-BE49-F238E27FC236}">
                  <a16:creationId xmlns:a16="http://schemas.microsoft.com/office/drawing/2014/main" id="{CF98567B-448E-410B-9E8E-3A4ED40709F5}"/>
                </a:ext>
              </a:extLst>
            </p:cNvPr>
            <p:cNvSpPr>
              <a:spLocks/>
            </p:cNvSpPr>
            <p:nvPr userDrawn="1"/>
          </p:nvSpPr>
          <p:spPr bwMode="auto">
            <a:xfrm>
              <a:off x="3579042"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4" name="Freeform 30">
              <a:extLst>
                <a:ext uri="{FF2B5EF4-FFF2-40B4-BE49-F238E27FC236}">
                  <a16:creationId xmlns:a16="http://schemas.microsoft.com/office/drawing/2014/main" id="{B7F267B7-2F20-49BD-A370-8722F174AB83}"/>
                </a:ext>
              </a:extLst>
            </p:cNvPr>
            <p:cNvSpPr>
              <a:spLocks/>
            </p:cNvSpPr>
            <p:nvPr userDrawn="1"/>
          </p:nvSpPr>
          <p:spPr bwMode="auto">
            <a:xfrm>
              <a:off x="390518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5" name="Freeform 31">
              <a:extLst>
                <a:ext uri="{FF2B5EF4-FFF2-40B4-BE49-F238E27FC236}">
                  <a16:creationId xmlns:a16="http://schemas.microsoft.com/office/drawing/2014/main" id="{10B1C9F7-9D14-4B13-A1B5-EC3A0E9EA196}"/>
                </a:ext>
              </a:extLst>
            </p:cNvPr>
            <p:cNvSpPr>
              <a:spLocks/>
            </p:cNvSpPr>
            <p:nvPr userDrawn="1"/>
          </p:nvSpPr>
          <p:spPr bwMode="auto">
            <a:xfrm>
              <a:off x="335750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6" name="Freeform 32">
              <a:extLst>
                <a:ext uri="{FF2B5EF4-FFF2-40B4-BE49-F238E27FC236}">
                  <a16:creationId xmlns:a16="http://schemas.microsoft.com/office/drawing/2014/main" id="{C51045DD-E868-4A21-B667-61B19EDB57F8}"/>
                </a:ext>
              </a:extLst>
            </p:cNvPr>
            <p:cNvSpPr>
              <a:spLocks/>
            </p:cNvSpPr>
            <p:nvPr userDrawn="1"/>
          </p:nvSpPr>
          <p:spPr bwMode="auto">
            <a:xfrm>
              <a:off x="3686137"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7" name="Freeform 425">
              <a:extLst>
                <a:ext uri="{FF2B5EF4-FFF2-40B4-BE49-F238E27FC236}">
                  <a16:creationId xmlns:a16="http://schemas.microsoft.com/office/drawing/2014/main" id="{524AACFB-F874-401F-B459-639B47F77EC5}"/>
                </a:ext>
              </a:extLst>
            </p:cNvPr>
            <p:cNvSpPr>
              <a:spLocks/>
            </p:cNvSpPr>
            <p:nvPr userDrawn="1"/>
          </p:nvSpPr>
          <p:spPr bwMode="auto">
            <a:xfrm>
              <a:off x="423381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8" name="Freeform 426">
              <a:extLst>
                <a:ext uri="{FF2B5EF4-FFF2-40B4-BE49-F238E27FC236}">
                  <a16:creationId xmlns:a16="http://schemas.microsoft.com/office/drawing/2014/main" id="{8551931B-17AF-4406-958E-24898B2325E4}"/>
                </a:ext>
              </a:extLst>
            </p:cNvPr>
            <p:cNvSpPr>
              <a:spLocks/>
            </p:cNvSpPr>
            <p:nvPr userDrawn="1"/>
          </p:nvSpPr>
          <p:spPr bwMode="auto">
            <a:xfrm>
              <a:off x="455995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9" name="Freeform 427">
              <a:extLst>
                <a:ext uri="{FF2B5EF4-FFF2-40B4-BE49-F238E27FC236}">
                  <a16:creationId xmlns:a16="http://schemas.microsoft.com/office/drawing/2014/main" id="{56B8DD7C-BF22-48B0-B1F3-895ABF7CE751}"/>
                </a:ext>
              </a:extLst>
            </p:cNvPr>
            <p:cNvSpPr>
              <a:spLocks/>
            </p:cNvSpPr>
            <p:nvPr userDrawn="1"/>
          </p:nvSpPr>
          <p:spPr bwMode="auto">
            <a:xfrm>
              <a:off x="401227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0" name="Freeform 428">
              <a:extLst>
                <a:ext uri="{FF2B5EF4-FFF2-40B4-BE49-F238E27FC236}">
                  <a16:creationId xmlns:a16="http://schemas.microsoft.com/office/drawing/2014/main" id="{753A93E8-F5EB-4F3F-B584-8C01974C75DE}"/>
                </a:ext>
              </a:extLst>
            </p:cNvPr>
            <p:cNvSpPr>
              <a:spLocks/>
            </p:cNvSpPr>
            <p:nvPr userDrawn="1"/>
          </p:nvSpPr>
          <p:spPr bwMode="auto">
            <a:xfrm>
              <a:off x="4340906"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1" name="Freeform 29">
              <a:extLst>
                <a:ext uri="{FF2B5EF4-FFF2-40B4-BE49-F238E27FC236}">
                  <a16:creationId xmlns:a16="http://schemas.microsoft.com/office/drawing/2014/main" id="{6F7FC18E-C56B-485E-B1B6-0A656B4673B6}"/>
                </a:ext>
              </a:extLst>
            </p:cNvPr>
            <p:cNvSpPr>
              <a:spLocks/>
            </p:cNvSpPr>
            <p:nvPr userDrawn="1"/>
          </p:nvSpPr>
          <p:spPr bwMode="auto">
            <a:xfrm>
              <a:off x="488858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2" name="Freeform 31">
              <a:extLst>
                <a:ext uri="{FF2B5EF4-FFF2-40B4-BE49-F238E27FC236}">
                  <a16:creationId xmlns:a16="http://schemas.microsoft.com/office/drawing/2014/main" id="{9BD84D72-C575-48B9-BAF5-EA234A7481A1}"/>
                </a:ext>
              </a:extLst>
            </p:cNvPr>
            <p:cNvSpPr>
              <a:spLocks/>
            </p:cNvSpPr>
            <p:nvPr userDrawn="1"/>
          </p:nvSpPr>
          <p:spPr bwMode="auto">
            <a:xfrm>
              <a:off x="4667048"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7" name="Group 1816">
            <a:extLst>
              <a:ext uri="{FF2B5EF4-FFF2-40B4-BE49-F238E27FC236}">
                <a16:creationId xmlns:a16="http://schemas.microsoft.com/office/drawing/2014/main" id="{03FF1F65-9B53-4447-9561-8C77C76AC1E1}"/>
              </a:ext>
            </a:extLst>
          </p:cNvPr>
          <p:cNvGrpSpPr/>
          <p:nvPr userDrawn="1"/>
        </p:nvGrpSpPr>
        <p:grpSpPr>
          <a:xfrm>
            <a:off x="83664" y="4054314"/>
            <a:ext cx="12009863" cy="176637"/>
            <a:chOff x="83664" y="3988163"/>
            <a:chExt cx="12009863" cy="176637"/>
          </a:xfrm>
        </p:grpSpPr>
        <p:sp>
          <p:nvSpPr>
            <p:cNvPr id="1751" name="Freeform 29">
              <a:extLst>
                <a:ext uri="{FF2B5EF4-FFF2-40B4-BE49-F238E27FC236}">
                  <a16:creationId xmlns:a16="http://schemas.microsoft.com/office/drawing/2014/main" id="{6CEABA6D-E952-4508-95C7-90A7AD345913}"/>
                </a:ext>
              </a:extLst>
            </p:cNvPr>
            <p:cNvSpPr>
              <a:spLocks/>
            </p:cNvSpPr>
            <p:nvPr userDrawn="1"/>
          </p:nvSpPr>
          <p:spPr bwMode="auto">
            <a:xfrm flipH="1">
              <a:off x="1187199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2" name="Freeform 30">
              <a:extLst>
                <a:ext uri="{FF2B5EF4-FFF2-40B4-BE49-F238E27FC236}">
                  <a16:creationId xmlns:a16="http://schemas.microsoft.com/office/drawing/2014/main" id="{1AA0E849-A0D3-4BF6-8DCD-C374BD404F79}"/>
                </a:ext>
              </a:extLst>
            </p:cNvPr>
            <p:cNvSpPr>
              <a:spLocks/>
            </p:cNvSpPr>
            <p:nvPr userDrawn="1"/>
          </p:nvSpPr>
          <p:spPr bwMode="auto">
            <a:xfrm flipH="1">
              <a:off x="1154585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3" name="Freeform 31">
              <a:extLst>
                <a:ext uri="{FF2B5EF4-FFF2-40B4-BE49-F238E27FC236}">
                  <a16:creationId xmlns:a16="http://schemas.microsoft.com/office/drawing/2014/main" id="{11BAA6CA-4C22-4B41-B964-D9616FAF5B7B}"/>
                </a:ext>
              </a:extLst>
            </p:cNvPr>
            <p:cNvSpPr>
              <a:spLocks/>
            </p:cNvSpPr>
            <p:nvPr userDrawn="1"/>
          </p:nvSpPr>
          <p:spPr bwMode="auto">
            <a:xfrm flipH="1">
              <a:off x="1197908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4" name="Freeform 32">
              <a:extLst>
                <a:ext uri="{FF2B5EF4-FFF2-40B4-BE49-F238E27FC236}">
                  <a16:creationId xmlns:a16="http://schemas.microsoft.com/office/drawing/2014/main" id="{B220A376-DEFB-4028-BA85-15E13D0972D5}"/>
                </a:ext>
              </a:extLst>
            </p:cNvPr>
            <p:cNvSpPr>
              <a:spLocks/>
            </p:cNvSpPr>
            <p:nvPr userDrawn="1"/>
          </p:nvSpPr>
          <p:spPr bwMode="auto">
            <a:xfrm flipH="1">
              <a:off x="1165294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5" name="Freeform 29">
              <a:extLst>
                <a:ext uri="{FF2B5EF4-FFF2-40B4-BE49-F238E27FC236}">
                  <a16:creationId xmlns:a16="http://schemas.microsoft.com/office/drawing/2014/main" id="{CB213A73-6BC9-4898-B2BE-1460875662AE}"/>
                </a:ext>
              </a:extLst>
            </p:cNvPr>
            <p:cNvSpPr>
              <a:spLocks/>
            </p:cNvSpPr>
            <p:nvPr userDrawn="1"/>
          </p:nvSpPr>
          <p:spPr bwMode="auto">
            <a:xfrm flipH="1">
              <a:off x="1121722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6" name="Freeform 30">
              <a:extLst>
                <a:ext uri="{FF2B5EF4-FFF2-40B4-BE49-F238E27FC236}">
                  <a16:creationId xmlns:a16="http://schemas.microsoft.com/office/drawing/2014/main" id="{5FE5754A-C158-4FA1-AFB9-703820BB2B2F}"/>
                </a:ext>
              </a:extLst>
            </p:cNvPr>
            <p:cNvSpPr>
              <a:spLocks/>
            </p:cNvSpPr>
            <p:nvPr userDrawn="1"/>
          </p:nvSpPr>
          <p:spPr bwMode="auto">
            <a:xfrm flipH="1">
              <a:off x="1089108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7" name="Freeform 31">
              <a:extLst>
                <a:ext uri="{FF2B5EF4-FFF2-40B4-BE49-F238E27FC236}">
                  <a16:creationId xmlns:a16="http://schemas.microsoft.com/office/drawing/2014/main" id="{30993B25-CB5A-460B-BA58-314F2F05D7BD}"/>
                </a:ext>
              </a:extLst>
            </p:cNvPr>
            <p:cNvSpPr>
              <a:spLocks/>
            </p:cNvSpPr>
            <p:nvPr userDrawn="1"/>
          </p:nvSpPr>
          <p:spPr bwMode="auto">
            <a:xfrm flipH="1">
              <a:off x="1132431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8" name="Freeform 32">
              <a:extLst>
                <a:ext uri="{FF2B5EF4-FFF2-40B4-BE49-F238E27FC236}">
                  <a16:creationId xmlns:a16="http://schemas.microsoft.com/office/drawing/2014/main" id="{6591E170-61B5-4A4A-8E2F-F7FAF059071E}"/>
                </a:ext>
              </a:extLst>
            </p:cNvPr>
            <p:cNvSpPr>
              <a:spLocks/>
            </p:cNvSpPr>
            <p:nvPr userDrawn="1"/>
          </p:nvSpPr>
          <p:spPr bwMode="auto">
            <a:xfrm flipH="1">
              <a:off x="1099817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9" name="Freeform 29">
              <a:extLst>
                <a:ext uri="{FF2B5EF4-FFF2-40B4-BE49-F238E27FC236}">
                  <a16:creationId xmlns:a16="http://schemas.microsoft.com/office/drawing/2014/main" id="{CCAFB71E-6D93-459A-B5A4-70E848635239}"/>
                </a:ext>
              </a:extLst>
            </p:cNvPr>
            <p:cNvSpPr>
              <a:spLocks/>
            </p:cNvSpPr>
            <p:nvPr userDrawn="1"/>
          </p:nvSpPr>
          <p:spPr bwMode="auto">
            <a:xfrm flipH="1">
              <a:off x="1056245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0" name="Freeform 30">
              <a:extLst>
                <a:ext uri="{FF2B5EF4-FFF2-40B4-BE49-F238E27FC236}">
                  <a16:creationId xmlns:a16="http://schemas.microsoft.com/office/drawing/2014/main" id="{C8DBB787-7878-4979-BE6F-863C0E423166}"/>
                </a:ext>
              </a:extLst>
            </p:cNvPr>
            <p:cNvSpPr>
              <a:spLocks/>
            </p:cNvSpPr>
            <p:nvPr userDrawn="1"/>
          </p:nvSpPr>
          <p:spPr bwMode="auto">
            <a:xfrm flipH="1">
              <a:off x="1023631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1" name="Freeform 31">
              <a:extLst>
                <a:ext uri="{FF2B5EF4-FFF2-40B4-BE49-F238E27FC236}">
                  <a16:creationId xmlns:a16="http://schemas.microsoft.com/office/drawing/2014/main" id="{B2BCAD9C-AC5E-429F-B365-D757EFAEFE72}"/>
                </a:ext>
              </a:extLst>
            </p:cNvPr>
            <p:cNvSpPr>
              <a:spLocks/>
            </p:cNvSpPr>
            <p:nvPr userDrawn="1"/>
          </p:nvSpPr>
          <p:spPr bwMode="auto">
            <a:xfrm flipH="1">
              <a:off x="10669550"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2" name="Freeform 32">
              <a:extLst>
                <a:ext uri="{FF2B5EF4-FFF2-40B4-BE49-F238E27FC236}">
                  <a16:creationId xmlns:a16="http://schemas.microsoft.com/office/drawing/2014/main" id="{E8C4D6D2-9F0C-4AB0-B984-1DEB3FAE82D9}"/>
                </a:ext>
              </a:extLst>
            </p:cNvPr>
            <p:cNvSpPr>
              <a:spLocks/>
            </p:cNvSpPr>
            <p:nvPr userDrawn="1"/>
          </p:nvSpPr>
          <p:spPr bwMode="auto">
            <a:xfrm flipH="1">
              <a:off x="10343410"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3" name="Freeform 29">
              <a:extLst>
                <a:ext uri="{FF2B5EF4-FFF2-40B4-BE49-F238E27FC236}">
                  <a16:creationId xmlns:a16="http://schemas.microsoft.com/office/drawing/2014/main" id="{D005CBE4-9E51-4434-9AF3-408F09414C7A}"/>
                </a:ext>
              </a:extLst>
            </p:cNvPr>
            <p:cNvSpPr>
              <a:spLocks/>
            </p:cNvSpPr>
            <p:nvPr userDrawn="1"/>
          </p:nvSpPr>
          <p:spPr bwMode="auto">
            <a:xfrm flipH="1">
              <a:off x="990768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4" name="Freeform 30">
              <a:extLst>
                <a:ext uri="{FF2B5EF4-FFF2-40B4-BE49-F238E27FC236}">
                  <a16:creationId xmlns:a16="http://schemas.microsoft.com/office/drawing/2014/main" id="{58BA0F3B-9AD4-47AE-A6A9-A5E94D07AC83}"/>
                </a:ext>
              </a:extLst>
            </p:cNvPr>
            <p:cNvSpPr>
              <a:spLocks/>
            </p:cNvSpPr>
            <p:nvPr userDrawn="1"/>
          </p:nvSpPr>
          <p:spPr bwMode="auto">
            <a:xfrm flipH="1">
              <a:off x="958154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5" name="Freeform 31">
              <a:extLst>
                <a:ext uri="{FF2B5EF4-FFF2-40B4-BE49-F238E27FC236}">
                  <a16:creationId xmlns:a16="http://schemas.microsoft.com/office/drawing/2014/main" id="{7DC50B31-5D4D-4009-BFC1-CABDF333F9A0}"/>
                </a:ext>
              </a:extLst>
            </p:cNvPr>
            <p:cNvSpPr>
              <a:spLocks/>
            </p:cNvSpPr>
            <p:nvPr userDrawn="1"/>
          </p:nvSpPr>
          <p:spPr bwMode="auto">
            <a:xfrm flipH="1">
              <a:off x="1001478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6" name="Freeform 32">
              <a:extLst>
                <a:ext uri="{FF2B5EF4-FFF2-40B4-BE49-F238E27FC236}">
                  <a16:creationId xmlns:a16="http://schemas.microsoft.com/office/drawing/2014/main" id="{A748FE50-B695-46F2-B7ED-38FCBD8A5FAF}"/>
                </a:ext>
              </a:extLst>
            </p:cNvPr>
            <p:cNvSpPr>
              <a:spLocks/>
            </p:cNvSpPr>
            <p:nvPr userDrawn="1"/>
          </p:nvSpPr>
          <p:spPr bwMode="auto">
            <a:xfrm flipH="1">
              <a:off x="9688641"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7" name="Freeform 565">
              <a:extLst>
                <a:ext uri="{FF2B5EF4-FFF2-40B4-BE49-F238E27FC236}">
                  <a16:creationId xmlns:a16="http://schemas.microsoft.com/office/drawing/2014/main" id="{C9A3D9EC-0FAD-408D-AD16-D8B4522F784E}"/>
                </a:ext>
              </a:extLst>
            </p:cNvPr>
            <p:cNvSpPr>
              <a:spLocks/>
            </p:cNvSpPr>
            <p:nvPr userDrawn="1"/>
          </p:nvSpPr>
          <p:spPr bwMode="auto">
            <a:xfrm flipH="1">
              <a:off x="925291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8" name="Freeform 566">
              <a:extLst>
                <a:ext uri="{FF2B5EF4-FFF2-40B4-BE49-F238E27FC236}">
                  <a16:creationId xmlns:a16="http://schemas.microsoft.com/office/drawing/2014/main" id="{912659A5-C858-4F5E-854C-EEE69C017181}"/>
                </a:ext>
              </a:extLst>
            </p:cNvPr>
            <p:cNvSpPr>
              <a:spLocks/>
            </p:cNvSpPr>
            <p:nvPr userDrawn="1"/>
          </p:nvSpPr>
          <p:spPr bwMode="auto">
            <a:xfrm flipH="1">
              <a:off x="892677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9" name="Freeform 567">
              <a:extLst>
                <a:ext uri="{FF2B5EF4-FFF2-40B4-BE49-F238E27FC236}">
                  <a16:creationId xmlns:a16="http://schemas.microsoft.com/office/drawing/2014/main" id="{8C5414FE-C533-436C-B33E-7033AEB3A5B2}"/>
                </a:ext>
              </a:extLst>
            </p:cNvPr>
            <p:cNvSpPr>
              <a:spLocks/>
            </p:cNvSpPr>
            <p:nvPr userDrawn="1"/>
          </p:nvSpPr>
          <p:spPr bwMode="auto">
            <a:xfrm flipH="1">
              <a:off x="936001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0" name="Freeform 568">
              <a:extLst>
                <a:ext uri="{FF2B5EF4-FFF2-40B4-BE49-F238E27FC236}">
                  <a16:creationId xmlns:a16="http://schemas.microsoft.com/office/drawing/2014/main" id="{13CD9A4C-A45B-4083-BD19-6DAF39F1836A}"/>
                </a:ext>
              </a:extLst>
            </p:cNvPr>
            <p:cNvSpPr>
              <a:spLocks/>
            </p:cNvSpPr>
            <p:nvPr userDrawn="1"/>
          </p:nvSpPr>
          <p:spPr bwMode="auto">
            <a:xfrm flipH="1">
              <a:off x="9033872"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1" name="Freeform 29">
              <a:extLst>
                <a:ext uri="{FF2B5EF4-FFF2-40B4-BE49-F238E27FC236}">
                  <a16:creationId xmlns:a16="http://schemas.microsoft.com/office/drawing/2014/main" id="{4D201FE8-16E2-4F43-BADD-E866C46829E9}"/>
                </a:ext>
              </a:extLst>
            </p:cNvPr>
            <p:cNvSpPr>
              <a:spLocks/>
            </p:cNvSpPr>
            <p:nvPr userDrawn="1"/>
          </p:nvSpPr>
          <p:spPr bwMode="auto">
            <a:xfrm flipH="1">
              <a:off x="85981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2" name="Freeform 31">
              <a:extLst>
                <a:ext uri="{FF2B5EF4-FFF2-40B4-BE49-F238E27FC236}">
                  <a16:creationId xmlns:a16="http://schemas.microsoft.com/office/drawing/2014/main" id="{6335E7FD-03B1-4151-99FA-9B76ED5E2E31}"/>
                </a:ext>
              </a:extLst>
            </p:cNvPr>
            <p:cNvSpPr>
              <a:spLocks/>
            </p:cNvSpPr>
            <p:nvPr userDrawn="1"/>
          </p:nvSpPr>
          <p:spPr bwMode="auto">
            <a:xfrm flipH="1">
              <a:off x="8705243"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3" name="Freeform 29">
              <a:extLst>
                <a:ext uri="{FF2B5EF4-FFF2-40B4-BE49-F238E27FC236}">
                  <a16:creationId xmlns:a16="http://schemas.microsoft.com/office/drawing/2014/main" id="{511159B3-3CFE-41D7-8235-91341DECEFBC}"/>
                </a:ext>
              </a:extLst>
            </p:cNvPr>
            <p:cNvSpPr>
              <a:spLocks/>
            </p:cNvSpPr>
            <p:nvPr userDrawn="1"/>
          </p:nvSpPr>
          <p:spPr bwMode="auto">
            <a:xfrm flipH="1">
              <a:off x="826952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4" name="Freeform 30">
              <a:extLst>
                <a:ext uri="{FF2B5EF4-FFF2-40B4-BE49-F238E27FC236}">
                  <a16:creationId xmlns:a16="http://schemas.microsoft.com/office/drawing/2014/main" id="{0110C056-BCC8-4269-B479-216D39614B8E}"/>
                </a:ext>
              </a:extLst>
            </p:cNvPr>
            <p:cNvSpPr>
              <a:spLocks/>
            </p:cNvSpPr>
            <p:nvPr userDrawn="1"/>
          </p:nvSpPr>
          <p:spPr bwMode="auto">
            <a:xfrm flipH="1">
              <a:off x="794337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5" name="Freeform 31">
              <a:extLst>
                <a:ext uri="{FF2B5EF4-FFF2-40B4-BE49-F238E27FC236}">
                  <a16:creationId xmlns:a16="http://schemas.microsoft.com/office/drawing/2014/main" id="{629FA7F3-F5AF-4356-83F2-0FA42F3E50C9}"/>
                </a:ext>
              </a:extLst>
            </p:cNvPr>
            <p:cNvSpPr>
              <a:spLocks/>
            </p:cNvSpPr>
            <p:nvPr userDrawn="1"/>
          </p:nvSpPr>
          <p:spPr bwMode="auto">
            <a:xfrm flipH="1">
              <a:off x="8376614"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6" name="Freeform 32">
              <a:extLst>
                <a:ext uri="{FF2B5EF4-FFF2-40B4-BE49-F238E27FC236}">
                  <a16:creationId xmlns:a16="http://schemas.microsoft.com/office/drawing/2014/main" id="{72870FDE-4D3B-4E8D-9910-4122861C7661}"/>
                </a:ext>
              </a:extLst>
            </p:cNvPr>
            <p:cNvSpPr>
              <a:spLocks/>
            </p:cNvSpPr>
            <p:nvPr userDrawn="1"/>
          </p:nvSpPr>
          <p:spPr bwMode="auto">
            <a:xfrm flipH="1">
              <a:off x="8050474"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7" name="Freeform 29">
              <a:extLst>
                <a:ext uri="{FF2B5EF4-FFF2-40B4-BE49-F238E27FC236}">
                  <a16:creationId xmlns:a16="http://schemas.microsoft.com/office/drawing/2014/main" id="{A9914180-BC26-4432-B527-3A5901626DE2}"/>
                </a:ext>
              </a:extLst>
            </p:cNvPr>
            <p:cNvSpPr>
              <a:spLocks/>
            </p:cNvSpPr>
            <p:nvPr userDrawn="1"/>
          </p:nvSpPr>
          <p:spPr bwMode="auto">
            <a:xfrm flipH="1">
              <a:off x="7614751"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8" name="Freeform 30">
              <a:extLst>
                <a:ext uri="{FF2B5EF4-FFF2-40B4-BE49-F238E27FC236}">
                  <a16:creationId xmlns:a16="http://schemas.microsoft.com/office/drawing/2014/main" id="{33A4B091-6813-43A9-9E22-279B1BD2917B}"/>
                </a:ext>
              </a:extLst>
            </p:cNvPr>
            <p:cNvSpPr>
              <a:spLocks/>
            </p:cNvSpPr>
            <p:nvPr userDrawn="1"/>
          </p:nvSpPr>
          <p:spPr bwMode="auto">
            <a:xfrm flipH="1">
              <a:off x="72886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9" name="Freeform 31">
              <a:extLst>
                <a:ext uri="{FF2B5EF4-FFF2-40B4-BE49-F238E27FC236}">
                  <a16:creationId xmlns:a16="http://schemas.microsoft.com/office/drawing/2014/main" id="{8085FA5A-ED9E-4BC7-B0CD-C9F7722BBB7C}"/>
                </a:ext>
              </a:extLst>
            </p:cNvPr>
            <p:cNvSpPr>
              <a:spLocks/>
            </p:cNvSpPr>
            <p:nvPr userDrawn="1"/>
          </p:nvSpPr>
          <p:spPr bwMode="auto">
            <a:xfrm flipH="1">
              <a:off x="7721846"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0" name="Freeform 32">
              <a:extLst>
                <a:ext uri="{FF2B5EF4-FFF2-40B4-BE49-F238E27FC236}">
                  <a16:creationId xmlns:a16="http://schemas.microsoft.com/office/drawing/2014/main" id="{CA4C268C-040A-4B92-9F06-7B6F04F80E20}"/>
                </a:ext>
              </a:extLst>
            </p:cNvPr>
            <p:cNvSpPr>
              <a:spLocks/>
            </p:cNvSpPr>
            <p:nvPr userDrawn="1"/>
          </p:nvSpPr>
          <p:spPr bwMode="auto">
            <a:xfrm flipH="1">
              <a:off x="7395705"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1" name="Freeform 29">
              <a:extLst>
                <a:ext uri="{FF2B5EF4-FFF2-40B4-BE49-F238E27FC236}">
                  <a16:creationId xmlns:a16="http://schemas.microsoft.com/office/drawing/2014/main" id="{D41CB1AE-D554-4C7B-BAA6-13B3210D0003}"/>
                </a:ext>
              </a:extLst>
            </p:cNvPr>
            <p:cNvSpPr>
              <a:spLocks/>
            </p:cNvSpPr>
            <p:nvPr userDrawn="1"/>
          </p:nvSpPr>
          <p:spPr bwMode="auto">
            <a:xfrm flipH="1">
              <a:off x="695998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2" name="Freeform 30">
              <a:extLst>
                <a:ext uri="{FF2B5EF4-FFF2-40B4-BE49-F238E27FC236}">
                  <a16:creationId xmlns:a16="http://schemas.microsoft.com/office/drawing/2014/main" id="{F6898040-2126-413F-8CB2-5871EAAACDC5}"/>
                </a:ext>
              </a:extLst>
            </p:cNvPr>
            <p:cNvSpPr>
              <a:spLocks/>
            </p:cNvSpPr>
            <p:nvPr userDrawn="1"/>
          </p:nvSpPr>
          <p:spPr bwMode="auto">
            <a:xfrm flipH="1">
              <a:off x="663384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3" name="Freeform 31">
              <a:extLst>
                <a:ext uri="{FF2B5EF4-FFF2-40B4-BE49-F238E27FC236}">
                  <a16:creationId xmlns:a16="http://schemas.microsoft.com/office/drawing/2014/main" id="{68FB2FB5-0EDA-4FD6-87FA-3AA196365F11}"/>
                </a:ext>
              </a:extLst>
            </p:cNvPr>
            <p:cNvSpPr>
              <a:spLocks/>
            </p:cNvSpPr>
            <p:nvPr userDrawn="1"/>
          </p:nvSpPr>
          <p:spPr bwMode="auto">
            <a:xfrm flipH="1">
              <a:off x="7067077"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4" name="Freeform 32">
              <a:extLst>
                <a:ext uri="{FF2B5EF4-FFF2-40B4-BE49-F238E27FC236}">
                  <a16:creationId xmlns:a16="http://schemas.microsoft.com/office/drawing/2014/main" id="{33B71BB0-F02E-4F4F-BACA-ADC766453CEB}"/>
                </a:ext>
              </a:extLst>
            </p:cNvPr>
            <p:cNvSpPr>
              <a:spLocks/>
            </p:cNvSpPr>
            <p:nvPr userDrawn="1"/>
          </p:nvSpPr>
          <p:spPr bwMode="auto">
            <a:xfrm flipH="1">
              <a:off x="6740936"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5" name="Freeform 29">
              <a:extLst>
                <a:ext uri="{FF2B5EF4-FFF2-40B4-BE49-F238E27FC236}">
                  <a16:creationId xmlns:a16="http://schemas.microsoft.com/office/drawing/2014/main" id="{32768455-96D0-41F8-8803-C6D6546306FA}"/>
                </a:ext>
              </a:extLst>
            </p:cNvPr>
            <p:cNvSpPr>
              <a:spLocks/>
            </p:cNvSpPr>
            <p:nvPr userDrawn="1"/>
          </p:nvSpPr>
          <p:spPr bwMode="auto">
            <a:xfrm flipH="1">
              <a:off x="630521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6" name="Freeform 30">
              <a:extLst>
                <a:ext uri="{FF2B5EF4-FFF2-40B4-BE49-F238E27FC236}">
                  <a16:creationId xmlns:a16="http://schemas.microsoft.com/office/drawing/2014/main" id="{4FF83843-8FBE-404B-A652-F25A1070AABF}"/>
                </a:ext>
              </a:extLst>
            </p:cNvPr>
            <p:cNvSpPr>
              <a:spLocks/>
            </p:cNvSpPr>
            <p:nvPr userDrawn="1"/>
          </p:nvSpPr>
          <p:spPr bwMode="auto">
            <a:xfrm flipH="1">
              <a:off x="59790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7" name="Freeform 31">
              <a:extLst>
                <a:ext uri="{FF2B5EF4-FFF2-40B4-BE49-F238E27FC236}">
                  <a16:creationId xmlns:a16="http://schemas.microsoft.com/office/drawing/2014/main" id="{531C27FF-0CAA-4E88-877A-69411ED9AA2A}"/>
                </a:ext>
              </a:extLst>
            </p:cNvPr>
            <p:cNvSpPr>
              <a:spLocks/>
            </p:cNvSpPr>
            <p:nvPr userDrawn="1"/>
          </p:nvSpPr>
          <p:spPr bwMode="auto">
            <a:xfrm flipH="1">
              <a:off x="641230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8" name="Freeform 32">
              <a:extLst>
                <a:ext uri="{FF2B5EF4-FFF2-40B4-BE49-F238E27FC236}">
                  <a16:creationId xmlns:a16="http://schemas.microsoft.com/office/drawing/2014/main" id="{1E576583-92EB-4BC7-9333-5B753D92651B}"/>
                </a:ext>
              </a:extLst>
            </p:cNvPr>
            <p:cNvSpPr>
              <a:spLocks/>
            </p:cNvSpPr>
            <p:nvPr userDrawn="1"/>
          </p:nvSpPr>
          <p:spPr bwMode="auto">
            <a:xfrm flipH="1">
              <a:off x="6086167"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9" name="Freeform 587">
              <a:extLst>
                <a:ext uri="{FF2B5EF4-FFF2-40B4-BE49-F238E27FC236}">
                  <a16:creationId xmlns:a16="http://schemas.microsoft.com/office/drawing/2014/main" id="{3B8B7108-49D5-47B3-8EAE-1F51F2E5D579}"/>
                </a:ext>
              </a:extLst>
            </p:cNvPr>
            <p:cNvSpPr>
              <a:spLocks/>
            </p:cNvSpPr>
            <p:nvPr userDrawn="1"/>
          </p:nvSpPr>
          <p:spPr bwMode="auto">
            <a:xfrm flipH="1">
              <a:off x="565044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0" name="Freeform 588">
              <a:extLst>
                <a:ext uri="{FF2B5EF4-FFF2-40B4-BE49-F238E27FC236}">
                  <a16:creationId xmlns:a16="http://schemas.microsoft.com/office/drawing/2014/main" id="{E8CB911C-EC4D-4F84-9348-FBEEF28EAC77}"/>
                </a:ext>
              </a:extLst>
            </p:cNvPr>
            <p:cNvSpPr>
              <a:spLocks/>
            </p:cNvSpPr>
            <p:nvPr userDrawn="1"/>
          </p:nvSpPr>
          <p:spPr bwMode="auto">
            <a:xfrm flipH="1">
              <a:off x="53243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1" name="Freeform 589">
              <a:extLst>
                <a:ext uri="{FF2B5EF4-FFF2-40B4-BE49-F238E27FC236}">
                  <a16:creationId xmlns:a16="http://schemas.microsoft.com/office/drawing/2014/main" id="{DAC7E04B-02A9-4EAB-A744-97A7C5400B6D}"/>
                </a:ext>
              </a:extLst>
            </p:cNvPr>
            <p:cNvSpPr>
              <a:spLocks/>
            </p:cNvSpPr>
            <p:nvPr userDrawn="1"/>
          </p:nvSpPr>
          <p:spPr bwMode="auto">
            <a:xfrm flipH="1">
              <a:off x="575753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2" name="Freeform 590">
              <a:extLst>
                <a:ext uri="{FF2B5EF4-FFF2-40B4-BE49-F238E27FC236}">
                  <a16:creationId xmlns:a16="http://schemas.microsoft.com/office/drawing/2014/main" id="{F4F7B3CD-E8CF-4328-B22B-D4F9CD3401B2}"/>
                </a:ext>
              </a:extLst>
            </p:cNvPr>
            <p:cNvSpPr>
              <a:spLocks/>
            </p:cNvSpPr>
            <p:nvPr userDrawn="1"/>
          </p:nvSpPr>
          <p:spPr bwMode="auto">
            <a:xfrm flipH="1">
              <a:off x="5431399"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3" name="Freeform 29">
              <a:extLst>
                <a:ext uri="{FF2B5EF4-FFF2-40B4-BE49-F238E27FC236}">
                  <a16:creationId xmlns:a16="http://schemas.microsoft.com/office/drawing/2014/main" id="{31AEE46C-2A33-47B4-A20C-9123C9EDC725}"/>
                </a:ext>
              </a:extLst>
            </p:cNvPr>
            <p:cNvSpPr>
              <a:spLocks/>
            </p:cNvSpPr>
            <p:nvPr userDrawn="1"/>
          </p:nvSpPr>
          <p:spPr bwMode="auto">
            <a:xfrm flipH="1">
              <a:off x="49956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4" name="Freeform 31">
              <a:extLst>
                <a:ext uri="{FF2B5EF4-FFF2-40B4-BE49-F238E27FC236}">
                  <a16:creationId xmlns:a16="http://schemas.microsoft.com/office/drawing/2014/main" id="{12871CD8-2DB0-49E2-A2FE-9D885A4DA3E8}"/>
                </a:ext>
              </a:extLst>
            </p:cNvPr>
            <p:cNvSpPr>
              <a:spLocks/>
            </p:cNvSpPr>
            <p:nvPr userDrawn="1"/>
          </p:nvSpPr>
          <p:spPr bwMode="auto">
            <a:xfrm flipH="1">
              <a:off x="510276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3" name="Freeform 29">
              <a:extLst>
                <a:ext uri="{FF2B5EF4-FFF2-40B4-BE49-F238E27FC236}">
                  <a16:creationId xmlns:a16="http://schemas.microsoft.com/office/drawing/2014/main" id="{95817B6D-040B-4DDD-9348-0534339788BC}"/>
                </a:ext>
              </a:extLst>
            </p:cNvPr>
            <p:cNvSpPr>
              <a:spLocks/>
            </p:cNvSpPr>
            <p:nvPr userDrawn="1"/>
          </p:nvSpPr>
          <p:spPr bwMode="auto">
            <a:xfrm flipH="1">
              <a:off x="46670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4" name="Freeform 30">
              <a:extLst>
                <a:ext uri="{FF2B5EF4-FFF2-40B4-BE49-F238E27FC236}">
                  <a16:creationId xmlns:a16="http://schemas.microsoft.com/office/drawing/2014/main" id="{C3DF66BE-EE07-49C6-AF25-C78FA2E42ED4}"/>
                </a:ext>
              </a:extLst>
            </p:cNvPr>
            <p:cNvSpPr>
              <a:spLocks/>
            </p:cNvSpPr>
            <p:nvPr userDrawn="1"/>
          </p:nvSpPr>
          <p:spPr bwMode="auto">
            <a:xfrm flipH="1">
              <a:off x="434090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5" name="Freeform 31">
              <a:extLst>
                <a:ext uri="{FF2B5EF4-FFF2-40B4-BE49-F238E27FC236}">
                  <a16:creationId xmlns:a16="http://schemas.microsoft.com/office/drawing/2014/main" id="{CE05D7B4-2578-4FE8-972C-2D24B34ABFD9}"/>
                </a:ext>
              </a:extLst>
            </p:cNvPr>
            <p:cNvSpPr>
              <a:spLocks/>
            </p:cNvSpPr>
            <p:nvPr userDrawn="1"/>
          </p:nvSpPr>
          <p:spPr bwMode="auto">
            <a:xfrm flipH="1">
              <a:off x="4774142"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6" name="Freeform 32">
              <a:extLst>
                <a:ext uri="{FF2B5EF4-FFF2-40B4-BE49-F238E27FC236}">
                  <a16:creationId xmlns:a16="http://schemas.microsoft.com/office/drawing/2014/main" id="{FC8D02A6-BD82-4503-9DDE-6669955756CD}"/>
                </a:ext>
              </a:extLst>
            </p:cNvPr>
            <p:cNvSpPr>
              <a:spLocks/>
            </p:cNvSpPr>
            <p:nvPr userDrawn="1"/>
          </p:nvSpPr>
          <p:spPr bwMode="auto">
            <a:xfrm flipH="1">
              <a:off x="444800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7" name="Freeform 29">
              <a:extLst>
                <a:ext uri="{FF2B5EF4-FFF2-40B4-BE49-F238E27FC236}">
                  <a16:creationId xmlns:a16="http://schemas.microsoft.com/office/drawing/2014/main" id="{854A1D4B-FA43-47CA-AC85-FB20F2E3014D}"/>
                </a:ext>
              </a:extLst>
            </p:cNvPr>
            <p:cNvSpPr>
              <a:spLocks/>
            </p:cNvSpPr>
            <p:nvPr userDrawn="1"/>
          </p:nvSpPr>
          <p:spPr bwMode="auto">
            <a:xfrm flipH="1">
              <a:off x="401227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8" name="Freeform 30">
              <a:extLst>
                <a:ext uri="{FF2B5EF4-FFF2-40B4-BE49-F238E27FC236}">
                  <a16:creationId xmlns:a16="http://schemas.microsoft.com/office/drawing/2014/main" id="{5AF95BA3-0AEC-412B-99BC-DB00E036A80B}"/>
                </a:ext>
              </a:extLst>
            </p:cNvPr>
            <p:cNvSpPr>
              <a:spLocks/>
            </p:cNvSpPr>
            <p:nvPr userDrawn="1"/>
          </p:nvSpPr>
          <p:spPr bwMode="auto">
            <a:xfrm flipH="1">
              <a:off x="368613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9" name="Freeform 31">
              <a:extLst>
                <a:ext uri="{FF2B5EF4-FFF2-40B4-BE49-F238E27FC236}">
                  <a16:creationId xmlns:a16="http://schemas.microsoft.com/office/drawing/2014/main" id="{D264550B-484F-481F-9EF3-C1E8E944DAE6}"/>
                </a:ext>
              </a:extLst>
            </p:cNvPr>
            <p:cNvSpPr>
              <a:spLocks/>
            </p:cNvSpPr>
            <p:nvPr userDrawn="1"/>
          </p:nvSpPr>
          <p:spPr bwMode="auto">
            <a:xfrm flipH="1">
              <a:off x="4119373"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0" name="Freeform 32">
              <a:extLst>
                <a:ext uri="{FF2B5EF4-FFF2-40B4-BE49-F238E27FC236}">
                  <a16:creationId xmlns:a16="http://schemas.microsoft.com/office/drawing/2014/main" id="{38129DBE-8B39-4887-89F3-640517448704}"/>
                </a:ext>
              </a:extLst>
            </p:cNvPr>
            <p:cNvSpPr>
              <a:spLocks/>
            </p:cNvSpPr>
            <p:nvPr userDrawn="1"/>
          </p:nvSpPr>
          <p:spPr bwMode="auto">
            <a:xfrm flipH="1">
              <a:off x="379323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1" name="Freeform 29">
              <a:extLst>
                <a:ext uri="{FF2B5EF4-FFF2-40B4-BE49-F238E27FC236}">
                  <a16:creationId xmlns:a16="http://schemas.microsoft.com/office/drawing/2014/main" id="{831A8309-6A73-45C2-B087-1CCCC1283E94}"/>
                </a:ext>
              </a:extLst>
            </p:cNvPr>
            <p:cNvSpPr>
              <a:spLocks/>
            </p:cNvSpPr>
            <p:nvPr userDrawn="1"/>
          </p:nvSpPr>
          <p:spPr bwMode="auto">
            <a:xfrm flipH="1">
              <a:off x="33575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2" name="Freeform 30">
              <a:extLst>
                <a:ext uri="{FF2B5EF4-FFF2-40B4-BE49-F238E27FC236}">
                  <a16:creationId xmlns:a16="http://schemas.microsoft.com/office/drawing/2014/main" id="{C98AD516-251A-4C67-BB65-9BBFC73ADD4C}"/>
                </a:ext>
              </a:extLst>
            </p:cNvPr>
            <p:cNvSpPr>
              <a:spLocks/>
            </p:cNvSpPr>
            <p:nvPr userDrawn="1"/>
          </p:nvSpPr>
          <p:spPr bwMode="auto">
            <a:xfrm flipH="1">
              <a:off x="303136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3" name="Freeform 31">
              <a:extLst>
                <a:ext uri="{FF2B5EF4-FFF2-40B4-BE49-F238E27FC236}">
                  <a16:creationId xmlns:a16="http://schemas.microsoft.com/office/drawing/2014/main" id="{2334F0F6-77D7-4855-B129-F231B2969D53}"/>
                </a:ext>
              </a:extLst>
            </p:cNvPr>
            <p:cNvSpPr>
              <a:spLocks/>
            </p:cNvSpPr>
            <p:nvPr userDrawn="1"/>
          </p:nvSpPr>
          <p:spPr bwMode="auto">
            <a:xfrm flipH="1">
              <a:off x="3464604"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4" name="Freeform 32">
              <a:extLst>
                <a:ext uri="{FF2B5EF4-FFF2-40B4-BE49-F238E27FC236}">
                  <a16:creationId xmlns:a16="http://schemas.microsoft.com/office/drawing/2014/main" id="{8620528F-4DAB-4557-950E-B549476181C6}"/>
                </a:ext>
              </a:extLst>
            </p:cNvPr>
            <p:cNvSpPr>
              <a:spLocks/>
            </p:cNvSpPr>
            <p:nvPr userDrawn="1"/>
          </p:nvSpPr>
          <p:spPr bwMode="auto">
            <a:xfrm flipH="1">
              <a:off x="313846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5" name="Freeform 29">
              <a:extLst>
                <a:ext uri="{FF2B5EF4-FFF2-40B4-BE49-F238E27FC236}">
                  <a16:creationId xmlns:a16="http://schemas.microsoft.com/office/drawing/2014/main" id="{657793A8-CF03-471A-AB50-1D186E625C68}"/>
                </a:ext>
              </a:extLst>
            </p:cNvPr>
            <p:cNvSpPr>
              <a:spLocks/>
            </p:cNvSpPr>
            <p:nvPr userDrawn="1"/>
          </p:nvSpPr>
          <p:spPr bwMode="auto">
            <a:xfrm flipH="1">
              <a:off x="270274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6" name="Freeform 30">
              <a:extLst>
                <a:ext uri="{FF2B5EF4-FFF2-40B4-BE49-F238E27FC236}">
                  <a16:creationId xmlns:a16="http://schemas.microsoft.com/office/drawing/2014/main" id="{6418A16B-9A9F-458C-8DBE-E70FDFCC32B9}"/>
                </a:ext>
              </a:extLst>
            </p:cNvPr>
            <p:cNvSpPr>
              <a:spLocks/>
            </p:cNvSpPr>
            <p:nvPr userDrawn="1"/>
          </p:nvSpPr>
          <p:spPr bwMode="auto">
            <a:xfrm flipH="1">
              <a:off x="237659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7" name="Freeform 31">
              <a:extLst>
                <a:ext uri="{FF2B5EF4-FFF2-40B4-BE49-F238E27FC236}">
                  <a16:creationId xmlns:a16="http://schemas.microsoft.com/office/drawing/2014/main" id="{47E19927-3850-43A4-8E30-2BA40B757AF1}"/>
                </a:ext>
              </a:extLst>
            </p:cNvPr>
            <p:cNvSpPr>
              <a:spLocks/>
            </p:cNvSpPr>
            <p:nvPr userDrawn="1"/>
          </p:nvSpPr>
          <p:spPr bwMode="auto">
            <a:xfrm flipH="1">
              <a:off x="280983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8" name="Freeform 32">
              <a:extLst>
                <a:ext uri="{FF2B5EF4-FFF2-40B4-BE49-F238E27FC236}">
                  <a16:creationId xmlns:a16="http://schemas.microsoft.com/office/drawing/2014/main" id="{EB5686E5-0C6D-4EBD-9161-C598BFF573C7}"/>
                </a:ext>
              </a:extLst>
            </p:cNvPr>
            <p:cNvSpPr>
              <a:spLocks/>
            </p:cNvSpPr>
            <p:nvPr userDrawn="1"/>
          </p:nvSpPr>
          <p:spPr bwMode="auto">
            <a:xfrm flipH="1">
              <a:off x="248369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9" name="Freeform 447">
              <a:extLst>
                <a:ext uri="{FF2B5EF4-FFF2-40B4-BE49-F238E27FC236}">
                  <a16:creationId xmlns:a16="http://schemas.microsoft.com/office/drawing/2014/main" id="{7644655A-D839-4908-9EFA-3A72DBA442DF}"/>
                </a:ext>
              </a:extLst>
            </p:cNvPr>
            <p:cNvSpPr>
              <a:spLocks/>
            </p:cNvSpPr>
            <p:nvPr userDrawn="1"/>
          </p:nvSpPr>
          <p:spPr bwMode="auto">
            <a:xfrm flipH="1">
              <a:off x="20479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0" name="Freeform 448">
              <a:extLst>
                <a:ext uri="{FF2B5EF4-FFF2-40B4-BE49-F238E27FC236}">
                  <a16:creationId xmlns:a16="http://schemas.microsoft.com/office/drawing/2014/main" id="{47F5CED3-FA95-4B65-9936-433082510EED}"/>
                </a:ext>
              </a:extLst>
            </p:cNvPr>
            <p:cNvSpPr>
              <a:spLocks/>
            </p:cNvSpPr>
            <p:nvPr userDrawn="1"/>
          </p:nvSpPr>
          <p:spPr bwMode="auto">
            <a:xfrm flipH="1">
              <a:off x="172183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1" name="Freeform 449">
              <a:extLst>
                <a:ext uri="{FF2B5EF4-FFF2-40B4-BE49-F238E27FC236}">
                  <a16:creationId xmlns:a16="http://schemas.microsoft.com/office/drawing/2014/main" id="{7B796CBC-3037-431F-919B-2874346EEC5E}"/>
                </a:ext>
              </a:extLst>
            </p:cNvPr>
            <p:cNvSpPr>
              <a:spLocks/>
            </p:cNvSpPr>
            <p:nvPr userDrawn="1"/>
          </p:nvSpPr>
          <p:spPr bwMode="auto">
            <a:xfrm flipH="1">
              <a:off x="215506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2" name="Freeform 450">
              <a:extLst>
                <a:ext uri="{FF2B5EF4-FFF2-40B4-BE49-F238E27FC236}">
                  <a16:creationId xmlns:a16="http://schemas.microsoft.com/office/drawing/2014/main" id="{2C963BF1-7C4A-420B-9C74-3936A9BFE648}"/>
                </a:ext>
              </a:extLst>
            </p:cNvPr>
            <p:cNvSpPr>
              <a:spLocks/>
            </p:cNvSpPr>
            <p:nvPr userDrawn="1"/>
          </p:nvSpPr>
          <p:spPr bwMode="auto">
            <a:xfrm flipH="1">
              <a:off x="1828926"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3" name="Freeform 29">
              <a:extLst>
                <a:ext uri="{FF2B5EF4-FFF2-40B4-BE49-F238E27FC236}">
                  <a16:creationId xmlns:a16="http://schemas.microsoft.com/office/drawing/2014/main" id="{39EB11D3-7A18-41EC-8721-580B169FD065}"/>
                </a:ext>
              </a:extLst>
            </p:cNvPr>
            <p:cNvSpPr>
              <a:spLocks/>
            </p:cNvSpPr>
            <p:nvPr userDrawn="1"/>
          </p:nvSpPr>
          <p:spPr bwMode="auto">
            <a:xfrm flipH="1">
              <a:off x="13932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4" name="Freeform 31">
              <a:extLst>
                <a:ext uri="{FF2B5EF4-FFF2-40B4-BE49-F238E27FC236}">
                  <a16:creationId xmlns:a16="http://schemas.microsoft.com/office/drawing/2014/main" id="{BE349951-DDC5-4036-9168-327ED01A7F69}"/>
                </a:ext>
              </a:extLst>
            </p:cNvPr>
            <p:cNvSpPr>
              <a:spLocks/>
            </p:cNvSpPr>
            <p:nvPr userDrawn="1"/>
          </p:nvSpPr>
          <p:spPr bwMode="auto">
            <a:xfrm flipH="1">
              <a:off x="1500297"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5" name="Freeform 29">
              <a:extLst>
                <a:ext uri="{FF2B5EF4-FFF2-40B4-BE49-F238E27FC236}">
                  <a16:creationId xmlns:a16="http://schemas.microsoft.com/office/drawing/2014/main" id="{439ECB52-59C5-4248-9E6D-F64D01290A98}"/>
                </a:ext>
              </a:extLst>
            </p:cNvPr>
            <p:cNvSpPr>
              <a:spLocks/>
            </p:cNvSpPr>
            <p:nvPr userDrawn="1"/>
          </p:nvSpPr>
          <p:spPr bwMode="auto">
            <a:xfrm flipH="1">
              <a:off x="10645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6" name="Freeform 30">
              <a:extLst>
                <a:ext uri="{FF2B5EF4-FFF2-40B4-BE49-F238E27FC236}">
                  <a16:creationId xmlns:a16="http://schemas.microsoft.com/office/drawing/2014/main" id="{A540F224-FE70-41BB-8ED2-8189D9CA351E}"/>
                </a:ext>
              </a:extLst>
            </p:cNvPr>
            <p:cNvSpPr>
              <a:spLocks/>
            </p:cNvSpPr>
            <p:nvPr userDrawn="1"/>
          </p:nvSpPr>
          <p:spPr bwMode="auto">
            <a:xfrm flipH="1">
              <a:off x="73843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7" name="Freeform 31">
              <a:extLst>
                <a:ext uri="{FF2B5EF4-FFF2-40B4-BE49-F238E27FC236}">
                  <a16:creationId xmlns:a16="http://schemas.microsoft.com/office/drawing/2014/main" id="{E88AAEF8-418E-4319-8550-98791E25C9AB}"/>
                </a:ext>
              </a:extLst>
            </p:cNvPr>
            <p:cNvSpPr>
              <a:spLocks/>
            </p:cNvSpPr>
            <p:nvPr userDrawn="1"/>
          </p:nvSpPr>
          <p:spPr bwMode="auto">
            <a:xfrm flipH="1">
              <a:off x="1171668"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8" name="Freeform 32">
              <a:extLst>
                <a:ext uri="{FF2B5EF4-FFF2-40B4-BE49-F238E27FC236}">
                  <a16:creationId xmlns:a16="http://schemas.microsoft.com/office/drawing/2014/main" id="{1B8F18B3-559C-4EC9-BF41-EC4925420FDB}"/>
                </a:ext>
              </a:extLst>
            </p:cNvPr>
            <p:cNvSpPr>
              <a:spLocks/>
            </p:cNvSpPr>
            <p:nvPr userDrawn="1"/>
          </p:nvSpPr>
          <p:spPr bwMode="auto">
            <a:xfrm flipH="1">
              <a:off x="84552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9" name="Freeform 29">
              <a:extLst>
                <a:ext uri="{FF2B5EF4-FFF2-40B4-BE49-F238E27FC236}">
                  <a16:creationId xmlns:a16="http://schemas.microsoft.com/office/drawing/2014/main" id="{36A2FC45-5203-4AD9-885F-11219EE753E9}"/>
                </a:ext>
              </a:extLst>
            </p:cNvPr>
            <p:cNvSpPr>
              <a:spLocks/>
            </p:cNvSpPr>
            <p:nvPr userDrawn="1"/>
          </p:nvSpPr>
          <p:spPr bwMode="auto">
            <a:xfrm flipH="1">
              <a:off x="40980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0" name="Freeform 30">
              <a:extLst>
                <a:ext uri="{FF2B5EF4-FFF2-40B4-BE49-F238E27FC236}">
                  <a16:creationId xmlns:a16="http://schemas.microsoft.com/office/drawing/2014/main" id="{8D335CF5-B47A-4403-AD42-4C985E3BE401}"/>
                </a:ext>
              </a:extLst>
            </p:cNvPr>
            <p:cNvSpPr>
              <a:spLocks/>
            </p:cNvSpPr>
            <p:nvPr userDrawn="1"/>
          </p:nvSpPr>
          <p:spPr bwMode="auto">
            <a:xfrm flipH="1">
              <a:off x="8366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1" name="Freeform 31">
              <a:extLst>
                <a:ext uri="{FF2B5EF4-FFF2-40B4-BE49-F238E27FC236}">
                  <a16:creationId xmlns:a16="http://schemas.microsoft.com/office/drawing/2014/main" id="{4076E064-BBD2-41BF-8D95-16A4623D64FB}"/>
                </a:ext>
              </a:extLst>
            </p:cNvPr>
            <p:cNvSpPr>
              <a:spLocks/>
            </p:cNvSpPr>
            <p:nvPr userDrawn="1"/>
          </p:nvSpPr>
          <p:spPr bwMode="auto">
            <a:xfrm flipH="1">
              <a:off x="516899"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2" name="Freeform 32">
              <a:extLst>
                <a:ext uri="{FF2B5EF4-FFF2-40B4-BE49-F238E27FC236}">
                  <a16:creationId xmlns:a16="http://schemas.microsoft.com/office/drawing/2014/main" id="{C63CB843-A8CC-401A-91B0-7241179120DB}"/>
                </a:ext>
              </a:extLst>
            </p:cNvPr>
            <p:cNvSpPr>
              <a:spLocks/>
            </p:cNvSpPr>
            <p:nvPr userDrawn="1"/>
          </p:nvSpPr>
          <p:spPr bwMode="auto">
            <a:xfrm flipH="1">
              <a:off x="19075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2" name="Rectangle 1"/>
          <p:cNvSpPr/>
          <p:nvPr userDrawn="1"/>
        </p:nvSpPr>
        <p:spPr bwMode="auto">
          <a:xfrm>
            <a:off x="0" y="0"/>
            <a:ext cx="1219200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9742741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751"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4"/>
            <a:ext cx="11653522" cy="1867691"/>
          </a:xfrm>
        </p:spPr>
        <p:txBody>
          <a:bodyPr/>
          <a:lstStyle>
            <a:lvl1pPr marL="0" indent="0">
              <a:buNone/>
              <a:defRPr sz="323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8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0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8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82944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resentation 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7" name="Freeform: Shape 6">
            <a:extLst>
              <a:ext uri="{FF2B5EF4-FFF2-40B4-BE49-F238E27FC236}">
                <a16:creationId xmlns:a16="http://schemas.microsoft.com/office/drawing/2014/main" id="{D1F718C1-50EE-4ED5-877E-2518F985EE86}"/>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3343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resentation title slide whit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5" name="Freeform: Shape 4">
            <a:extLst>
              <a:ext uri="{FF2B5EF4-FFF2-40B4-BE49-F238E27FC236}">
                <a16:creationId xmlns:a16="http://schemas.microsoft.com/office/drawing/2014/main" id="{3F84E792-E4E1-427D-BAC4-FE6E519D839F}"/>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74648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Presentation title slide blu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p:nvGrpSpPr>
        <p:grpSpPr>
          <a:xfrm>
            <a:off x="0" y="-1"/>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D562FC58-241D-49FF-B627-53CA162710C1}"/>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68034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resentation title slide whit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p:nvGrpSpPr>
        <p:grpSpPr>
          <a:xfrm>
            <a:off x="0" y="0"/>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p:nvSpPr>
        <p:spPr bwMode="auto">
          <a:xfrm>
            <a:off x="426425" y="2128263"/>
            <a:ext cx="7477989" cy="358620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0971AA97-C75B-4C43-A9FD-396B975FFE93}"/>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64888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150854"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1"/>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232709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0897" y="1189288"/>
            <a:ext cx="3621494" cy="454391"/>
          </a:xfrm>
        </p:spPr>
        <p:txBody>
          <a:bodyPr lIns="0" tIns="0" rIns="0" bIns="0"/>
          <a:lstStyle>
            <a:lvl1pPr>
              <a:defRPr sz="1765"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360897" y="1646473"/>
            <a:ext cx="3621494"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882"/>
              </a:spcAft>
              <a:buClrTx/>
              <a:buSzPct val="90000"/>
              <a:buFont typeface="Wingdings" panose="05000000000000000000" pitchFamily="2" charset="2"/>
              <a:buNone/>
              <a:tabLst/>
              <a:defRPr sz="1765" spc="0" baseline="0">
                <a:solidFill>
                  <a:schemeClr val="tx2"/>
                </a:solidFill>
                <a:latin typeface="+mn-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grpSp>
        <p:nvGrpSpPr>
          <p:cNvPr id="3" name="Group 2">
            <a:extLst>
              <a:ext uri="{FF2B5EF4-FFF2-40B4-BE49-F238E27FC236}">
                <a16:creationId xmlns:a16="http://schemas.microsoft.com/office/drawing/2014/main" id="{83B79444-4BA3-4CE3-9F8D-00DECAF267EE}"/>
              </a:ext>
            </a:extLst>
          </p:cNvPr>
          <p:cNvGrpSpPr/>
          <p:nvPr/>
        </p:nvGrpSpPr>
        <p:grpSpPr>
          <a:xfrm>
            <a:off x="436378" y="6431031"/>
            <a:ext cx="11326085" cy="95058"/>
            <a:chOff x="445128" y="6559056"/>
            <a:chExt cx="11553197" cy="96950"/>
          </a:xfrm>
        </p:grpSpPr>
        <p:sp>
          <p:nvSpPr>
            <p:cNvPr id="5" name="TextBox 4">
              <a:extLst>
                <a:ext uri="{FF2B5EF4-FFF2-40B4-BE49-F238E27FC236}">
                  <a16:creationId xmlns:a16="http://schemas.microsoft.com/office/drawing/2014/main" id="{5D886E38-6DEB-477A-985F-0D8CB205C5D0}"/>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6" name="Freeform: Shape 5">
              <a:extLst>
                <a:ext uri="{FF2B5EF4-FFF2-40B4-BE49-F238E27FC236}">
                  <a16:creationId xmlns:a16="http://schemas.microsoft.com/office/drawing/2014/main" id="{9F9B269D-571A-44FF-AE48-CF094C28B01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4198161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0333442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0573"/>
            <a:ext cx="11339774" cy="1106487"/>
          </a:xfrm>
        </p:spPr>
        <p:txBody>
          <a:bodyPr wrap="square" lIns="0" tIns="0" rIns="0" bIns="0">
            <a:spAutoFit/>
          </a:bodyPr>
          <a:lstStyle>
            <a:lvl1pPr marL="280121" indent="-280121">
              <a:lnSpc>
                <a:spcPct val="100000"/>
              </a:lnSpc>
              <a:spcBef>
                <a:spcPts val="0"/>
              </a:spcBef>
              <a:spcAft>
                <a:spcPts val="1372"/>
              </a:spcAft>
              <a:buFont typeface="Arial" panose="020B0604020202020204" pitchFamily="34" charset="0"/>
              <a:buChar char="•"/>
              <a:defRPr sz="1765" b="0" i="0">
                <a:solidFill>
                  <a:srgbClr val="000000"/>
                </a:solidFill>
                <a:latin typeface="+mj-lt"/>
              </a:defRPr>
            </a:lvl1pPr>
            <a:lvl2pPr marL="504217" indent="-280121">
              <a:lnSpc>
                <a:spcPct val="100000"/>
              </a:lnSpc>
              <a:spcBef>
                <a:spcPts val="0"/>
              </a:spcBef>
              <a:spcAft>
                <a:spcPts val="1372"/>
              </a:spcAft>
              <a:buFont typeface="Arial" panose="020B0604020202020204" pitchFamily="34" charset="0"/>
              <a:buChar char="•"/>
              <a:defRPr sz="1765">
                <a:solidFill>
                  <a:srgbClr val="000000"/>
                </a:solidFill>
              </a:defRPr>
            </a:lvl2pPr>
            <a:lvl3pPr marL="728314" indent="-280121">
              <a:lnSpc>
                <a:spcPct val="100000"/>
              </a:lnSpc>
              <a:spcBef>
                <a:spcPts val="0"/>
              </a:spcBef>
              <a:spcAft>
                <a:spcPts val="1372"/>
              </a:spcAft>
              <a:buFont typeface="Arial" panose="020B0604020202020204" pitchFamily="34" charset="0"/>
              <a:buChar char="•"/>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grpSp>
        <p:nvGrpSpPr>
          <p:cNvPr id="7" name="Group 6">
            <a:extLst>
              <a:ext uri="{FF2B5EF4-FFF2-40B4-BE49-F238E27FC236}">
                <a16:creationId xmlns:a16="http://schemas.microsoft.com/office/drawing/2014/main" id="{4B26EB38-B802-47F3-8575-888FC1AA6B67}"/>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7686452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710775552"/>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49187"/>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98708133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8996640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0"/>
            <a:ext cx="5547873" cy="2602491"/>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grpSp>
        <p:nvGrpSpPr>
          <p:cNvPr id="11" name="Group 10">
            <a:extLst>
              <a:ext uri="{FF2B5EF4-FFF2-40B4-BE49-F238E27FC236}">
                <a16:creationId xmlns:a16="http://schemas.microsoft.com/office/drawing/2014/main" id="{46ABC6A5-2286-458F-8881-7622FBA353AE}"/>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D0FAD3E8-4D59-4DCB-AE9B-C4D805BB43B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0E7DB636-1AE5-4AD4-9DFE-8A8AEFEE08A6}"/>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3743420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5274"/>
          </a:xfrm>
        </p:spPr>
        <p:txBody>
          <a:bodyPr lIns="0" tIns="0" rIns="0" bIns="0">
            <a:noAutofit/>
          </a:bodyPr>
          <a:lstStyle>
            <a:lvl1pPr marL="0" marR="0" indent="0" algn="l" defTabSz="914367" rtl="0" eaLnBrk="1" fontAlgn="auto" latinLnBrk="0" hangingPunct="1">
              <a:lnSpc>
                <a:spcPct val="100000"/>
              </a:lnSpc>
              <a:spcBef>
                <a:spcPts val="0"/>
              </a:spcBef>
              <a:spcAft>
                <a:spcPts val="686"/>
              </a:spcAft>
              <a:buClrTx/>
              <a:buSzPct val="90000"/>
              <a:buFont typeface="Wingdings" panose="05000000000000000000" pitchFamily="2" charset="2"/>
              <a:buNone/>
              <a:tabLst/>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88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1"/>
            <a:ext cx="5547873" cy="2605273"/>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1073098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endParaRPr lang="en-US"/>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222583"/>
            <a:ext cx="5555966" cy="758022"/>
          </a:xfrm>
          <a:prstGeom prst="rect">
            <a:avLst/>
          </a:prstGeom>
        </p:spPr>
        <p:txBody>
          <a:bodyPr vert="horz" wrap="square" lIns="0" tIns="164592" rIns="0" bIns="0" rtlCol="0" anchor="t">
            <a:noAutofit/>
          </a:bodyPr>
          <a:lstStyle>
            <a:lvl1pPr>
              <a:defRPr/>
            </a:lvl1pPr>
          </a:lstStyle>
          <a:p>
            <a:r>
              <a:rPr lang="en-US"/>
              <a:t>Photo layout</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3"/>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Tree>
    <p:extLst>
      <p:ext uri="{BB962C8B-B14F-4D97-AF65-F5344CB8AC3E}">
        <p14:creationId xmlns:p14="http://schemas.microsoft.com/office/powerpoint/2010/main" val="54331810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2"/>
            <a:ext cx="3630521" cy="1145506"/>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281361" y="3986232"/>
            <a:ext cx="3623050" cy="1145506"/>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126963" y="3986232"/>
            <a:ext cx="3630521" cy="1145506"/>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1445" y="222583"/>
            <a:ext cx="11336039" cy="739343"/>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1627657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622470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3"/>
            <a:ext cx="3630521" cy="1113895"/>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281361" y="3986233"/>
            <a:ext cx="3623050" cy="1113895"/>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126963" y="3986233"/>
            <a:ext cx="3630521" cy="1113895"/>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419568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51206"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275987"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200768"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125549"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050332"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p:nvGrpSpPr>
        <p:grpSpPr>
          <a:xfrm>
            <a:off x="436378" y="6431031"/>
            <a:ext cx="11326085" cy="95058"/>
            <a:chOff x="445128" y="6559056"/>
            <a:chExt cx="11553197" cy="96950"/>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4492123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1179838"/>
            <a:ext cx="5780073" cy="3756460"/>
          </a:xfrm>
        </p:spPr>
        <p:txBody>
          <a:bodyPr anchor="ctr">
            <a:noAutofit/>
          </a:bodyPr>
          <a:lstStyle>
            <a:lvl1pPr algn="ctr">
              <a:defRPr sz="1765" b="1">
                <a:latin typeface="+mn-lt"/>
              </a:defRPr>
            </a:lvl1pPr>
          </a:lstStyle>
          <a:p>
            <a:r>
              <a:rPr lang="en-US"/>
              <a:t>Drop photo here</a:t>
            </a:r>
          </a:p>
        </p:txBody>
      </p:sp>
      <p:sp>
        <p:nvSpPr>
          <p:cNvPr id="4" name="Text Placeholder 3"/>
          <p:cNvSpPr>
            <a:spLocks noGrp="1"/>
          </p:cNvSpPr>
          <p:nvPr>
            <p:ph type="body" sz="quarter" idx="10" hasCustomPrompt="1"/>
          </p:nvPr>
        </p:nvSpPr>
        <p:spPr>
          <a:xfrm>
            <a:off x="426424" y="1144854"/>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Device layout</a:t>
            </a:r>
          </a:p>
        </p:txBody>
      </p:sp>
      <p:grpSp>
        <p:nvGrpSpPr>
          <p:cNvPr id="5" name="Group 4">
            <a:extLst>
              <a:ext uri="{FF2B5EF4-FFF2-40B4-BE49-F238E27FC236}">
                <a16:creationId xmlns:a16="http://schemas.microsoft.com/office/drawing/2014/main" id="{5552388F-EBC5-45C4-93C9-67EC7FB5FE00}"/>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AD3DAC5C-9A56-4D9E-8AF6-312FD34F3FC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34989FB-53EF-4244-9C95-66A026C7BD5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96654441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1179837"/>
            <a:ext cx="11336039" cy="4961874"/>
          </a:xfrm>
        </p:spPr>
        <p:txBody>
          <a:bodyPr bIns="1737360" anchor="ctr">
            <a:noAutofit/>
          </a:bodyPr>
          <a:lstStyle>
            <a:lvl1pPr algn="ctr">
              <a:defRPr sz="1765" b="1">
                <a:solidFill>
                  <a:srgbClr val="000000"/>
                </a:solidFill>
                <a:latin typeface="+mn-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Table layout</a:t>
            </a:r>
          </a:p>
        </p:txBody>
      </p:sp>
      <p:grpSp>
        <p:nvGrpSpPr>
          <p:cNvPr id="6" name="Group 5">
            <a:extLst>
              <a:ext uri="{FF2B5EF4-FFF2-40B4-BE49-F238E27FC236}">
                <a16:creationId xmlns:a16="http://schemas.microsoft.com/office/drawing/2014/main" id="{FEE39BF9-0F1F-4C98-A975-A8B02B5F566A}"/>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3F5EE471-B5D1-430F-A19C-C02BBEF33103}"/>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A5BBDCEA-9E1B-4AA4-A1F7-76CA781FB5E2}"/>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788114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1"/>
                </a:solidFill>
                <a:latin typeface="+mj-lt"/>
              </a:defRPr>
            </a:lvl1pPr>
          </a:lstStyle>
          <a:p>
            <a:pPr marL="0" lvl="0">
              <a:lnSpc>
                <a:spcPts val="5490"/>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232408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44597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134230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p:nvPicPr>
        <p:blipFill>
          <a:blip r:embed="rId2"/>
          <a:stretch>
            <a:fillRect/>
          </a:stretch>
        </p:blipFill>
        <p:spPr>
          <a:xfrm>
            <a:off x="0" y="0"/>
            <a:ext cx="12192000" cy="6858489"/>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9" name="Group 8">
            <a:extLst>
              <a:ext uri="{FF2B5EF4-FFF2-40B4-BE49-F238E27FC236}">
                <a16:creationId xmlns:a16="http://schemas.microsoft.com/office/drawing/2014/main" id="{6C2ACD6F-63F2-4D01-BB11-747BB1F6B4FD}"/>
              </a:ext>
            </a:extLst>
          </p:cNvPr>
          <p:cNvGrpSpPr/>
          <p:nvPr/>
        </p:nvGrpSpPr>
        <p:grpSpPr>
          <a:xfrm>
            <a:off x="436378" y="6431031"/>
            <a:ext cx="11326085" cy="95058"/>
            <a:chOff x="445128" y="6559056"/>
            <a:chExt cx="11553197" cy="96950"/>
          </a:xfrm>
        </p:grpSpPr>
        <p:sp>
          <p:nvSpPr>
            <p:cNvPr id="10" name="TextBox 9">
              <a:extLst>
                <a:ext uri="{FF2B5EF4-FFF2-40B4-BE49-F238E27FC236}">
                  <a16:creationId xmlns:a16="http://schemas.microsoft.com/office/drawing/2014/main" id="{887F207A-9588-40EC-9232-299EB2E0A2D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solidFill>
                </a:rPr>
                <a:t>© Microsoft Corporation</a:t>
              </a:r>
              <a:endParaRPr lang="en-US" sz="784">
                <a:solidFill>
                  <a:schemeClr val="bg1"/>
                </a:solidFill>
              </a:endParaRPr>
            </a:p>
          </p:txBody>
        </p:sp>
        <p:sp>
          <p:nvSpPr>
            <p:cNvPr id="11" name="Freeform: Shape 10">
              <a:extLst>
                <a:ext uri="{FF2B5EF4-FFF2-40B4-BE49-F238E27FC236}">
                  <a16:creationId xmlns:a16="http://schemas.microsoft.com/office/drawing/2014/main" id="{8F8A9810-50E2-4E40-AC98-471E37E90E9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8181607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7EEB01-EA62-4484-93ED-FCECFCFFCA78}"/>
              </a:ext>
            </a:extLst>
          </p:cNvPr>
          <p:cNvGrpSpPr/>
          <p:nvPr/>
        </p:nvGrpSpPr>
        <p:grpSpPr>
          <a:xfrm>
            <a:off x="436378" y="6431031"/>
            <a:ext cx="11326085" cy="95058"/>
            <a:chOff x="445128" y="6559056"/>
            <a:chExt cx="11553197" cy="96950"/>
          </a:xfrm>
        </p:grpSpPr>
        <p:sp>
          <p:nvSpPr>
            <p:cNvPr id="6" name="TextBox 5">
              <a:extLst>
                <a:ext uri="{FF2B5EF4-FFF2-40B4-BE49-F238E27FC236}">
                  <a16:creationId xmlns:a16="http://schemas.microsoft.com/office/drawing/2014/main" id="{76328436-7F49-4152-89C8-03F31949ECE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7" name="Freeform: Shape 6">
              <a:extLst>
                <a:ext uri="{FF2B5EF4-FFF2-40B4-BE49-F238E27FC236}">
                  <a16:creationId xmlns:a16="http://schemas.microsoft.com/office/drawing/2014/main" id="{58B47ADE-367E-4BBD-AA82-62E248813C08}"/>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5082863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602482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110940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E0B031D2-4655-4BFE-8E2E-4966C2953E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3393096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B207-5D2A-458D-B7F9-BA9E398373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DC8F85EF-BB1D-4692-BD1A-853AD0C41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0AA136A5-27BC-4252-95DC-AC6FD162C2E7}"/>
              </a:ext>
            </a:extLst>
          </p:cNvPr>
          <p:cNvSpPr>
            <a:spLocks noGrp="1"/>
          </p:cNvSpPr>
          <p:nvPr>
            <p:ph type="dt" sz="half" idx="10"/>
          </p:nvPr>
        </p:nvSpPr>
        <p:spPr/>
        <p:txBody>
          <a:bodyPr/>
          <a:lstStyle/>
          <a:p>
            <a:fld id="{8874F129-927A-420A-918C-E9AE2A414148}" type="datetimeFigureOut">
              <a:rPr lang="nb-NO" smtClean="0"/>
              <a:t>03.10.2018</a:t>
            </a:fld>
            <a:endParaRPr lang="nb-NO"/>
          </a:p>
        </p:txBody>
      </p:sp>
      <p:sp>
        <p:nvSpPr>
          <p:cNvPr id="5" name="Footer Placeholder 4">
            <a:extLst>
              <a:ext uri="{FF2B5EF4-FFF2-40B4-BE49-F238E27FC236}">
                <a16:creationId xmlns:a16="http://schemas.microsoft.com/office/drawing/2014/main" id="{423A50F1-EC5C-44C7-82A1-15E92839D1F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5B1F2B9-5B6B-4DE5-B1D8-7E4616C9F023}"/>
              </a:ext>
            </a:extLst>
          </p:cNvPr>
          <p:cNvSpPr>
            <a:spLocks noGrp="1"/>
          </p:cNvSpPr>
          <p:nvPr>
            <p:ph type="sldNum" sz="quarter" idx="12"/>
          </p:nvPr>
        </p:nvSpPr>
        <p:spPr/>
        <p:txBody>
          <a:bodyPr/>
          <a:lstStyle/>
          <a:p>
            <a:fld id="{8D2E098E-3193-4288-8BB3-9D6CA6CC5DE9}" type="slidenum">
              <a:rPr lang="nb-NO" smtClean="0"/>
              <a:t>‹Nº›</a:t>
            </a:fld>
            <a:endParaRPr lang="nb-NO"/>
          </a:p>
        </p:txBody>
      </p:sp>
    </p:spTree>
    <p:extLst>
      <p:ext uri="{BB962C8B-B14F-4D97-AF65-F5344CB8AC3E}">
        <p14:creationId xmlns:p14="http://schemas.microsoft.com/office/powerpoint/2010/main" val="23204325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207576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8073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hank You 2">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0904456-B682-48B5-B56A-9BF55D690B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4259"/>
          </a:xfrm>
          <a:prstGeom prst="rect">
            <a:avLst/>
          </a:prstGeom>
        </p:spPr>
      </p:pic>
      <p:pic>
        <p:nvPicPr>
          <p:cNvPr id="24" name="Picture 23">
            <a:extLst>
              <a:ext uri="{FF2B5EF4-FFF2-40B4-BE49-F238E27FC236}">
                <a16:creationId xmlns:a16="http://schemas.microsoft.com/office/drawing/2014/main" id="{69562CD3-1FC9-48DE-8B35-7AFDA8D42B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33339" y="407119"/>
            <a:ext cx="1270554" cy="272209"/>
          </a:xfrm>
          <a:prstGeom prst="rect">
            <a:avLst/>
          </a:prstGeom>
        </p:spPr>
      </p:pic>
    </p:spTree>
    <p:extLst>
      <p:ext uri="{BB962C8B-B14F-4D97-AF65-F5344CB8AC3E}">
        <p14:creationId xmlns:p14="http://schemas.microsoft.com/office/powerpoint/2010/main" val="31245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5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41198"/>
            <a:ext cx="6274974" cy="1022069"/>
          </a:xfrm>
        </p:spPr>
        <p:txBody>
          <a:bodyPr lIns="182880" tIns="146304" rIns="182880" bIns="146304"/>
          <a:lstStyle>
            <a:lvl1pPr marL="0" indent="0">
              <a:buNone/>
              <a:defRPr sz="5294"/>
            </a:lvl1pPr>
          </a:lstStyle>
          <a:p>
            <a:pPr lvl="0"/>
            <a:r>
              <a:rPr lang="en-US"/>
              <a:t>&lt;theme word here&gt;</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4198126"/>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412173"/>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412173"/>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628510" y="2626221"/>
            <a:ext cx="5533410"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keep transforming</a:t>
            </a:r>
          </a:p>
        </p:txBody>
      </p:sp>
      <p:sp>
        <p:nvSpPr>
          <p:cNvPr id="17" name="TextBox 16">
            <a:extLst>
              <a:ext uri="{FF2B5EF4-FFF2-40B4-BE49-F238E27FC236}">
                <a16:creationId xmlns:a16="http://schemas.microsoft.com/office/drawing/2014/main" id="{08D9541E-22DB-4D52-8181-A1AA5720B347}"/>
              </a:ext>
            </a:extLst>
          </p:cNvPr>
          <p:cNvSpPr txBox="1"/>
          <p:nvPr userDrawn="1"/>
        </p:nvSpPr>
        <p:spPr>
          <a:xfrm>
            <a:off x="202095" y="105524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8" name="Text Placeholder 4">
            <a:extLst>
              <a:ext uri="{FF2B5EF4-FFF2-40B4-BE49-F238E27FC236}">
                <a16:creationId xmlns:a16="http://schemas.microsoft.com/office/drawing/2014/main" id="{15DD86FF-CF8D-4D5A-97BA-7526A8303C36}"/>
              </a:ext>
            </a:extLst>
          </p:cNvPr>
          <p:cNvSpPr>
            <a:spLocks noGrp="1"/>
          </p:cNvSpPr>
          <p:nvPr>
            <p:ph type="body" sz="quarter" idx="13" hasCustomPrompt="1"/>
          </p:nvPr>
        </p:nvSpPr>
        <p:spPr>
          <a:xfrm>
            <a:off x="5628510" y="1055246"/>
            <a:ext cx="6274974" cy="1022998"/>
          </a:xfrm>
        </p:spPr>
        <p:txBody>
          <a:bodyPr lIns="182880" tIns="146304" rIns="182880" bIns="146304"/>
          <a:lstStyle>
            <a:lvl1pPr marL="0" indent="0">
              <a:buNone/>
              <a:defRPr sz="5294"/>
            </a:lvl1pPr>
          </a:lstStyle>
          <a:p>
            <a:pPr lvl="0"/>
            <a:r>
              <a:rPr lang="en-US"/>
              <a:t>&lt;theme word here&gt;</a:t>
            </a:r>
          </a:p>
        </p:txBody>
      </p:sp>
      <p:sp>
        <p:nvSpPr>
          <p:cNvPr id="19" name="TextBox 18">
            <a:extLst>
              <a:ext uri="{FF2B5EF4-FFF2-40B4-BE49-F238E27FC236}">
                <a16:creationId xmlns:a16="http://schemas.microsoft.com/office/drawing/2014/main" id="{01931529-E991-4DB3-B887-1383B877392A}"/>
              </a:ext>
            </a:extLst>
          </p:cNvPr>
          <p:cNvSpPr txBox="1"/>
          <p:nvPr userDrawn="1"/>
        </p:nvSpPr>
        <p:spPr>
          <a:xfrm>
            <a:off x="202095" y="1840269"/>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20" name="TextBox 19">
            <a:extLst>
              <a:ext uri="{FF2B5EF4-FFF2-40B4-BE49-F238E27FC236}">
                <a16:creationId xmlns:a16="http://schemas.microsoft.com/office/drawing/2014/main" id="{C6B98947-DEBB-40AF-8C56-C6A65155B05A}"/>
              </a:ext>
            </a:extLst>
          </p:cNvPr>
          <p:cNvSpPr txBox="1"/>
          <p:nvPr userDrawn="1"/>
        </p:nvSpPr>
        <p:spPr>
          <a:xfrm>
            <a:off x="202095" y="419812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grpSp>
        <p:nvGrpSpPr>
          <p:cNvPr id="21" name="Group 20">
            <a:extLst>
              <a:ext uri="{FF2B5EF4-FFF2-40B4-BE49-F238E27FC236}">
                <a16:creationId xmlns:a16="http://schemas.microsoft.com/office/drawing/2014/main" id="{401AB3B0-9D9C-4DCF-AD0D-97258F1220DE}"/>
              </a:ext>
            </a:extLst>
          </p:cNvPr>
          <p:cNvGrpSpPr/>
          <p:nvPr userDrawn="1"/>
        </p:nvGrpSpPr>
        <p:grpSpPr>
          <a:xfrm>
            <a:off x="7342825" y="5999452"/>
            <a:ext cx="4629739" cy="615609"/>
            <a:chOff x="274638" y="4554931"/>
            <a:chExt cx="4722575" cy="627864"/>
          </a:xfrm>
        </p:grpSpPr>
        <p:sp>
          <p:nvSpPr>
            <p:cNvPr id="22" name="TextBox 21">
              <a:extLst>
                <a:ext uri="{FF2B5EF4-FFF2-40B4-BE49-F238E27FC236}">
                  <a16:creationId xmlns:a16="http://schemas.microsoft.com/office/drawing/2014/main" id="{A51D9E96-E652-43D7-AD1D-25CF06E38D9D}"/>
                </a:ext>
              </a:extLst>
            </p:cNvPr>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23" name="Straight Connector 22">
              <a:extLst>
                <a:ext uri="{FF2B5EF4-FFF2-40B4-BE49-F238E27FC236}">
                  <a16:creationId xmlns:a16="http://schemas.microsoft.com/office/drawing/2014/main" id="{E10FA7F9-9C23-492E-BC3D-96F67220A1CC}"/>
                </a:ext>
              </a:extLst>
            </p:cNvPr>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9800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7342825" y="5999452"/>
            <a:ext cx="4629739" cy="615609"/>
            <a:chOff x="274638" y="4554931"/>
            <a:chExt cx="4722575" cy="627864"/>
          </a:xfrm>
        </p:grpSpPr>
        <p:sp>
          <p:nvSpPr>
            <p:cNvPr id="7" name="TextBox 6"/>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10" name="Straight Connector 9"/>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11045195"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keep transforming</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3412173"/>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grow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4198126"/>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succeed</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1840269"/>
            <a:ext cx="253186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learn</a:t>
            </a:r>
          </a:p>
        </p:txBody>
      </p:sp>
      <p:sp>
        <p:nvSpPr>
          <p:cNvPr id="13" name="TextBox 12">
            <a:extLst>
              <a:ext uri="{FF2B5EF4-FFF2-40B4-BE49-F238E27FC236}">
                <a16:creationId xmlns:a16="http://schemas.microsoft.com/office/drawing/2014/main" id="{AA75F147-F187-406F-B1C7-8708AB3B7EBF}"/>
              </a:ext>
            </a:extLst>
          </p:cNvPr>
          <p:cNvSpPr txBox="1"/>
          <p:nvPr userDrawn="1"/>
        </p:nvSpPr>
        <p:spPr>
          <a:xfrm>
            <a:off x="4927287" y="1055246"/>
            <a:ext cx="2955598"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dream</a:t>
            </a:r>
          </a:p>
        </p:txBody>
      </p:sp>
    </p:spTree>
    <p:extLst>
      <p:ext uri="{BB962C8B-B14F-4D97-AF65-F5344CB8AC3E}">
        <p14:creationId xmlns:p14="http://schemas.microsoft.com/office/powerpoint/2010/main" val="3214529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996911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6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417405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95605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5462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1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17336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46996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7669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67130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533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193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00B9D-B81B-4776-9106-51551D8D1DC4}"/>
              </a:ext>
            </a:extLst>
          </p:cNvPr>
          <p:cNvPicPr>
            <a:picLocks noChangeAspect="1"/>
          </p:cNvPicPr>
          <p:nvPr userDrawn="1"/>
        </p:nvPicPr>
        <p:blipFill>
          <a:blip r:embed="rId5"/>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3147472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9" name="think-cell Slide" r:id="rId6" imgW="378" imgH="377" progId="TCLayout.ActiveDocument.1">
                  <p:embed/>
                </p:oleObj>
              </mc:Choice>
              <mc:Fallback>
                <p:oleObj name="think-cell Slide" r:id="rId6"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14" name="Title 1">
            <a:extLst>
              <a:ext uri="{FF2B5EF4-FFF2-40B4-BE49-F238E27FC236}">
                <a16:creationId xmlns:a16="http://schemas.microsoft.com/office/drawing/2014/main" id="{99707A29-4FC0-4B41-8E1B-D96CAED7488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2"/>
                </a:solidFill>
              </a:defRPr>
            </a:lvl1pPr>
          </a:lstStyle>
          <a:p>
            <a:pPr lvl="0"/>
            <a:r>
              <a:rPr lang="en-US"/>
              <a:t>Section title</a:t>
            </a:r>
          </a:p>
        </p:txBody>
      </p:sp>
    </p:spTree>
    <p:extLst>
      <p:ext uri="{BB962C8B-B14F-4D97-AF65-F5344CB8AC3E}">
        <p14:creationId xmlns:p14="http://schemas.microsoft.com/office/powerpoint/2010/main" val="257752014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2202340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6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69192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066490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714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65038"/>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713364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all graphic Layout">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82880" y="0"/>
            <a:ext cx="12009120" cy="685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 name="Rectangle 2"/>
          <p:cNvSpPr/>
          <p:nvPr userDrawn="1"/>
        </p:nvSpPr>
        <p:spPr>
          <a:xfrm>
            <a:off x="0" y="-1"/>
            <a:ext cx="3840480" cy="685800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87680" y="365760"/>
            <a:ext cx="3048000" cy="914096"/>
          </a:xfrm>
        </p:spPr>
        <p:txBody>
          <a:bodyPr/>
          <a:lstStyle>
            <a:lvl1pPr>
              <a:defRPr sz="2200" baseline="0">
                <a:solidFill>
                  <a:schemeClr val="tx1"/>
                </a:solidFill>
              </a:defRPr>
            </a:lvl1pPr>
          </a:lstStyle>
          <a:p>
            <a:r>
              <a:rPr lang="en-US"/>
              <a:t>Click to add title of the research graphic</a:t>
            </a:r>
          </a:p>
        </p:txBody>
      </p:sp>
      <p:sp>
        <p:nvSpPr>
          <p:cNvPr id="5" name="Content Placeholder 4"/>
          <p:cNvSpPr>
            <a:spLocks noGrp="1"/>
          </p:cNvSpPr>
          <p:nvPr>
            <p:ph sz="quarter" idx="10" hasCustomPrompt="1"/>
          </p:nvPr>
        </p:nvSpPr>
        <p:spPr>
          <a:xfrm>
            <a:off x="4145280" y="2971224"/>
            <a:ext cx="7741920" cy="433965"/>
          </a:xfrm>
        </p:spPr>
        <p:txBody>
          <a:bodyPr anchor="ctr"/>
          <a:lstStyle>
            <a:lvl1pPr marL="0" indent="0" algn="ctr">
              <a:buNone/>
              <a:defRPr sz="1800"/>
            </a:lvl1pPr>
            <a:lvl3pPr>
              <a:buClr>
                <a:schemeClr val="tx2"/>
              </a:buClr>
              <a:defRPr/>
            </a:lvl3pPr>
            <a:lvl4pPr>
              <a:buClr>
                <a:schemeClr val="tx2"/>
              </a:buClr>
              <a:defRPr/>
            </a:lvl4pPr>
            <a:lvl5pPr>
              <a:buClr>
                <a:schemeClr val="tx2"/>
              </a:buClr>
              <a:defRPr/>
            </a:lvl5pPr>
          </a:lstStyle>
          <a:p>
            <a:pPr lvl="0"/>
            <a:r>
              <a:rPr lang="en-US"/>
              <a:t>Click icon to add a research graphic</a:t>
            </a:r>
          </a:p>
        </p:txBody>
      </p:sp>
      <p:sp>
        <p:nvSpPr>
          <p:cNvPr id="6" name="Source line"/>
          <p:cNvSpPr>
            <a:spLocks noGrp="1"/>
          </p:cNvSpPr>
          <p:nvPr>
            <p:ph type="body" sz="half" idx="2" hasCustomPrompt="1"/>
          </p:nvPr>
        </p:nvSpPr>
        <p:spPr>
          <a:xfrm>
            <a:off x="4145280" y="6077637"/>
            <a:ext cx="7741920" cy="323165"/>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Tree>
    <p:extLst>
      <p:ext uri="{BB962C8B-B14F-4D97-AF65-F5344CB8AC3E}">
        <p14:creationId xmlns:p14="http://schemas.microsoft.com/office/powerpoint/2010/main" val="334158966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72881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6"/>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164844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EXAMPLE ONLY: 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1"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8248" b="8215"/>
          <a:stretch/>
        </p:blipFill>
        <p:spPr>
          <a:xfrm>
            <a:off x="0" y="0"/>
            <a:ext cx="12192000" cy="685800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7093092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398477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A5F1DA41-0EE4-4748-A5D2-92F219340280}"/>
              </a:ext>
            </a:extLst>
          </p:cNvPr>
          <p:cNvPicPr>
            <a:picLocks noChangeAspect="1"/>
          </p:cNvPicPr>
          <p:nvPr userDrawn="1"/>
        </p:nvPicPr>
        <p:blipFill>
          <a:blip r:embed="rId7"/>
          <a:stretch>
            <a:fillRect/>
          </a:stretch>
        </p:blipFill>
        <p:spPr>
          <a:xfrm>
            <a:off x="0" y="-5046"/>
            <a:ext cx="12192000" cy="6863046"/>
          </a:xfrm>
          <a:prstGeom prst="rect">
            <a:avLst/>
          </a:prstGeom>
        </p:spPr>
      </p:pic>
      <p:sp>
        <p:nvSpPr>
          <p:cNvPr id="2" name="Rectangle 1">
            <a:extLst>
              <a:ext uri="{FF2B5EF4-FFF2-40B4-BE49-F238E27FC236}">
                <a16:creationId xmlns:a16="http://schemas.microsoft.com/office/drawing/2014/main" id="{6CAA8C0A-FBCD-45A3-A43A-EF28EDCB0464}"/>
              </a:ext>
            </a:extLst>
          </p:cNvPr>
          <p:cNvSpPr/>
          <p:nvPr userDrawn="1"/>
        </p:nvSpPr>
        <p:spPr>
          <a:xfrm>
            <a:off x="0" y="3177"/>
            <a:ext cx="7628965" cy="6854824"/>
          </a:xfrm>
          <a:prstGeom prst="rect">
            <a:avLst/>
          </a:prstGeom>
          <a:gradFill flip="none" rotWithShape="1">
            <a:gsLst>
              <a:gs pos="0">
                <a:srgbClr val="000000">
                  <a:alpha val="58000"/>
                </a:srgbClr>
              </a:gs>
              <a:gs pos="55000">
                <a:srgbClr val="000000">
                  <a:alpha val="39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Title 1">
            <a:extLst>
              <a:ext uri="{FF2B5EF4-FFF2-40B4-BE49-F238E27FC236}">
                <a16:creationId xmlns:a16="http://schemas.microsoft.com/office/drawing/2014/main" id="{2C29FB24-273B-4FC1-AAF5-11A67CC5CFDC}"/>
              </a:ext>
            </a:extLst>
          </p:cNvPr>
          <p:cNvSpPr>
            <a:spLocks noGrp="1"/>
          </p:cNvSpPr>
          <p:nvPr>
            <p:ph type="title" hasCustomPrompt="1"/>
          </p:nvPr>
        </p:nvSpPr>
        <p:spPr>
          <a:xfrm>
            <a:off x="150854"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86563197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740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4468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6138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3_THREE COLUMN DARK">
    <p:spTree>
      <p:nvGrpSpPr>
        <p:cNvPr id="1" name=""/>
        <p:cNvGrpSpPr/>
        <p:nvPr/>
      </p:nvGrpSpPr>
      <p:grpSpPr>
        <a:xfrm>
          <a:off x="0" y="0"/>
          <a:ext cx="0" cy="0"/>
          <a:chOff x="0" y="0"/>
          <a:chExt cx="0" cy="0"/>
        </a:xfrm>
      </p:grpSpPr>
      <p:sp>
        <p:nvSpPr>
          <p:cNvPr id="6" name="Text Placeholder 2"/>
          <p:cNvSpPr>
            <a:spLocks noGrp="1"/>
          </p:cNvSpPr>
          <p:nvPr>
            <p:ph type="body" sz="quarter" idx="14" hasCustomPrompt="1"/>
          </p:nvPr>
        </p:nvSpPr>
        <p:spPr>
          <a:xfrm>
            <a:off x="387059" y="335067"/>
            <a:ext cx="1141586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16763">
                      <a:schemeClr val="tx1"/>
                    </a:gs>
                    <a:gs pos="3872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11" name="Text Placeholder 2">
            <a:extLst>
              <a:ext uri="{FF2B5EF4-FFF2-40B4-BE49-F238E27FC236}">
                <a16:creationId xmlns:a16="http://schemas.microsoft.com/office/drawing/2014/main" id="{7E90435C-B53E-4681-A0F7-3521424C3B86}"/>
              </a:ext>
            </a:extLst>
          </p:cNvPr>
          <p:cNvSpPr>
            <a:spLocks noGrp="1"/>
          </p:cNvSpPr>
          <p:nvPr>
            <p:ph type="body" sz="quarter" idx="18" hasCustomPrompt="1"/>
          </p:nvPr>
        </p:nvSpPr>
        <p:spPr>
          <a:xfrm>
            <a:off x="6160451"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2" name="Text Placeholder 2">
            <a:extLst>
              <a:ext uri="{FF2B5EF4-FFF2-40B4-BE49-F238E27FC236}">
                <a16:creationId xmlns:a16="http://schemas.microsoft.com/office/drawing/2014/main" id="{40F8A746-2D49-4175-86F8-0947B73FD1F8}"/>
              </a:ext>
            </a:extLst>
          </p:cNvPr>
          <p:cNvSpPr>
            <a:spLocks noGrp="1"/>
          </p:cNvSpPr>
          <p:nvPr>
            <p:ph type="body" sz="quarter" idx="19" hasCustomPrompt="1"/>
          </p:nvPr>
        </p:nvSpPr>
        <p:spPr>
          <a:xfrm>
            <a:off x="6159357"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3" name="Text Placeholder 2">
            <a:extLst>
              <a:ext uri="{FF2B5EF4-FFF2-40B4-BE49-F238E27FC236}">
                <a16:creationId xmlns:a16="http://schemas.microsoft.com/office/drawing/2014/main" id="{DD60F9F9-3721-4DAD-926B-E81D0BEE0EE2}"/>
              </a:ext>
            </a:extLst>
          </p:cNvPr>
          <p:cNvSpPr>
            <a:spLocks noGrp="1"/>
          </p:cNvSpPr>
          <p:nvPr>
            <p:ph type="body" sz="quarter" idx="16" hasCustomPrompt="1"/>
          </p:nvPr>
        </p:nvSpPr>
        <p:spPr>
          <a:xfrm>
            <a:off x="3293764"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4" name="Text Placeholder 2">
            <a:extLst>
              <a:ext uri="{FF2B5EF4-FFF2-40B4-BE49-F238E27FC236}">
                <a16:creationId xmlns:a16="http://schemas.microsoft.com/office/drawing/2014/main" id="{EDB9E1FD-566D-4B39-BEDF-58FEBCFE8C61}"/>
              </a:ext>
            </a:extLst>
          </p:cNvPr>
          <p:cNvSpPr>
            <a:spLocks noGrp="1"/>
          </p:cNvSpPr>
          <p:nvPr>
            <p:ph type="body" sz="quarter" idx="17" hasCustomPrompt="1"/>
          </p:nvPr>
        </p:nvSpPr>
        <p:spPr>
          <a:xfrm>
            <a:off x="3293453"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5" name="Text Placeholder 2">
            <a:extLst>
              <a:ext uri="{FF2B5EF4-FFF2-40B4-BE49-F238E27FC236}">
                <a16:creationId xmlns:a16="http://schemas.microsoft.com/office/drawing/2014/main" id="{B5E31426-5102-43CC-AB07-7299DFE3A0FB}"/>
              </a:ext>
            </a:extLst>
          </p:cNvPr>
          <p:cNvSpPr>
            <a:spLocks noGrp="1"/>
          </p:cNvSpPr>
          <p:nvPr>
            <p:ph type="body" sz="quarter" idx="11" hasCustomPrompt="1"/>
          </p:nvPr>
        </p:nvSpPr>
        <p:spPr>
          <a:xfrm>
            <a:off x="427077"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6" name="Text Placeholder 2">
            <a:extLst>
              <a:ext uri="{FF2B5EF4-FFF2-40B4-BE49-F238E27FC236}">
                <a16:creationId xmlns:a16="http://schemas.microsoft.com/office/drawing/2014/main" id="{A88BF5D1-12AE-4CBD-AD68-A1A8B9394F89}"/>
              </a:ext>
            </a:extLst>
          </p:cNvPr>
          <p:cNvSpPr>
            <a:spLocks noGrp="1"/>
          </p:cNvSpPr>
          <p:nvPr>
            <p:ph type="body" sz="quarter" idx="15" hasCustomPrompt="1"/>
          </p:nvPr>
        </p:nvSpPr>
        <p:spPr>
          <a:xfrm>
            <a:off x="427550"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a:extLst>
              <a:ext uri="{FF2B5EF4-FFF2-40B4-BE49-F238E27FC236}">
                <a16:creationId xmlns:a16="http://schemas.microsoft.com/office/drawing/2014/main" id="{CC1AD4DD-31C0-4E98-9E69-AD4BA65B552A}"/>
              </a:ext>
            </a:extLst>
          </p:cNvPr>
          <p:cNvSpPr>
            <a:spLocks noGrp="1"/>
          </p:cNvSpPr>
          <p:nvPr>
            <p:ph type="body" sz="quarter" idx="20" hasCustomPrompt="1"/>
          </p:nvPr>
        </p:nvSpPr>
        <p:spPr>
          <a:xfrm>
            <a:off x="9027138" y="2144147"/>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2" name="Text Placeholder 2">
            <a:extLst>
              <a:ext uri="{FF2B5EF4-FFF2-40B4-BE49-F238E27FC236}">
                <a16:creationId xmlns:a16="http://schemas.microsoft.com/office/drawing/2014/main" id="{6386FDC9-3416-4602-B86F-E32E770DDD1A}"/>
              </a:ext>
            </a:extLst>
          </p:cNvPr>
          <p:cNvSpPr>
            <a:spLocks noGrp="1"/>
          </p:cNvSpPr>
          <p:nvPr>
            <p:ph type="body" sz="quarter" idx="21" hasCustomPrompt="1"/>
          </p:nvPr>
        </p:nvSpPr>
        <p:spPr>
          <a:xfrm>
            <a:off x="9025262" y="1647087"/>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Tree>
    <p:extLst>
      <p:ext uri="{BB962C8B-B14F-4D97-AF65-F5344CB8AC3E}">
        <p14:creationId xmlns:p14="http://schemas.microsoft.com/office/powerpoint/2010/main" val="141193666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5045">
          <p15:clr>
            <a:srgbClr val="FBAE40"/>
          </p15:clr>
        </p15:guide>
        <p15:guide id="2" pos="2501">
          <p15:clr>
            <a:srgbClr val="FBAE40"/>
          </p15:clr>
        </p15:guide>
        <p15:guide id="3" pos="2789">
          <p15:clr>
            <a:srgbClr val="FBAE40"/>
          </p15:clr>
        </p15:guide>
        <p15:guide id="4" pos="533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59FE0B-276A-4836-9331-78F9E04D0B8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96"/>
                    </a14:imgEffect>
                    <a14:imgEffect>
                      <a14:saturation sat="162000"/>
                    </a14:imgEffect>
                    <a14:imgEffect>
                      <a14:brightnessContrast bright="-18000" contrast="27000"/>
                    </a14:imgEffect>
                  </a14:imgLayer>
                </a14:imgProps>
              </a:ext>
              <a:ext uri="{28A0092B-C50C-407E-A947-70E740481C1C}">
                <a14:useLocalDpi xmlns:a14="http://schemas.microsoft.com/office/drawing/2010/main"/>
              </a:ext>
            </a:extLst>
          </a:blip>
          <a:srcRect l="9434" t="7879" r="8926" b="23246"/>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F6F8842B-8AAE-4527-B7F8-79F687662866}"/>
              </a:ext>
            </a:extLst>
          </p:cNvPr>
          <p:cNvSpPr/>
          <p:nvPr userDrawn="1"/>
        </p:nvSpPr>
        <p:spPr>
          <a:xfrm>
            <a:off x="0" y="0"/>
            <a:ext cx="12192000" cy="6858000"/>
          </a:xfrm>
          <a:prstGeom prst="rect">
            <a:avLst/>
          </a:prstGeom>
          <a:gradFill>
            <a:gsLst>
              <a:gs pos="38000">
                <a:schemeClr val="tx1">
                  <a:alpha val="0"/>
                </a:schemeClr>
              </a:gs>
              <a:gs pos="66000">
                <a:schemeClr val="tx1">
                  <a:alpha val="67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11" name="Rectangle 10"/>
          <p:cNvSpPr/>
          <p:nvPr userDrawn="1"/>
        </p:nvSpPr>
        <p:spPr>
          <a:xfrm>
            <a:off x="4209299" y="2090940"/>
            <a:ext cx="7982701" cy="4767060"/>
          </a:xfrm>
          <a:prstGeom prst="rect">
            <a:avLst/>
          </a:prstGeom>
          <a:gradFill>
            <a:gsLst>
              <a:gs pos="66000">
                <a:srgbClr val="000000">
                  <a:alpha val="0"/>
                </a:srgbClr>
              </a:gs>
              <a:gs pos="100000">
                <a:srgbClr val="000000">
                  <a:alpha val="50000"/>
                </a:srgbClr>
              </a:gs>
            </a:gsLst>
            <a:lin ang="30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1765">
              <a:gradFill>
                <a:gsLst>
                  <a:gs pos="53097">
                    <a:schemeClr val="tx1"/>
                  </a:gs>
                  <a:gs pos="29000">
                    <a:schemeClr val="tx1"/>
                  </a:gs>
                </a:gsLst>
                <a:lin ang="5400000" scaled="1"/>
              </a:gradFill>
            </a:endParaRPr>
          </a:p>
        </p:txBody>
      </p:sp>
      <p:sp>
        <p:nvSpPr>
          <p:cNvPr id="14" name="Text Placeholder 2"/>
          <p:cNvSpPr>
            <a:spLocks noGrp="1"/>
          </p:cNvSpPr>
          <p:nvPr>
            <p:ph type="body" sz="quarter" idx="12" hasCustomPrompt="1"/>
          </p:nvPr>
        </p:nvSpPr>
        <p:spPr>
          <a:xfrm>
            <a:off x="713150" y="5820926"/>
            <a:ext cx="8077956" cy="341441"/>
          </a:xfrm>
        </p:spPr>
        <p:txBody>
          <a:bodyPr lIns="0" tIns="0" rIns="0" bIns="0">
            <a:noAutofit/>
          </a:bodyPr>
          <a:lstStyle>
            <a:lvl1pPr marL="0" indent="0" algn="l" defTabSz="498603" rtl="0" eaLnBrk="1" latinLnBrk="0" hangingPunct="1">
              <a:lnSpc>
                <a:spcPct val="114000"/>
              </a:lnSpc>
              <a:spcBef>
                <a:spcPts val="0"/>
              </a:spcBef>
              <a:spcAft>
                <a:spcPts val="0"/>
              </a:spcAft>
              <a:buNone/>
              <a:defRPr lang="en-US" sz="1961" b="0" kern="1200" cap="none" spc="0" baseline="0" dirty="0" smtClean="0">
                <a:gradFill>
                  <a:gsLst>
                    <a:gs pos="19251">
                      <a:schemeClr val="accent4"/>
                    </a:gs>
                    <a:gs pos="38000">
                      <a:schemeClr val="accent4"/>
                    </a:gs>
                  </a:gsLst>
                  <a:lin ang="10800000" scaled="0"/>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Speaker Name</a:t>
            </a:r>
          </a:p>
          <a:p>
            <a:pPr lvl="0"/>
            <a:r>
              <a:rPr lang="en-US"/>
              <a:t>Speaker Title</a:t>
            </a:r>
          </a:p>
        </p:txBody>
      </p:sp>
      <p:sp>
        <p:nvSpPr>
          <p:cNvPr id="16" name="Text Placeholder 2"/>
          <p:cNvSpPr>
            <a:spLocks noGrp="1"/>
          </p:cNvSpPr>
          <p:nvPr>
            <p:ph type="body" sz="quarter" idx="10" hasCustomPrompt="1"/>
          </p:nvPr>
        </p:nvSpPr>
        <p:spPr>
          <a:xfrm>
            <a:off x="713136" y="5374851"/>
            <a:ext cx="8077958" cy="267312"/>
          </a:xfrm>
        </p:spPr>
        <p:txBody>
          <a:bodyPr lIns="0" tIns="0" rIns="0" bIns="0">
            <a:noAutofit/>
          </a:bodyPr>
          <a:lstStyle>
            <a:lvl1pPr marL="0" indent="0" algn="l" defTabSz="498603" rtl="0" eaLnBrk="1" latinLnBrk="0" hangingPunct="1">
              <a:lnSpc>
                <a:spcPct val="90000"/>
              </a:lnSpc>
              <a:spcBef>
                <a:spcPts val="1636"/>
              </a:spcBef>
              <a:spcAft>
                <a:spcPts val="0"/>
              </a:spcAft>
              <a:buNone/>
              <a:defRPr lang="en-US" sz="2157" b="0" kern="1200" cap="all" spc="98" baseline="0" dirty="0" smtClean="0">
                <a:gradFill>
                  <a:gsLst>
                    <a:gs pos="19251">
                      <a:schemeClr val="accent4"/>
                    </a:gs>
                    <a:gs pos="38000">
                      <a:schemeClr val="accent4"/>
                    </a:gs>
                  </a:gsLst>
                  <a:lin ang="10800000" scaled="0"/>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Date</a:t>
            </a:r>
          </a:p>
        </p:txBody>
      </p:sp>
      <p:cxnSp>
        <p:nvCxnSpPr>
          <p:cNvPr id="23" name="Straight Connector 22"/>
          <p:cNvCxnSpPr/>
          <p:nvPr userDrawn="1"/>
        </p:nvCxnSpPr>
        <p:spPr>
          <a:xfrm>
            <a:off x="464929" y="5417011"/>
            <a:ext cx="0" cy="997227"/>
          </a:xfrm>
          <a:prstGeom prst="line">
            <a:avLst/>
          </a:prstGeom>
          <a:ln w="190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3" hasCustomPrompt="1"/>
          </p:nvPr>
        </p:nvSpPr>
        <p:spPr>
          <a:xfrm>
            <a:off x="380661" y="1334405"/>
            <a:ext cx="6498510" cy="3725096"/>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98" baseline="0" dirty="0">
                <a:solidFill>
                  <a:schemeClr val="accent4"/>
                </a:soli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 here</a:t>
            </a:r>
          </a:p>
        </p:txBody>
      </p:sp>
      <p:pic>
        <p:nvPicPr>
          <p:cNvPr id="18" name="Picture 17">
            <a:extLst>
              <a:ext uri="{FF2B5EF4-FFF2-40B4-BE49-F238E27FC236}">
                <a16:creationId xmlns:a16="http://schemas.microsoft.com/office/drawing/2014/main" id="{9199D776-31A3-4AA2-A0EE-3690B882FA6F}"/>
              </a:ext>
            </a:extLst>
          </p:cNvPr>
          <p:cNvPicPr>
            <a:picLocks noChangeAspect="1"/>
          </p:cNvPicPr>
          <p:nvPr userDrawn="1"/>
        </p:nvPicPr>
        <p:blipFill>
          <a:blip r:embed="rId4"/>
          <a:stretch>
            <a:fillRect/>
          </a:stretch>
        </p:blipFill>
        <p:spPr>
          <a:xfrm>
            <a:off x="448212" y="440494"/>
            <a:ext cx="1490567" cy="322409"/>
          </a:xfrm>
          <a:prstGeom prst="rect">
            <a:avLst/>
          </a:prstGeom>
        </p:spPr>
      </p:pic>
    </p:spTree>
    <p:extLst>
      <p:ext uri="{BB962C8B-B14F-4D97-AF65-F5344CB8AC3E}">
        <p14:creationId xmlns:p14="http://schemas.microsoft.com/office/powerpoint/2010/main" val="188940026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20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7_COV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353"/>
                    </a14:imgEffect>
                    <a14:imgEffect>
                      <a14:saturation sat="88000"/>
                    </a14:imgEffect>
                    <a14:imgEffect>
                      <a14:brightnessContrast bright="-4000" contrast="27000"/>
                    </a14:imgEffect>
                  </a14:imgLayer>
                </a14:imgProps>
              </a:ext>
              <a:ext uri="{28A0092B-C50C-407E-A947-70E740481C1C}">
                <a14:useLocalDpi xmlns:a14="http://schemas.microsoft.com/office/drawing/2010/main"/>
              </a:ext>
            </a:extLst>
          </a:blip>
          <a:srcRect t="4914" r="168" b="12761"/>
          <a:stretch/>
        </p:blipFill>
        <p:spPr>
          <a:xfrm flipH="1">
            <a:off x="-1" y="0"/>
            <a:ext cx="12472924" cy="6858000"/>
          </a:xfrm>
          <a:prstGeom prst="rect">
            <a:avLst/>
          </a:prstGeom>
        </p:spPr>
      </p:pic>
      <p:sp>
        <p:nvSpPr>
          <p:cNvPr id="13" name="Rectangle 12"/>
          <p:cNvSpPr/>
          <p:nvPr userDrawn="1"/>
        </p:nvSpPr>
        <p:spPr>
          <a:xfrm rot="16200000" flipH="1">
            <a:off x="7586575" y="1962792"/>
            <a:ext cx="3399367" cy="6412319"/>
          </a:xfrm>
          <a:prstGeom prst="rect">
            <a:avLst/>
          </a:prstGeom>
          <a:gradFill flip="none" rotWithShape="1">
            <a:gsLst>
              <a:gs pos="51000">
                <a:schemeClr val="bg2">
                  <a:alpha val="0"/>
                </a:schemeClr>
              </a:gs>
              <a:gs pos="100000">
                <a:schemeClr val="bg2">
                  <a:alpha val="57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r>
              <a:rPr lang="en-US" sz="1765">
                <a:gradFill>
                  <a:gsLst>
                    <a:gs pos="53097">
                      <a:schemeClr val="tx1"/>
                    </a:gs>
                    <a:gs pos="29000">
                      <a:schemeClr val="tx1"/>
                    </a:gs>
                  </a:gsLst>
                  <a:lin ang="5400000" scaled="1"/>
                </a:gradFill>
              </a:rPr>
              <a:t> </a:t>
            </a:r>
          </a:p>
        </p:txBody>
      </p:sp>
      <p:sp>
        <p:nvSpPr>
          <p:cNvPr id="15" name="Text Placeholder 2"/>
          <p:cNvSpPr>
            <a:spLocks noGrp="1"/>
          </p:cNvSpPr>
          <p:nvPr userDrawn="1">
            <p:ph type="body" sz="quarter" idx="12" hasCustomPrompt="1"/>
          </p:nvPr>
        </p:nvSpPr>
        <p:spPr>
          <a:xfrm>
            <a:off x="713148" y="5820922"/>
            <a:ext cx="8077956" cy="341441"/>
          </a:xfrm>
        </p:spPr>
        <p:txBody>
          <a:bodyPr lIns="0" tIns="0" rIns="0" bIns="0">
            <a:noAutofit/>
          </a:bodyPr>
          <a:lstStyle>
            <a:lvl1pPr marL="0" indent="0" algn="l" defTabSz="498603" rtl="0" eaLnBrk="1" latinLnBrk="0" hangingPunct="1">
              <a:lnSpc>
                <a:spcPct val="114000"/>
              </a:lnSpc>
              <a:spcBef>
                <a:spcPts val="0"/>
              </a:spcBef>
              <a:spcAft>
                <a:spcPts val="0"/>
              </a:spcAft>
              <a:buNone/>
              <a:defRPr lang="en-US" sz="1961" b="0" kern="1200" cap="none" spc="0" baseline="0" dirty="0" smtClean="0">
                <a:solidFill>
                  <a:schemeClr val="accent4"/>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Speaker Name</a:t>
            </a:r>
          </a:p>
          <a:p>
            <a:pPr lvl="0"/>
            <a:r>
              <a:rPr lang="en-US"/>
              <a:t>Speaker Title</a:t>
            </a:r>
          </a:p>
        </p:txBody>
      </p:sp>
      <p:sp>
        <p:nvSpPr>
          <p:cNvPr id="17" name="Text Placeholder 2"/>
          <p:cNvSpPr>
            <a:spLocks noGrp="1"/>
          </p:cNvSpPr>
          <p:nvPr userDrawn="1">
            <p:ph type="body" sz="quarter" idx="10" hasCustomPrompt="1"/>
          </p:nvPr>
        </p:nvSpPr>
        <p:spPr>
          <a:xfrm>
            <a:off x="713134" y="5374847"/>
            <a:ext cx="8077958" cy="267312"/>
          </a:xfrm>
        </p:spPr>
        <p:txBody>
          <a:bodyPr lIns="0" tIns="0" rIns="0" bIns="0">
            <a:noAutofit/>
          </a:bodyPr>
          <a:lstStyle>
            <a:lvl1pPr marL="0" indent="0" algn="l" defTabSz="498603" rtl="0" eaLnBrk="1" latinLnBrk="0" hangingPunct="1">
              <a:lnSpc>
                <a:spcPct val="90000"/>
              </a:lnSpc>
              <a:spcBef>
                <a:spcPts val="1636"/>
              </a:spcBef>
              <a:spcAft>
                <a:spcPts val="0"/>
              </a:spcAft>
              <a:buNone/>
              <a:defRPr lang="en-US" sz="2157" b="0" kern="1200" cap="all" spc="98" baseline="0" dirty="0" smtClean="0">
                <a:solidFill>
                  <a:schemeClr val="accent4"/>
                </a:soli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Date</a:t>
            </a:r>
          </a:p>
        </p:txBody>
      </p:sp>
      <p:cxnSp>
        <p:nvCxnSpPr>
          <p:cNvPr id="20" name="Straight Connector 19"/>
          <p:cNvCxnSpPr/>
          <p:nvPr userDrawn="1"/>
        </p:nvCxnSpPr>
        <p:spPr>
          <a:xfrm>
            <a:off x="464927" y="5417007"/>
            <a:ext cx="0" cy="997227"/>
          </a:xfrm>
          <a:prstGeom prst="line">
            <a:avLst/>
          </a:prstGeom>
          <a:ln w="190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8" name="Text Placeholder 2"/>
          <p:cNvSpPr>
            <a:spLocks noGrp="1"/>
          </p:cNvSpPr>
          <p:nvPr userDrawn="1">
            <p:ph type="body" sz="quarter" idx="13" hasCustomPrompt="1"/>
          </p:nvPr>
        </p:nvSpPr>
        <p:spPr>
          <a:xfrm>
            <a:off x="380659" y="1334401"/>
            <a:ext cx="6498510" cy="3725096"/>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98" baseline="0" dirty="0">
                <a:solidFill>
                  <a:schemeClr val="accent4"/>
                </a:soli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 here</a:t>
            </a:r>
          </a:p>
        </p:txBody>
      </p:sp>
      <p:pic>
        <p:nvPicPr>
          <p:cNvPr id="11" name="Picture 10">
            <a:extLst>
              <a:ext uri="{FF2B5EF4-FFF2-40B4-BE49-F238E27FC236}">
                <a16:creationId xmlns:a16="http://schemas.microsoft.com/office/drawing/2014/main" id="{C719C765-994C-44B8-BAD7-42BF9B57FC99}"/>
              </a:ext>
            </a:extLst>
          </p:cNvPr>
          <p:cNvPicPr>
            <a:picLocks noChangeAspect="1"/>
          </p:cNvPicPr>
          <p:nvPr userDrawn="1"/>
        </p:nvPicPr>
        <p:blipFill>
          <a:blip r:embed="rId4"/>
          <a:stretch>
            <a:fillRect/>
          </a:stretch>
        </p:blipFill>
        <p:spPr>
          <a:xfrm>
            <a:off x="448212" y="440494"/>
            <a:ext cx="1490567" cy="322409"/>
          </a:xfrm>
          <a:prstGeom prst="rect">
            <a:avLst/>
          </a:prstGeom>
        </p:spPr>
      </p:pic>
    </p:spTree>
    <p:extLst>
      <p:ext uri="{BB962C8B-B14F-4D97-AF65-F5344CB8AC3E}">
        <p14:creationId xmlns:p14="http://schemas.microsoft.com/office/powerpoint/2010/main" val="2850373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2795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4_BLANK_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95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4_HEADLINE ONLY">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6999737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5_HEADLINE ONLY">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0A1D9FC-E63A-4D29-B1B1-D68DBEF498C0}"/>
              </a:ext>
            </a:extLst>
          </p:cNvPr>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62065" tIns="31034" rIns="62065" bIns="31034"/>
          <a:lstStyle/>
          <a:p>
            <a:pPr lvl="0" algn="ctr" fontAlgn="auto">
              <a:spcBef>
                <a:spcPts val="0"/>
              </a:spcBef>
              <a:spcAft>
                <a:spcPts val="0"/>
              </a:spcAft>
            </a:pPr>
            <a:endParaRPr lang="en-US" sz="1343">
              <a:gradFill>
                <a:gsLst>
                  <a:gs pos="53097">
                    <a:schemeClr val="tx1"/>
                  </a:gs>
                  <a:gs pos="29000">
                    <a:schemeClr val="tx1"/>
                  </a:gs>
                </a:gsLst>
                <a:lin ang="5400000" scaled="1"/>
              </a:gradFill>
            </a:endParaRP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tx1"/>
                    </a:gs>
                    <a:gs pos="14159">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419159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A4FFAA67-E3D2-4895-8D98-88A034397699}"/>
              </a:ext>
            </a:extLst>
          </p:cNvPr>
          <p:cNvPicPr>
            <a:picLocks noChangeAspect="1"/>
          </p:cNvPicPr>
          <p:nvPr userDrawn="1"/>
        </p:nvPicPr>
        <p:blipFill rotWithShape="1">
          <a:blip r:embed="rId7"/>
          <a:srcRect l="2643" t="17503" r="9251" b="822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72D40C-2EC2-4CBF-A6A7-003D38093C3D}"/>
              </a:ext>
            </a:extLst>
          </p:cNvPr>
          <p:cNvSpPr/>
          <p:nvPr userDrawn="1"/>
        </p:nvSpPr>
        <p:spPr>
          <a:xfrm>
            <a:off x="0" y="3177"/>
            <a:ext cx="856297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87413111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5_HEADLINE ONLY_AL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8356579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5_BASIC">
    <p:spTree>
      <p:nvGrpSpPr>
        <p:cNvPr id="1" name=""/>
        <p:cNvGrpSpPr/>
        <p:nvPr/>
      </p:nvGrpSpPr>
      <p:grpSpPr>
        <a:xfrm>
          <a:off x="0" y="0"/>
          <a:ext cx="0" cy="0"/>
          <a:chOff x="0" y="0"/>
          <a:chExt cx="0" cy="0"/>
        </a:xfrm>
      </p:grpSpPr>
      <p:sp>
        <p:nvSpPr>
          <p:cNvPr id="22" name="Text Placeholder 2"/>
          <p:cNvSpPr>
            <a:spLocks noGrp="1"/>
          </p:cNvSpPr>
          <p:nvPr>
            <p:ph type="body" sz="quarter" idx="16" hasCustomPrompt="1"/>
          </p:nvPr>
        </p:nvSpPr>
        <p:spPr>
          <a:xfrm>
            <a:off x="427085" y="2142443"/>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3" name="Text Placeholder 2"/>
          <p:cNvSpPr>
            <a:spLocks noGrp="1"/>
          </p:cNvSpPr>
          <p:nvPr>
            <p:ph type="body" sz="quarter" idx="17" hasCustomPrompt="1"/>
          </p:nvPr>
        </p:nvSpPr>
        <p:spPr>
          <a:xfrm>
            <a:off x="427551" y="1645383"/>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7905836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6_BASIC_ALT">
    <p:spTree>
      <p:nvGrpSpPr>
        <p:cNvPr id="1" name=""/>
        <p:cNvGrpSpPr/>
        <p:nvPr/>
      </p:nvGrpSpPr>
      <p:grpSpPr>
        <a:xfrm>
          <a:off x="0" y="0"/>
          <a:ext cx="0" cy="0"/>
          <a:chOff x="0" y="0"/>
          <a:chExt cx="0" cy="0"/>
        </a:xfrm>
      </p:grpSpPr>
      <p:sp>
        <p:nvSpPr>
          <p:cNvPr id="22" name="Text Placeholder 2"/>
          <p:cNvSpPr>
            <a:spLocks noGrp="1"/>
          </p:cNvSpPr>
          <p:nvPr>
            <p:ph type="body" sz="quarter" idx="16" hasCustomPrompt="1"/>
          </p:nvPr>
        </p:nvSpPr>
        <p:spPr>
          <a:xfrm>
            <a:off x="427085" y="2142443"/>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3" name="Text Placeholder 2"/>
          <p:cNvSpPr>
            <a:spLocks noGrp="1"/>
          </p:cNvSpPr>
          <p:nvPr>
            <p:ph type="body" sz="quarter" idx="17" hasCustomPrompt="1"/>
          </p:nvPr>
        </p:nvSpPr>
        <p:spPr>
          <a:xfrm>
            <a:off x="427551" y="1645383"/>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6430464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6_BASIC DARK">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27364" y="2137830"/>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7" hasCustomPrompt="1"/>
          </p:nvPr>
        </p:nvSpPr>
        <p:spPr>
          <a:xfrm>
            <a:off x="427830" y="1640770"/>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339" y="344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0794702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7_BULLETED LIST">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37789" y="1696423"/>
            <a:ext cx="10773080" cy="2984830"/>
          </a:xfrm>
        </p:spPr>
        <p:txBody>
          <a:bodyPr lIns="0" tIns="0" rIns="0" bIns="0">
            <a:noAutofit/>
          </a:bodyPr>
          <a:lstStyle>
            <a:lvl1pPr marL="166514" marR="0" indent="-166514" algn="l" defTabSz="498603" rtl="0" eaLnBrk="1" fontAlgn="auto" latinLnBrk="0" hangingPunct="1">
              <a:lnSpc>
                <a:spcPct val="114000"/>
              </a:lnSpc>
              <a:spcBef>
                <a:spcPts val="1176"/>
              </a:spcBef>
              <a:spcAft>
                <a:spcPts val="0"/>
              </a:spcAft>
              <a:buClr>
                <a:schemeClr val="accent4"/>
              </a:buClr>
              <a:buSzTx/>
              <a:buFont typeface="Arial" panose="020B0604020202020204" pitchFamily="34" charset="0"/>
              <a:buChar char="•"/>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443519" indent="-280118" algn="l" defTabSz="498603" rtl="0" eaLnBrk="1" latinLnBrk="0" hangingPunct="1">
              <a:lnSpc>
                <a:spcPct val="114000"/>
              </a:lnSpc>
              <a:spcBef>
                <a:spcPts val="1176"/>
              </a:spcBef>
              <a:spcAft>
                <a:spcPts val="0"/>
              </a:spcAft>
              <a:buFont typeface="Arial" panose="020B0604020202020204" pitchFamily="34" charset="0"/>
              <a:buChar char="•"/>
              <a:defRPr lang="en-US" sz="1961" kern="1200" dirty="0" smtClean="0">
                <a:solidFill>
                  <a:schemeClr val="tx1"/>
                </a:solidFill>
                <a:latin typeface="+mn-lt"/>
                <a:ea typeface="+mn-ea"/>
                <a:cs typeface="+mn-cs"/>
              </a:defRPr>
            </a:lvl2pPr>
            <a:lvl3pPr marL="606919" indent="-280118" algn="l" defTabSz="498603" rtl="0" eaLnBrk="1" latinLnBrk="0" hangingPunct="1">
              <a:lnSpc>
                <a:spcPct val="114000"/>
              </a:lnSpc>
              <a:spcBef>
                <a:spcPts val="1176"/>
              </a:spcBef>
              <a:spcAft>
                <a:spcPts val="0"/>
              </a:spcAft>
              <a:buClr>
                <a:schemeClr val="accent4"/>
              </a:buClr>
              <a:buFont typeface="Arial" panose="020B0604020202020204" pitchFamily="34" charset="0"/>
              <a:buChar char="•"/>
              <a:defRPr lang="en-US" sz="1961" kern="1200" baseline="0" dirty="0" smtClean="0">
                <a:solidFill>
                  <a:schemeClr val="tx1"/>
                </a:solidFill>
                <a:latin typeface="+mn-lt"/>
                <a:ea typeface="+mn-ea"/>
                <a:cs typeface="+mn-cs"/>
              </a:defRPr>
            </a:lvl3pPr>
            <a:lvl4pPr marL="771879" indent="-280118" algn="l" defTabSz="498603" rtl="0" eaLnBrk="1" latinLnBrk="0" hangingPunct="1">
              <a:lnSpc>
                <a:spcPct val="114000"/>
              </a:lnSpc>
              <a:spcBef>
                <a:spcPts val="1176"/>
              </a:spcBef>
              <a:spcAft>
                <a:spcPts val="0"/>
              </a:spcAft>
              <a:buNone/>
              <a:defRPr lang="en-US" sz="1961" kern="1200" dirty="0">
                <a:solidFill>
                  <a:schemeClr val="tx1"/>
                </a:solidFill>
                <a:latin typeface="+mn-lt"/>
                <a:ea typeface="+mn-ea"/>
                <a:cs typeface="+mn-cs"/>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166514" lvl="0" indent="-166514" algn="l" defTabSz="498603" rtl="0" eaLnBrk="1" latinLnBrk="0" hangingPunct="1">
              <a:lnSpc>
                <a:spcPct val="114000"/>
              </a:lnSpc>
              <a:spcBef>
                <a:spcPct val="20000"/>
              </a:spcBef>
              <a:buClr>
                <a:schemeClr val="accent4"/>
              </a:buClr>
              <a:buFont typeface="Arial" panose="020B0604020202020204" pitchFamily="34" charset="0"/>
              <a:buChar char="•"/>
            </a:pPr>
            <a:r>
              <a:rPr lang="en-US"/>
              <a:t>Level 1</a:t>
            </a:r>
          </a:p>
          <a:p>
            <a:pPr marL="334586" lvl="1" indent="-171182" algn="l" defTabSz="498603" rtl="0" eaLnBrk="1" latinLnBrk="0" hangingPunct="1">
              <a:spcBef>
                <a:spcPct val="20000"/>
              </a:spcBef>
              <a:buClr>
                <a:schemeClr val="accent4"/>
              </a:buClr>
              <a:buFont typeface="Arial" panose="020B0604020202020204" pitchFamily="34" charset="0"/>
              <a:buChar char="•"/>
            </a:pPr>
            <a:r>
              <a:rPr lang="en-US"/>
              <a:t>Level 2</a:t>
            </a:r>
          </a:p>
          <a:p>
            <a:pPr marL="501099" lvl="2" indent="-174294" algn="l" defTabSz="498603" rtl="0" eaLnBrk="1" latinLnBrk="0" hangingPunct="1">
              <a:spcBef>
                <a:spcPct val="20000"/>
              </a:spcBef>
              <a:buClr>
                <a:schemeClr val="accent4"/>
              </a:buClr>
              <a:buFont typeface="Arial" panose="020B0604020202020204" pitchFamily="34" charset="0"/>
              <a:buChar char="•"/>
            </a:pPr>
            <a:r>
              <a:rPr lang="en-US"/>
              <a:t>Level 3</a:t>
            </a:r>
          </a:p>
          <a:p>
            <a:pPr marL="622483" lvl="3" indent="-130721" algn="l" defTabSz="498603" rtl="0" eaLnBrk="1" latinLnBrk="0" hangingPunct="1">
              <a:spcBef>
                <a:spcPct val="20000"/>
              </a:spcBef>
              <a:buClr>
                <a:schemeClr val="accent4"/>
              </a:buClr>
              <a:buFont typeface="Arial" panose="020B0604020202020204" pitchFamily="34" charset="0"/>
              <a:buChar char="•"/>
            </a:pPr>
            <a:r>
              <a:rPr lang="en-US"/>
              <a:t>Level 4</a:t>
            </a:r>
          </a:p>
        </p:txBody>
      </p:sp>
      <p:sp>
        <p:nvSpPr>
          <p:cNvPr id="17" name="Text Placeholder 2"/>
          <p:cNvSpPr>
            <a:spLocks noGrp="1"/>
          </p:cNvSpPr>
          <p:nvPr>
            <p:ph type="body" sz="quarter" idx="14" hasCustomPrompt="1"/>
          </p:nvPr>
        </p:nvSpPr>
        <p:spPr>
          <a:xfrm>
            <a:off x="393096" y="341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1842895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8_BULLETED LIST_ALT">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37789" y="1696423"/>
            <a:ext cx="10773080" cy="2984830"/>
          </a:xfrm>
        </p:spPr>
        <p:txBody>
          <a:bodyPr lIns="0" tIns="0" rIns="0" bIns="0">
            <a:noAutofit/>
          </a:bodyPr>
          <a:lstStyle>
            <a:lvl1pPr marL="166514" marR="0" indent="-166514" algn="l" defTabSz="498603" rtl="0" eaLnBrk="1" fontAlgn="auto" latinLnBrk="0" hangingPunct="1">
              <a:lnSpc>
                <a:spcPct val="114000"/>
              </a:lnSpc>
              <a:spcBef>
                <a:spcPts val="1176"/>
              </a:spcBef>
              <a:spcAft>
                <a:spcPts val="0"/>
              </a:spcAft>
              <a:buClr>
                <a:schemeClr val="accent4"/>
              </a:buClr>
              <a:buSzTx/>
              <a:buFont typeface="Arial" panose="020B0604020202020204" pitchFamily="34" charset="0"/>
              <a:buChar char="•"/>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443519" indent="-280118" algn="l" defTabSz="498603" rtl="0" eaLnBrk="1" latinLnBrk="0" hangingPunct="1">
              <a:lnSpc>
                <a:spcPct val="114000"/>
              </a:lnSpc>
              <a:spcBef>
                <a:spcPts val="1176"/>
              </a:spcBef>
              <a:spcAft>
                <a:spcPts val="0"/>
              </a:spcAft>
              <a:buFont typeface="Arial" panose="020B0604020202020204" pitchFamily="34" charset="0"/>
              <a:buChar char="•"/>
              <a:defRPr lang="en-US" sz="1961" kern="1200" dirty="0" smtClean="0">
                <a:solidFill>
                  <a:schemeClr val="tx1"/>
                </a:solidFill>
                <a:latin typeface="+mn-lt"/>
                <a:ea typeface="+mn-ea"/>
                <a:cs typeface="+mn-cs"/>
              </a:defRPr>
            </a:lvl2pPr>
            <a:lvl3pPr marL="606919" indent="-280118" algn="l" defTabSz="498603" rtl="0" eaLnBrk="1" latinLnBrk="0" hangingPunct="1">
              <a:lnSpc>
                <a:spcPct val="114000"/>
              </a:lnSpc>
              <a:spcBef>
                <a:spcPts val="1176"/>
              </a:spcBef>
              <a:spcAft>
                <a:spcPts val="0"/>
              </a:spcAft>
              <a:buClr>
                <a:schemeClr val="accent4"/>
              </a:buClr>
              <a:buFont typeface="Arial" panose="020B0604020202020204" pitchFamily="34" charset="0"/>
              <a:buChar char="•"/>
              <a:defRPr lang="en-US" sz="1961" kern="1200" baseline="0" dirty="0" smtClean="0">
                <a:solidFill>
                  <a:schemeClr val="tx1"/>
                </a:solidFill>
                <a:latin typeface="+mn-lt"/>
                <a:ea typeface="+mn-ea"/>
                <a:cs typeface="+mn-cs"/>
              </a:defRPr>
            </a:lvl3pPr>
            <a:lvl4pPr marL="771879" indent="-280118" algn="l" defTabSz="498603" rtl="0" eaLnBrk="1" latinLnBrk="0" hangingPunct="1">
              <a:lnSpc>
                <a:spcPct val="114000"/>
              </a:lnSpc>
              <a:spcBef>
                <a:spcPts val="1176"/>
              </a:spcBef>
              <a:spcAft>
                <a:spcPts val="0"/>
              </a:spcAft>
              <a:buNone/>
              <a:defRPr lang="en-US" sz="1961" kern="1200" dirty="0">
                <a:solidFill>
                  <a:schemeClr val="tx1"/>
                </a:solidFill>
                <a:latin typeface="+mn-lt"/>
                <a:ea typeface="+mn-ea"/>
                <a:cs typeface="+mn-cs"/>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166514" lvl="0" indent="-166514" algn="l" defTabSz="498603" rtl="0" eaLnBrk="1" latinLnBrk="0" hangingPunct="1">
              <a:lnSpc>
                <a:spcPct val="114000"/>
              </a:lnSpc>
              <a:spcBef>
                <a:spcPct val="20000"/>
              </a:spcBef>
              <a:buClr>
                <a:schemeClr val="accent4"/>
              </a:buClr>
              <a:buFont typeface="Arial" panose="020B0604020202020204" pitchFamily="34" charset="0"/>
              <a:buChar char="•"/>
            </a:pPr>
            <a:r>
              <a:rPr lang="en-US"/>
              <a:t>Level 1</a:t>
            </a:r>
          </a:p>
          <a:p>
            <a:pPr marL="334586" lvl="1" indent="-171182" algn="l" defTabSz="498603" rtl="0" eaLnBrk="1" latinLnBrk="0" hangingPunct="1">
              <a:spcBef>
                <a:spcPct val="20000"/>
              </a:spcBef>
              <a:buClr>
                <a:schemeClr val="accent4"/>
              </a:buClr>
              <a:buFont typeface="Arial" panose="020B0604020202020204" pitchFamily="34" charset="0"/>
              <a:buChar char="•"/>
            </a:pPr>
            <a:r>
              <a:rPr lang="en-US"/>
              <a:t>Level 2</a:t>
            </a:r>
          </a:p>
          <a:p>
            <a:pPr marL="501099" lvl="2" indent="-174294" algn="l" defTabSz="498603" rtl="0" eaLnBrk="1" latinLnBrk="0" hangingPunct="1">
              <a:spcBef>
                <a:spcPct val="20000"/>
              </a:spcBef>
              <a:buClr>
                <a:schemeClr val="accent4"/>
              </a:buClr>
              <a:buFont typeface="Arial" panose="020B0604020202020204" pitchFamily="34" charset="0"/>
              <a:buChar char="•"/>
            </a:pPr>
            <a:r>
              <a:rPr lang="en-US"/>
              <a:t>Level 3</a:t>
            </a:r>
          </a:p>
          <a:p>
            <a:pPr marL="622483" lvl="3" indent="-130721" algn="l" defTabSz="498603" rtl="0" eaLnBrk="1" latinLnBrk="0" hangingPunct="1">
              <a:spcBef>
                <a:spcPct val="20000"/>
              </a:spcBef>
              <a:buClr>
                <a:schemeClr val="accent4"/>
              </a:buClr>
              <a:buFont typeface="Arial" panose="020B0604020202020204" pitchFamily="34" charset="0"/>
              <a:buChar char="•"/>
            </a:pPr>
            <a:r>
              <a:rPr lang="en-US"/>
              <a:t>Level 4</a:t>
            </a:r>
          </a:p>
        </p:txBody>
      </p:sp>
      <p:sp>
        <p:nvSpPr>
          <p:cNvPr id="17" name="Text Placeholder 2"/>
          <p:cNvSpPr>
            <a:spLocks noGrp="1"/>
          </p:cNvSpPr>
          <p:nvPr>
            <p:ph type="body" sz="quarter" idx="14" hasCustomPrompt="1"/>
          </p:nvPr>
        </p:nvSpPr>
        <p:spPr>
          <a:xfrm>
            <a:off x="393096" y="341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33493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8_LIST">
    <p:spTree>
      <p:nvGrpSpPr>
        <p:cNvPr id="1" name=""/>
        <p:cNvGrpSpPr/>
        <p:nvPr/>
      </p:nvGrpSpPr>
      <p:grpSpPr>
        <a:xfrm>
          <a:off x="0" y="0"/>
          <a:ext cx="0" cy="0"/>
          <a:chOff x="0" y="0"/>
          <a:chExt cx="0" cy="0"/>
        </a:xfrm>
      </p:grpSpPr>
      <p:sp>
        <p:nvSpPr>
          <p:cNvPr id="8" name="Text Placeholder 2"/>
          <p:cNvSpPr>
            <a:spLocks noGrp="1"/>
          </p:cNvSpPr>
          <p:nvPr>
            <p:ph type="body" sz="quarter" idx="17" hasCustomPrompt="1"/>
          </p:nvPr>
        </p:nvSpPr>
        <p:spPr>
          <a:xfrm>
            <a:off x="437789" y="1695878"/>
            <a:ext cx="10773081" cy="2984830"/>
          </a:xfrm>
        </p:spPr>
        <p:txBody>
          <a:bodyPr lIns="0" tIns="0" rIns="0" bIns="0">
            <a:noAutofit/>
          </a:bodyPr>
          <a:lstStyle>
            <a:lvl1pPr marL="0" marR="0" indent="0" algn="l" defTabSz="498603" rtl="0" eaLnBrk="1" fontAlgn="auto" latinLnBrk="0" hangingPunct="1">
              <a:lnSpc>
                <a:spcPct val="114000"/>
              </a:lnSpc>
              <a:spcBef>
                <a:spcPts val="1765"/>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Level 1</a:t>
            </a:r>
          </a:p>
          <a:p>
            <a:pPr lvl="0"/>
            <a:r>
              <a:rPr lang="en-US"/>
              <a:t>Level 2</a:t>
            </a:r>
          </a:p>
          <a:p>
            <a:pPr lvl="0"/>
            <a:r>
              <a:rPr lang="en-US"/>
              <a:t>Level 3</a:t>
            </a:r>
          </a:p>
          <a:p>
            <a:pPr lvl="0"/>
            <a:r>
              <a:rPr lang="en-US"/>
              <a:t>Level 4</a:t>
            </a:r>
          </a:p>
        </p:txBody>
      </p:sp>
      <p:sp>
        <p:nvSpPr>
          <p:cNvPr id="17" name="Text Placeholder 2"/>
          <p:cNvSpPr>
            <a:spLocks noGrp="1"/>
          </p:cNvSpPr>
          <p:nvPr>
            <p:ph type="body" sz="quarter" idx="14" hasCustomPrompt="1"/>
          </p:nvPr>
        </p:nvSpPr>
        <p:spPr>
          <a:xfrm>
            <a:off x="391085" y="340280"/>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79646">
                      <a:schemeClr val="tx1"/>
                    </a:gs>
                    <a:gs pos="6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595951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9_TWO COLUMN">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02943635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0_TWO COLUMN_ALT">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814100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0_TWO COLUMN DARK">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42010"/>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4951"/>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365" y="2142010"/>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836" y="1644951"/>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91965" y="340281"/>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91150">
                      <a:schemeClr val="tx1"/>
                    </a:gs>
                    <a:gs pos="74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62984199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with Imag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2444365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6" name="Picture 5">
            <a:extLst>
              <a:ext uri="{FF2B5EF4-FFF2-40B4-BE49-F238E27FC236}">
                <a16:creationId xmlns:a16="http://schemas.microsoft.com/office/drawing/2014/main" id="{CBDEAD56-3AA2-4E3E-B17A-9D7C99101CC1}"/>
              </a:ext>
            </a:extLst>
          </p:cNvPr>
          <p:cNvPicPr>
            <a:picLocks noChangeAspect="1"/>
          </p:cNvPicPr>
          <p:nvPr userDrawn="1"/>
        </p:nvPicPr>
        <p:blipFill rotWithShape="1">
          <a:blip r:embed="rId7"/>
          <a:srcRect t="8304" r="6868" b="13152"/>
          <a:stretch/>
        </p:blipFill>
        <p:spPr>
          <a:xfrm>
            <a:off x="0" y="0"/>
            <a:ext cx="12192000" cy="6854823"/>
          </a:xfrm>
          <a:prstGeom prst="rect">
            <a:avLst/>
          </a:prstGeom>
        </p:spPr>
      </p:pic>
      <p:sp>
        <p:nvSpPr>
          <p:cNvPr id="7" name="Rectangle 6">
            <a:extLst>
              <a:ext uri="{FF2B5EF4-FFF2-40B4-BE49-F238E27FC236}">
                <a16:creationId xmlns:a16="http://schemas.microsoft.com/office/drawing/2014/main" id="{7ECD7830-A561-488E-9A2A-9918C4367BC8}"/>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28099222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1_THREE COLUMN">
    <p:spTree>
      <p:nvGrpSpPr>
        <p:cNvPr id="1" name=""/>
        <p:cNvGrpSpPr/>
        <p:nvPr/>
      </p:nvGrpSpPr>
      <p:grpSpPr>
        <a:xfrm>
          <a:off x="0" y="0"/>
          <a:ext cx="0" cy="0"/>
          <a:chOff x="0" y="0"/>
          <a:chExt cx="0" cy="0"/>
        </a:xfrm>
      </p:grpSpPr>
      <p:sp>
        <p:nvSpPr>
          <p:cNvPr id="20" name="Text Placeholder 2"/>
          <p:cNvSpPr>
            <a:spLocks noGrp="1"/>
          </p:cNvSpPr>
          <p:nvPr>
            <p:ph type="body" sz="quarter" idx="18" hasCustomPrompt="1"/>
          </p:nvPr>
        </p:nvSpPr>
        <p:spPr>
          <a:xfrm>
            <a:off x="8301061"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1" name="Text Placeholder 2"/>
          <p:cNvSpPr>
            <a:spLocks noGrp="1"/>
          </p:cNvSpPr>
          <p:nvPr>
            <p:ph type="body" sz="quarter" idx="19" hasCustomPrompt="1"/>
          </p:nvPr>
        </p:nvSpPr>
        <p:spPr>
          <a:xfrm>
            <a:off x="8299183"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8" name="Text Placeholder 2"/>
          <p:cNvSpPr>
            <a:spLocks noGrp="1"/>
          </p:cNvSpPr>
          <p:nvPr>
            <p:ph type="body" sz="quarter" idx="16" hasCustomPrompt="1"/>
          </p:nvPr>
        </p:nvSpPr>
        <p:spPr>
          <a:xfrm>
            <a:off x="4370003"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4369592"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59" y="335067"/>
            <a:ext cx="1141586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75112128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5045">
          <p15:clr>
            <a:srgbClr val="FBAE40"/>
          </p15:clr>
        </p15:guide>
        <p15:guide id="2" pos="2501">
          <p15:clr>
            <a:srgbClr val="FBAE40"/>
          </p15:clr>
        </p15:guide>
        <p15:guide id="3" pos="2789">
          <p15:clr>
            <a:srgbClr val="FBAE40"/>
          </p15:clr>
        </p15:guide>
        <p15:guide id="4" pos="5333">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3_STATEMENT">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05746" y="672415"/>
            <a:ext cx="8371820" cy="4767680"/>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4705" b="0" kern="1200" cap="none" spc="-98" baseline="0" dirty="0">
                <a:gradFill>
                  <a:gsLst>
                    <a:gs pos="79646">
                      <a:schemeClr val="tx1"/>
                    </a:gs>
                    <a:gs pos="6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Statement</a:t>
            </a:r>
          </a:p>
        </p:txBody>
      </p:sp>
    </p:spTree>
    <p:extLst>
      <p:ext uri="{BB962C8B-B14F-4D97-AF65-F5344CB8AC3E}">
        <p14:creationId xmlns:p14="http://schemas.microsoft.com/office/powerpoint/2010/main" val="19766991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7_AGENDA_ALT">
    <p:spTree>
      <p:nvGrpSpPr>
        <p:cNvPr id="1" name=""/>
        <p:cNvGrpSpPr/>
        <p:nvPr/>
      </p:nvGrpSpPr>
      <p:grpSpPr>
        <a:xfrm>
          <a:off x="0" y="0"/>
          <a:ext cx="0" cy="0"/>
          <a:chOff x="0" y="0"/>
          <a:chExt cx="0" cy="0"/>
        </a:xfrm>
      </p:grpSpPr>
      <p:sp>
        <p:nvSpPr>
          <p:cNvPr id="43" name="Text Placeholder 2"/>
          <p:cNvSpPr>
            <a:spLocks noGrp="1"/>
          </p:cNvSpPr>
          <p:nvPr>
            <p:ph type="body" sz="quarter" idx="26" hasCustomPrompt="1"/>
          </p:nvPr>
        </p:nvSpPr>
        <p:spPr>
          <a:xfrm>
            <a:off x="2221031" y="4047845"/>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42" name="Text Placeholder 2"/>
          <p:cNvSpPr>
            <a:spLocks noGrp="1"/>
          </p:cNvSpPr>
          <p:nvPr>
            <p:ph type="body" sz="quarter" idx="25" hasCustomPrompt="1"/>
          </p:nvPr>
        </p:nvSpPr>
        <p:spPr>
          <a:xfrm>
            <a:off x="425338" y="4047845"/>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40" name="Text Placeholder 2"/>
          <p:cNvSpPr>
            <a:spLocks noGrp="1"/>
          </p:cNvSpPr>
          <p:nvPr>
            <p:ph type="body" sz="quarter" idx="23" hasCustomPrompt="1"/>
          </p:nvPr>
        </p:nvSpPr>
        <p:spPr>
          <a:xfrm>
            <a:off x="425338" y="3582852"/>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41" name="Text Placeholder 2"/>
          <p:cNvSpPr>
            <a:spLocks noGrp="1"/>
          </p:cNvSpPr>
          <p:nvPr>
            <p:ph type="body" sz="quarter" idx="24" hasCustomPrompt="1"/>
          </p:nvPr>
        </p:nvSpPr>
        <p:spPr>
          <a:xfrm>
            <a:off x="2221031" y="3582852"/>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5" name="Text Placeholder 2"/>
          <p:cNvSpPr>
            <a:spLocks noGrp="1"/>
          </p:cNvSpPr>
          <p:nvPr>
            <p:ph type="body" sz="quarter" idx="22" hasCustomPrompt="1"/>
          </p:nvPr>
        </p:nvSpPr>
        <p:spPr>
          <a:xfrm>
            <a:off x="2221031" y="3117861"/>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4" name="Text Placeholder 2"/>
          <p:cNvSpPr>
            <a:spLocks noGrp="1"/>
          </p:cNvSpPr>
          <p:nvPr>
            <p:ph type="body" sz="quarter" idx="21" hasCustomPrompt="1"/>
          </p:nvPr>
        </p:nvSpPr>
        <p:spPr>
          <a:xfrm>
            <a:off x="425338" y="3117861"/>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33" name="Text Placeholder 2"/>
          <p:cNvSpPr>
            <a:spLocks noGrp="1"/>
          </p:cNvSpPr>
          <p:nvPr>
            <p:ph type="body" sz="quarter" idx="20" hasCustomPrompt="1"/>
          </p:nvPr>
        </p:nvSpPr>
        <p:spPr>
          <a:xfrm>
            <a:off x="2221031" y="265285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2" name="Text Placeholder 2"/>
          <p:cNvSpPr>
            <a:spLocks noGrp="1"/>
          </p:cNvSpPr>
          <p:nvPr>
            <p:ph type="body" sz="quarter" idx="19" hasCustomPrompt="1"/>
          </p:nvPr>
        </p:nvSpPr>
        <p:spPr>
          <a:xfrm>
            <a:off x="425338" y="2652859"/>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31" name="Text Placeholder 2"/>
          <p:cNvSpPr>
            <a:spLocks noGrp="1"/>
          </p:cNvSpPr>
          <p:nvPr>
            <p:ph type="body" sz="quarter" idx="18" hasCustomPrompt="1"/>
          </p:nvPr>
        </p:nvSpPr>
        <p:spPr>
          <a:xfrm>
            <a:off x="2221031" y="218786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0" name="Text Placeholder 2"/>
          <p:cNvSpPr>
            <a:spLocks noGrp="1"/>
          </p:cNvSpPr>
          <p:nvPr>
            <p:ph type="body" sz="quarter" idx="17" hasCustomPrompt="1"/>
          </p:nvPr>
        </p:nvSpPr>
        <p:spPr>
          <a:xfrm>
            <a:off x="425338" y="2187869"/>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1" name="Text Placeholder 2"/>
          <p:cNvSpPr>
            <a:spLocks noGrp="1"/>
          </p:cNvSpPr>
          <p:nvPr>
            <p:ph type="body" sz="quarter" idx="16" hasCustomPrompt="1"/>
          </p:nvPr>
        </p:nvSpPr>
        <p:spPr>
          <a:xfrm>
            <a:off x="2221031" y="172288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5" hasCustomPrompt="1"/>
          </p:nvPr>
        </p:nvSpPr>
        <p:spPr>
          <a:xfrm>
            <a:off x="425338" y="1722887"/>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p:ph type="body" sz="quarter" idx="14" hasCustomPrompt="1"/>
          </p:nvPr>
        </p:nvSpPr>
        <p:spPr>
          <a:xfrm>
            <a:off x="387059" y="335067"/>
            <a:ext cx="1134894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88496">
                      <a:schemeClr val="accent4"/>
                    </a:gs>
                    <a:gs pos="53097">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4808167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7_SPLIT">
    <p:spTree>
      <p:nvGrpSpPr>
        <p:cNvPr id="1" name=""/>
        <p:cNvGrpSpPr/>
        <p:nvPr/>
      </p:nvGrpSpPr>
      <p:grpSpPr>
        <a:xfrm>
          <a:off x="0" y="0"/>
          <a:ext cx="0" cy="0"/>
          <a:chOff x="0" y="0"/>
          <a:chExt cx="0" cy="0"/>
        </a:xfrm>
      </p:grpSpPr>
      <p:sp>
        <p:nvSpPr>
          <p:cNvPr id="6" name="Freeform 5"/>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5" name="Text Placeholder 2"/>
          <p:cNvSpPr>
            <a:spLocks noGrp="1"/>
          </p:cNvSpPr>
          <p:nvPr>
            <p:ph type="body" sz="quarter" idx="14" hasCustomPrompt="1"/>
          </p:nvPr>
        </p:nvSpPr>
        <p:spPr>
          <a:xfrm>
            <a:off x="386866" y="334910"/>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8" name="Text Placeholder 2"/>
          <p:cNvSpPr>
            <a:spLocks noGrp="1"/>
          </p:cNvSpPr>
          <p:nvPr>
            <p:ph type="body" sz="quarter" idx="16" hasCustomPrompt="1"/>
          </p:nvPr>
        </p:nvSpPr>
        <p:spPr>
          <a:xfrm>
            <a:off x="426899" y="2139924"/>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7" hasCustomPrompt="1"/>
          </p:nvPr>
        </p:nvSpPr>
        <p:spPr>
          <a:xfrm>
            <a:off x="427365" y="1642864"/>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0" name="Text Placeholder 2"/>
          <p:cNvSpPr>
            <a:spLocks noGrp="1"/>
          </p:cNvSpPr>
          <p:nvPr>
            <p:ph type="body" sz="quarter" idx="18" hasCustomPrompt="1"/>
          </p:nvPr>
        </p:nvSpPr>
        <p:spPr>
          <a:xfrm>
            <a:off x="8560173" y="2139924"/>
            <a:ext cx="3175834"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Tx/>
              <a:buSzTx/>
              <a:buFont typeface="Arial" panose="020B0604020202020204" pitchFamily="34" charset="0"/>
              <a:buChar char="•"/>
              <a:tabLst/>
              <a:defRPr lang="en-US" sz="1961" b="0" kern="1200" cap="none" spc="0" baseline="0" dirty="0" smtClean="0">
                <a:gradFill>
                  <a:gsLst>
                    <a:gs pos="73451">
                      <a:schemeClr val="bg1"/>
                    </a:gs>
                    <a:gs pos="54867">
                      <a:schemeClr val="bg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1" name="Text Placeholder 2"/>
          <p:cNvSpPr>
            <a:spLocks noGrp="1"/>
          </p:cNvSpPr>
          <p:nvPr>
            <p:ph type="body" sz="quarter" idx="19" hasCustomPrompt="1"/>
          </p:nvPr>
        </p:nvSpPr>
        <p:spPr>
          <a:xfrm>
            <a:off x="8558307" y="1642864"/>
            <a:ext cx="3177588"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73451">
                      <a:schemeClr val="bg1"/>
                    </a:gs>
                    <a:gs pos="54867">
                      <a:schemeClr val="bg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4" name="Freeform 13"/>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 name="TextBox 1"/>
          <p:cNvSpPr txBox="1"/>
          <p:nvPr userDrawn="1"/>
        </p:nvSpPr>
        <p:spPr>
          <a:xfrm>
            <a:off x="10624294" y="6375481"/>
            <a:ext cx="896425" cy="896552"/>
          </a:xfrm>
          <a:prstGeom prst="rect">
            <a:avLst/>
          </a:prstGeom>
        </p:spPr>
        <p:txBody>
          <a:bodyPr vert="horz" wrap="none" lIns="143428" tIns="89642" rIns="0" bIns="0" rtlCol="0">
            <a:noAutofit/>
          </a:bodyPr>
          <a:lstStyle/>
          <a:p>
            <a:pPr>
              <a:lnSpc>
                <a:spcPct val="110000"/>
              </a:lnSpc>
              <a:spcBef>
                <a:spcPts val="1961"/>
              </a:spcBef>
            </a:pPr>
            <a:endParaRPr lang="en-US" sz="1961" spc="49" err="1">
              <a:gradFill>
                <a:gsLst>
                  <a:gs pos="14159">
                    <a:schemeClr val="tx1"/>
                  </a:gs>
                  <a:gs pos="32000">
                    <a:schemeClr val="tx1"/>
                  </a:gs>
                </a:gsLst>
                <a:lin ang="5400000" scaled="1"/>
              </a:gradFill>
              <a:latin typeface="Segoe UI Semilight" panose="020B0402040204020203" pitchFamily="34" charset="0"/>
              <a:cs typeface="Segoe UI Semilight" panose="020B0402040204020203" pitchFamily="34" charset="0"/>
            </a:endParaRPr>
          </a:p>
        </p:txBody>
      </p:sp>
      <p:sp>
        <p:nvSpPr>
          <p:cNvPr id="3" name="TextBox 2"/>
          <p:cNvSpPr txBox="1"/>
          <p:nvPr userDrawn="1"/>
        </p:nvSpPr>
        <p:spPr>
          <a:xfrm>
            <a:off x="12998160" y="6358878"/>
            <a:ext cx="896425" cy="896552"/>
          </a:xfrm>
          <a:prstGeom prst="rect">
            <a:avLst/>
          </a:prstGeom>
        </p:spPr>
        <p:txBody>
          <a:bodyPr vert="horz" wrap="none" lIns="143428" tIns="89642" rIns="0" bIns="0" rtlCol="0">
            <a:noAutofit/>
          </a:bodyPr>
          <a:lstStyle/>
          <a:p>
            <a:pPr>
              <a:lnSpc>
                <a:spcPct val="110000"/>
              </a:lnSpc>
              <a:spcBef>
                <a:spcPts val="1961"/>
              </a:spcBef>
            </a:pPr>
            <a:endParaRPr lang="en-US" sz="1961" spc="49" err="1">
              <a:gradFill>
                <a:gsLst>
                  <a:gs pos="14159">
                    <a:schemeClr val="tx1"/>
                  </a:gs>
                  <a:gs pos="32000">
                    <a:schemeClr val="tx1"/>
                  </a:gs>
                </a:gsLst>
                <a:lin ang="5400000" scaled="1"/>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198158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8_SPLIT ALT">
    <p:spTree>
      <p:nvGrpSpPr>
        <p:cNvPr id="1" name=""/>
        <p:cNvGrpSpPr/>
        <p:nvPr/>
      </p:nvGrpSpPr>
      <p:grpSpPr>
        <a:xfrm>
          <a:off x="0" y="0"/>
          <a:ext cx="0" cy="0"/>
          <a:chOff x="0" y="0"/>
          <a:chExt cx="0" cy="0"/>
        </a:xfrm>
      </p:grpSpPr>
      <p:sp>
        <p:nvSpPr>
          <p:cNvPr id="10" name="Freeform 9"/>
          <p:cNvSpPr>
            <a:spLocks/>
          </p:cNvSpPr>
          <p:nvPr userDrawn="1"/>
        </p:nvSpPr>
        <p:spPr bwMode="auto">
          <a:xfrm rot="10800000" flipV="1">
            <a:off x="5279421" y="-1188"/>
            <a:ext cx="6912587" cy="6860381"/>
          </a:xfrm>
          <a:custGeom>
            <a:avLst/>
            <a:gdLst>
              <a:gd name="connsiteX0" fmla="*/ 3208981 w 6910787"/>
              <a:gd name="connsiteY0" fmla="*/ 0 h 6996953"/>
              <a:gd name="connsiteX1" fmla="*/ 0 w 6910787"/>
              <a:gd name="connsiteY1" fmla="*/ 0 h 6996953"/>
              <a:gd name="connsiteX2" fmla="*/ 0 w 6910787"/>
              <a:gd name="connsiteY2" fmla="*/ 6996953 h 6996953"/>
              <a:gd name="connsiteX3" fmla="*/ 6910787 w 6910787"/>
              <a:gd name="connsiteY3" fmla="*/ 6996953 h 6996953"/>
            </a:gdLst>
            <a:ahLst/>
            <a:cxnLst>
              <a:cxn ang="0">
                <a:pos x="connsiteX0" y="connsiteY0"/>
              </a:cxn>
              <a:cxn ang="0">
                <a:pos x="connsiteX1" y="connsiteY1"/>
              </a:cxn>
              <a:cxn ang="0">
                <a:pos x="connsiteX2" y="connsiteY2"/>
              </a:cxn>
              <a:cxn ang="0">
                <a:pos x="connsiteX3" y="connsiteY3"/>
              </a:cxn>
            </a:cxnLst>
            <a:rect l="l" t="t" r="r" b="b"/>
            <a:pathLst>
              <a:path w="6910787" h="6996953">
                <a:moveTo>
                  <a:pt x="3208981" y="0"/>
                </a:moveTo>
                <a:lnTo>
                  <a:pt x="0" y="0"/>
                </a:lnTo>
                <a:lnTo>
                  <a:pt x="0" y="6996953"/>
                </a:lnTo>
                <a:lnTo>
                  <a:pt x="6910787" y="6996953"/>
                </a:ln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6" name="Text Placeholder 2"/>
          <p:cNvSpPr>
            <a:spLocks noGrp="1"/>
          </p:cNvSpPr>
          <p:nvPr>
            <p:ph type="body" sz="quarter" idx="14" hasCustomPrompt="1"/>
          </p:nvPr>
        </p:nvSpPr>
        <p:spPr>
          <a:xfrm>
            <a:off x="385668" y="337744"/>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63717">
                      <a:schemeClr val="tx1"/>
                    </a:gs>
                    <a:gs pos="35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7" name="Text Placeholder 2"/>
          <p:cNvSpPr>
            <a:spLocks noGrp="1"/>
          </p:cNvSpPr>
          <p:nvPr>
            <p:ph type="body" sz="quarter" idx="16" hasCustomPrompt="1"/>
          </p:nvPr>
        </p:nvSpPr>
        <p:spPr>
          <a:xfrm>
            <a:off x="436125" y="2133019"/>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8" name="Text Placeholder 2"/>
          <p:cNvSpPr>
            <a:spLocks noGrp="1"/>
          </p:cNvSpPr>
          <p:nvPr>
            <p:ph type="body" sz="quarter" idx="17" hasCustomPrompt="1"/>
          </p:nvPr>
        </p:nvSpPr>
        <p:spPr>
          <a:xfrm>
            <a:off x="436591" y="1635960"/>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63717">
                      <a:schemeClr val="tx1"/>
                    </a:gs>
                    <a:gs pos="35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9" name="Text Placeholder 2"/>
          <p:cNvSpPr>
            <a:spLocks noGrp="1"/>
          </p:cNvSpPr>
          <p:nvPr>
            <p:ph type="body" sz="quarter" idx="18" hasCustomPrompt="1"/>
          </p:nvPr>
        </p:nvSpPr>
        <p:spPr>
          <a:xfrm>
            <a:off x="8560645" y="2133019"/>
            <a:ext cx="3175362"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
                <a:schemeClr val="accent4"/>
              </a:buClr>
              <a:buSzTx/>
              <a:buFont typeface="Arial" panose="020B0604020202020204" pitchFamily="34" charset="0"/>
              <a:buChar char="•"/>
              <a:tabLst/>
              <a:defRPr lang="en-US" sz="1961" b="0" kern="1200" cap="none" spc="0" baseline="0" dirty="0" smtClean="0">
                <a:solidFill>
                  <a:schemeClr val="bg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2" name="Text Placeholder 2"/>
          <p:cNvSpPr>
            <a:spLocks noGrp="1"/>
          </p:cNvSpPr>
          <p:nvPr>
            <p:ph type="body" sz="quarter" idx="19" hasCustomPrompt="1"/>
          </p:nvPr>
        </p:nvSpPr>
        <p:spPr>
          <a:xfrm>
            <a:off x="8558780" y="1635960"/>
            <a:ext cx="31771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6726">
                      <a:schemeClr val="accent4"/>
                    </a:gs>
                    <a:gs pos="73451">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4" name="Freeform 5"/>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endParaRPr lang="en-US" sz="1765">
              <a:solidFill>
                <a:schemeClr val="bg1"/>
              </a:solidFill>
            </a:endParaRPr>
          </a:p>
        </p:txBody>
      </p:sp>
    </p:spTree>
    <p:extLst>
      <p:ext uri="{BB962C8B-B14F-4D97-AF65-F5344CB8AC3E}">
        <p14:creationId xmlns:p14="http://schemas.microsoft.com/office/powerpoint/2010/main" val="412685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22_SPLIT ALT RED_ALT">
    <p:spTree>
      <p:nvGrpSpPr>
        <p:cNvPr id="1" name=""/>
        <p:cNvGrpSpPr/>
        <p:nvPr/>
      </p:nvGrpSpPr>
      <p:grpSpPr>
        <a:xfrm>
          <a:off x="0" y="0"/>
          <a:ext cx="0" cy="0"/>
          <a:chOff x="0" y="0"/>
          <a:chExt cx="0" cy="0"/>
        </a:xfrm>
      </p:grpSpPr>
      <p:sp>
        <p:nvSpPr>
          <p:cNvPr id="6" name="Freeform 5"/>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7" name="Text Placeholder 2"/>
          <p:cNvSpPr>
            <a:spLocks noGrp="1"/>
          </p:cNvSpPr>
          <p:nvPr>
            <p:ph type="body" sz="quarter" idx="14" hasCustomPrompt="1"/>
          </p:nvPr>
        </p:nvSpPr>
        <p:spPr>
          <a:xfrm>
            <a:off x="397756" y="340901"/>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3226">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8" name="Text Placeholder 2"/>
          <p:cNvSpPr>
            <a:spLocks noGrp="1"/>
          </p:cNvSpPr>
          <p:nvPr>
            <p:ph type="body" sz="quarter" idx="16" hasCustomPrompt="1"/>
          </p:nvPr>
        </p:nvSpPr>
        <p:spPr>
          <a:xfrm>
            <a:off x="427365" y="2134336"/>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7" hasCustomPrompt="1"/>
          </p:nvPr>
        </p:nvSpPr>
        <p:spPr>
          <a:xfrm>
            <a:off x="427830" y="1637277"/>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3226">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0" name="Text Placeholder 2"/>
          <p:cNvSpPr>
            <a:spLocks noGrp="1"/>
          </p:cNvSpPr>
          <p:nvPr>
            <p:ph type="body" sz="quarter" idx="18" hasCustomPrompt="1"/>
          </p:nvPr>
        </p:nvSpPr>
        <p:spPr>
          <a:xfrm>
            <a:off x="8560638" y="2134336"/>
            <a:ext cx="3175369"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Tx/>
              <a:buSzTx/>
              <a:buFont typeface="Arial" panose="020B0604020202020204" pitchFamily="34" charset="0"/>
              <a:buChar char="•"/>
              <a:tabLst/>
              <a:defRPr lang="en-US" sz="1961" b="0" kern="1200" cap="none" spc="0" baseline="0" dirty="0" smtClean="0">
                <a:gradFill>
                  <a:gsLst>
                    <a:gs pos="87097">
                      <a:schemeClr val="tx2"/>
                    </a:gs>
                    <a:gs pos="73451">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1" name="Text Placeholder 2"/>
          <p:cNvSpPr>
            <a:spLocks noGrp="1"/>
          </p:cNvSpPr>
          <p:nvPr>
            <p:ph type="body" sz="quarter" idx="19" hasCustomPrompt="1"/>
          </p:nvPr>
        </p:nvSpPr>
        <p:spPr>
          <a:xfrm>
            <a:off x="8558773" y="1637277"/>
            <a:ext cx="3177123"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7097">
                      <a:schemeClr val="tx2"/>
                    </a:gs>
                    <a:gs pos="73451">
                      <a:schemeClr val="tx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Tree>
    <p:extLst>
      <p:ext uri="{BB962C8B-B14F-4D97-AF65-F5344CB8AC3E}">
        <p14:creationId xmlns:p14="http://schemas.microsoft.com/office/powerpoint/2010/main" val="892531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0_SEC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4"/>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27364"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tx1"/>
                    </a:gs>
                    <a:gs pos="73118">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86788"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tx1"/>
                    </a:gs>
                    <a:gs pos="7311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92210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2_SE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4EB645-4E23-4521-9907-DF485168C3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903470" y="0"/>
            <a:ext cx="10288531" cy="6858000"/>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4"/>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27364"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tx1"/>
                    </a:gs>
                    <a:gs pos="73118">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86788"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tx1"/>
                    </a:gs>
                    <a:gs pos="7311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3610836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21_SEC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36669"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bg2"/>
                    </a:gs>
                    <a:gs pos="73118">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96093"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bg2"/>
                    </a:gs>
                    <a:gs pos="73118">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5265159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2_SECTION_AL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36669"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bg2"/>
                    </a:gs>
                    <a:gs pos="73118">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96093"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bg2"/>
                    </a:gs>
                    <a:gs pos="73118">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305304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Image 5">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1269735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9E95A1A9-D171-4245-B357-D9524E8EBA2A}"/>
              </a:ext>
            </a:extLst>
          </p:cNvPr>
          <p:cNvPicPr>
            <a:picLocks noChangeAspect="1"/>
          </p:cNvPicPr>
          <p:nvPr userDrawn="1"/>
        </p:nvPicPr>
        <p:blipFill rotWithShape="1">
          <a:blip r:embed="rId7"/>
          <a:srcRect r="5312" b="11136"/>
          <a:stretch/>
        </p:blipFill>
        <p:spPr>
          <a:xfrm>
            <a:off x="0" y="0"/>
            <a:ext cx="12192000" cy="6854824"/>
          </a:xfrm>
          <a:prstGeom prst="rect">
            <a:avLst/>
          </a:prstGeom>
        </p:spPr>
      </p:pic>
      <p:sp>
        <p:nvSpPr>
          <p:cNvPr id="8" name="Rectangle 7">
            <a:extLst>
              <a:ext uri="{FF2B5EF4-FFF2-40B4-BE49-F238E27FC236}">
                <a16:creationId xmlns:a16="http://schemas.microsoft.com/office/drawing/2014/main" id="{3E632177-7381-449C-A8C7-8ECB3799AE46}"/>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9" name="Title 1">
            <a:extLst>
              <a:ext uri="{FF2B5EF4-FFF2-40B4-BE49-F238E27FC236}">
                <a16:creationId xmlns:a16="http://schemas.microsoft.com/office/drawing/2014/main" id="{83D1E8FC-FB6D-4C56-8F9A-4316E6518C0F}"/>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4290112889"/>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2_SECTION AL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88531" cy="6858000"/>
          </a:xfrm>
          <a:prstGeom prst="rect">
            <a:avLst/>
          </a:prstGeom>
        </p:spPr>
      </p:pic>
      <p:sp>
        <p:nvSpPr>
          <p:cNvPr id="11" name="Freeform 10"/>
          <p:cNvSpPr>
            <a:spLocks/>
          </p:cNvSpPr>
          <p:nvPr userDrawn="1"/>
        </p:nvSpPr>
        <p:spPr bwMode="white">
          <a:xfrm rot="10800000">
            <a:off x="4241406" y="5"/>
            <a:ext cx="7950602" cy="6860381"/>
          </a:xfrm>
          <a:custGeom>
            <a:avLst/>
            <a:gdLst>
              <a:gd name="connsiteX0" fmla="*/ 7948531 w 7948531"/>
              <a:gd name="connsiteY0" fmla="*/ 6996953 h 6996953"/>
              <a:gd name="connsiteX1" fmla="*/ 1892968 w 7948531"/>
              <a:gd name="connsiteY1" fmla="*/ 6996953 h 6996953"/>
              <a:gd name="connsiteX2" fmla="*/ 623824 w 7948531"/>
              <a:gd name="connsiteY2" fmla="*/ 6996953 h 6996953"/>
              <a:gd name="connsiteX3" fmla="*/ 0 w 7948531"/>
              <a:gd name="connsiteY3" fmla="*/ 6996953 h 6996953"/>
              <a:gd name="connsiteX4" fmla="*/ 0 w 7948531"/>
              <a:gd name="connsiteY4" fmla="*/ 0 h 6996953"/>
              <a:gd name="connsiteX5" fmla="*/ 623824 w 7948531"/>
              <a:gd name="connsiteY5" fmla="*/ 0 h 6996953"/>
              <a:gd name="connsiteX6" fmla="*/ 1892968 w 7948531"/>
              <a:gd name="connsiteY6" fmla="*/ 0 h 6996953"/>
              <a:gd name="connsiteX7" fmla="*/ 4246726 w 7948531"/>
              <a:gd name="connsiteY7" fmla="*/ 0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7948531" y="6996953"/>
                </a:moveTo>
                <a:lnTo>
                  <a:pt x="1892968" y="6996953"/>
                </a:lnTo>
                <a:lnTo>
                  <a:pt x="623824" y="6996953"/>
                </a:lnTo>
                <a:lnTo>
                  <a:pt x="0" y="6996953"/>
                </a:lnTo>
                <a:lnTo>
                  <a:pt x="0" y="0"/>
                </a:lnTo>
                <a:lnTo>
                  <a:pt x="623824" y="0"/>
                </a:lnTo>
                <a:lnTo>
                  <a:pt x="1892968" y="0"/>
                </a:lnTo>
                <a:lnTo>
                  <a:pt x="4246726" y="0"/>
                </a:lnTo>
                <a:close/>
              </a:path>
            </a:pathLst>
          </a:custGeom>
          <a:solidFill>
            <a:schemeClr val="accent2"/>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13" name="Text Placeholder 2"/>
          <p:cNvSpPr>
            <a:spLocks noGrp="1"/>
          </p:cNvSpPr>
          <p:nvPr>
            <p:ph type="body" sz="quarter" idx="14" hasCustomPrompt="1"/>
          </p:nvPr>
        </p:nvSpPr>
        <p:spPr>
          <a:xfrm>
            <a:off x="7204896" y="2427150"/>
            <a:ext cx="4541535" cy="766329"/>
          </a:xfrm>
        </p:spPr>
        <p:txBody>
          <a:bodyPr lIns="0" tIns="0" rIns="0" bIns="0" anchor="b" anchorCtr="0">
            <a:noAutofit/>
          </a:bodyPr>
          <a:lstStyle>
            <a:lvl1pPr marL="0" indent="0" algn="r" defTabSz="498603" rtl="0" eaLnBrk="1" latinLnBrk="0" hangingPunct="1">
              <a:lnSpc>
                <a:spcPct val="90000"/>
              </a:lnSpc>
              <a:spcBef>
                <a:spcPts val="0"/>
              </a:spcBef>
              <a:spcAft>
                <a:spcPts val="0"/>
              </a:spcAft>
              <a:buFont typeface="Arial"/>
              <a:buNone/>
              <a:defRPr lang="en-US" sz="1961" b="0" kern="1200" cap="none" spc="0" baseline="0" dirty="0">
                <a:gradFill>
                  <a:gsLst>
                    <a:gs pos="74731">
                      <a:schemeClr val="bg2"/>
                    </a:gs>
                    <a:gs pos="56637">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17" name="Text Placeholder 2"/>
          <p:cNvSpPr>
            <a:spLocks noGrp="1"/>
          </p:cNvSpPr>
          <p:nvPr>
            <p:ph type="body" sz="quarter" idx="15" hasCustomPrompt="1"/>
          </p:nvPr>
        </p:nvSpPr>
        <p:spPr>
          <a:xfrm>
            <a:off x="6683004" y="3326359"/>
            <a:ext cx="5067762" cy="766329"/>
          </a:xfrm>
        </p:spPr>
        <p:txBody>
          <a:bodyPr lIns="0" tIns="0" rIns="0" bIns="0" anchor="t" anchorCtr="0">
            <a:noAutofit/>
          </a:bodyPr>
          <a:lstStyle>
            <a:lvl1pPr marL="0" indent="0" algn="r" defTabSz="498603" rtl="0" eaLnBrk="1" latinLnBrk="0" hangingPunct="1">
              <a:lnSpc>
                <a:spcPct val="90000"/>
              </a:lnSpc>
              <a:spcBef>
                <a:spcPts val="0"/>
              </a:spcBef>
              <a:spcAft>
                <a:spcPts val="0"/>
              </a:spcAft>
              <a:buFont typeface="Arial"/>
              <a:buNone/>
              <a:defRPr lang="en-US" sz="6470" b="0" kern="1200" cap="none" spc="-147" baseline="0" dirty="0">
                <a:gradFill>
                  <a:gsLst>
                    <a:gs pos="74731">
                      <a:schemeClr val="bg2"/>
                    </a:gs>
                    <a:gs pos="56637">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
        <p:nvSpPr>
          <p:cNvPr id="6" name="Freeform 5"/>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2"/>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92806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23_SECTION ALT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88531" cy="6858000"/>
          </a:xfrm>
          <a:prstGeom prst="rect">
            <a:avLst/>
          </a:prstGeom>
        </p:spPr>
      </p:pic>
      <p:sp>
        <p:nvSpPr>
          <p:cNvPr id="11" name="Freeform 10"/>
          <p:cNvSpPr>
            <a:spLocks/>
          </p:cNvSpPr>
          <p:nvPr userDrawn="1"/>
        </p:nvSpPr>
        <p:spPr bwMode="white">
          <a:xfrm rot="10800000">
            <a:off x="4241406" y="5"/>
            <a:ext cx="7950602" cy="6860381"/>
          </a:xfrm>
          <a:custGeom>
            <a:avLst/>
            <a:gdLst>
              <a:gd name="connsiteX0" fmla="*/ 7948531 w 7948531"/>
              <a:gd name="connsiteY0" fmla="*/ 6996953 h 6996953"/>
              <a:gd name="connsiteX1" fmla="*/ 1892968 w 7948531"/>
              <a:gd name="connsiteY1" fmla="*/ 6996953 h 6996953"/>
              <a:gd name="connsiteX2" fmla="*/ 623824 w 7948531"/>
              <a:gd name="connsiteY2" fmla="*/ 6996953 h 6996953"/>
              <a:gd name="connsiteX3" fmla="*/ 0 w 7948531"/>
              <a:gd name="connsiteY3" fmla="*/ 6996953 h 6996953"/>
              <a:gd name="connsiteX4" fmla="*/ 0 w 7948531"/>
              <a:gd name="connsiteY4" fmla="*/ 0 h 6996953"/>
              <a:gd name="connsiteX5" fmla="*/ 623824 w 7948531"/>
              <a:gd name="connsiteY5" fmla="*/ 0 h 6996953"/>
              <a:gd name="connsiteX6" fmla="*/ 1892968 w 7948531"/>
              <a:gd name="connsiteY6" fmla="*/ 0 h 6996953"/>
              <a:gd name="connsiteX7" fmla="*/ 4246726 w 7948531"/>
              <a:gd name="connsiteY7" fmla="*/ 0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7948531" y="6996953"/>
                </a:moveTo>
                <a:lnTo>
                  <a:pt x="1892968" y="6996953"/>
                </a:lnTo>
                <a:lnTo>
                  <a:pt x="623824" y="6996953"/>
                </a:lnTo>
                <a:lnTo>
                  <a:pt x="0" y="6996953"/>
                </a:lnTo>
                <a:lnTo>
                  <a:pt x="0" y="0"/>
                </a:lnTo>
                <a:lnTo>
                  <a:pt x="623824" y="0"/>
                </a:lnTo>
                <a:lnTo>
                  <a:pt x="1892968" y="0"/>
                </a:lnTo>
                <a:lnTo>
                  <a:pt x="4246726" y="0"/>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13" name="Text Placeholder 2"/>
          <p:cNvSpPr>
            <a:spLocks noGrp="1"/>
          </p:cNvSpPr>
          <p:nvPr>
            <p:ph type="body" sz="quarter" idx="14" hasCustomPrompt="1"/>
          </p:nvPr>
        </p:nvSpPr>
        <p:spPr>
          <a:xfrm>
            <a:off x="7204896" y="2427150"/>
            <a:ext cx="4541535" cy="766329"/>
          </a:xfrm>
        </p:spPr>
        <p:txBody>
          <a:bodyPr lIns="0" tIns="0" rIns="0" bIns="0" anchor="b" anchorCtr="0">
            <a:noAutofit/>
          </a:bodyPr>
          <a:lstStyle>
            <a:lvl1pPr marL="0" indent="0" algn="r" defTabSz="498603" rtl="0" eaLnBrk="1" latinLnBrk="0" hangingPunct="1">
              <a:lnSpc>
                <a:spcPct val="90000"/>
              </a:lnSpc>
              <a:spcBef>
                <a:spcPts val="0"/>
              </a:spcBef>
              <a:spcAft>
                <a:spcPts val="0"/>
              </a:spcAft>
              <a:buFont typeface="Arial"/>
              <a:buNone/>
              <a:defRPr lang="en-US" sz="1961" b="0" kern="1200" cap="none" spc="0" baseline="0" dirty="0">
                <a:gradFill>
                  <a:gsLst>
                    <a:gs pos="74731">
                      <a:schemeClr val="bg2"/>
                    </a:gs>
                    <a:gs pos="56637">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17" name="Text Placeholder 2"/>
          <p:cNvSpPr>
            <a:spLocks noGrp="1"/>
          </p:cNvSpPr>
          <p:nvPr>
            <p:ph type="body" sz="quarter" idx="15" hasCustomPrompt="1"/>
          </p:nvPr>
        </p:nvSpPr>
        <p:spPr>
          <a:xfrm>
            <a:off x="6683004" y="3326359"/>
            <a:ext cx="5067762" cy="766329"/>
          </a:xfrm>
        </p:spPr>
        <p:txBody>
          <a:bodyPr lIns="0" tIns="0" rIns="0" bIns="0" anchor="t" anchorCtr="0">
            <a:noAutofit/>
          </a:bodyPr>
          <a:lstStyle>
            <a:lvl1pPr marL="0" indent="0" algn="r" defTabSz="498603" rtl="0" eaLnBrk="1" latinLnBrk="0" hangingPunct="1">
              <a:lnSpc>
                <a:spcPct val="90000"/>
              </a:lnSpc>
              <a:spcBef>
                <a:spcPts val="0"/>
              </a:spcBef>
              <a:spcAft>
                <a:spcPts val="0"/>
              </a:spcAft>
              <a:buFont typeface="Arial"/>
              <a:buNone/>
              <a:defRPr lang="en-US" sz="6470" b="0" kern="1200" cap="none" spc="-147" baseline="0" dirty="0">
                <a:gradFill>
                  <a:gsLst>
                    <a:gs pos="74731">
                      <a:schemeClr val="bg2"/>
                    </a:gs>
                    <a:gs pos="56637">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9370992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2_DIVIDER">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6093"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966278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1323" y="6067483"/>
            <a:ext cx="8442338"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pic>
        <p:nvPicPr>
          <p:cNvPr id="5" name="Picture 4">
            <a:extLst>
              <a:ext uri="{FF2B5EF4-FFF2-40B4-BE49-F238E27FC236}">
                <a16:creationId xmlns:a16="http://schemas.microsoft.com/office/drawing/2014/main" id="{008C2AC3-3C3C-4191-BCD0-638C86C58DC3}"/>
              </a:ext>
            </a:extLst>
          </p:cNvPr>
          <p:cNvPicPr>
            <a:picLocks noChangeAspect="1"/>
          </p:cNvPicPr>
          <p:nvPr userDrawn="1"/>
        </p:nvPicPr>
        <p:blipFill>
          <a:blip r:embed="rId2"/>
          <a:stretch>
            <a:fillRect/>
          </a:stretch>
        </p:blipFill>
        <p:spPr>
          <a:xfrm>
            <a:off x="448212" y="3045996"/>
            <a:ext cx="3637818" cy="786859"/>
          </a:xfrm>
          <a:prstGeom prst="rect">
            <a:avLst/>
          </a:prstGeom>
        </p:spPr>
      </p:pic>
    </p:spTree>
    <p:extLst>
      <p:ext uri="{BB962C8B-B14F-4D97-AF65-F5344CB8AC3E}">
        <p14:creationId xmlns:p14="http://schemas.microsoft.com/office/powerpoint/2010/main" val="24265360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0D041-9353-478C-900A-F61E874D1FF3}"/>
              </a:ext>
            </a:extLst>
          </p:cNvPr>
          <p:cNvPicPr>
            <a:picLocks noChangeAspect="1"/>
          </p:cNvPicPr>
          <p:nvPr userDrawn="1"/>
        </p:nvPicPr>
        <p:blipFill>
          <a:blip r:embed="rId2">
            <a:lum bright="100000"/>
          </a:blip>
          <a:stretch>
            <a:fillRect/>
          </a:stretch>
        </p:blipFill>
        <p:spPr>
          <a:xfrm>
            <a:off x="448212" y="3045996"/>
            <a:ext cx="3637818" cy="786859"/>
          </a:xfrm>
          <a:prstGeom prst="rect">
            <a:avLst/>
          </a:prstGeom>
        </p:spPr>
      </p:pic>
      <p:sp>
        <p:nvSpPr>
          <p:cNvPr id="7" name="Text Box 3">
            <a:extLst>
              <a:ext uri="{FF2B5EF4-FFF2-40B4-BE49-F238E27FC236}">
                <a16:creationId xmlns:a16="http://schemas.microsoft.com/office/drawing/2014/main" id="{21205FA5-C8EF-4EE9-BE82-AC55AC8DEBF7}"/>
              </a:ext>
            </a:extLst>
          </p:cNvPr>
          <p:cNvSpPr txBox="1">
            <a:spLocks noChangeArrowheads="1"/>
          </p:cNvSpPr>
          <p:nvPr userDrawn="1"/>
        </p:nvSpPr>
        <p:spPr bwMode="blackWhite">
          <a:xfrm>
            <a:off x="261322" y="6067483"/>
            <a:ext cx="8046243"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spTree>
    <p:extLst>
      <p:ext uri="{BB962C8B-B14F-4D97-AF65-F5344CB8AC3E}">
        <p14:creationId xmlns:p14="http://schemas.microsoft.com/office/powerpoint/2010/main" val="3352242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79635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701" y="-634"/>
            <a:ext cx="8780819" cy="921104"/>
          </a:xfrm>
        </p:spPr>
        <p:txBody>
          <a:bodyPr/>
          <a:lstStyle>
            <a:lvl1pPr>
              <a:defRPr>
                <a:solidFill>
                  <a:srgbClr val="0070C0"/>
                </a:solidFill>
                <a:latin typeface="Segoe UI Light" panose="020B0502040204020203" pitchFamily="34" charset="0"/>
                <a:cs typeface="Segoe UI Light" panose="020B0502040204020203" pitchFamily="34" charset="0"/>
              </a:defRPr>
            </a:lvl1pPr>
          </a:lstStyle>
          <a:p>
            <a:r>
              <a:rPr lang="en-US"/>
              <a:t>Click to edit Master title style</a:t>
            </a:r>
          </a:p>
        </p:txBody>
      </p:sp>
      <p:grpSp>
        <p:nvGrpSpPr>
          <p:cNvPr id="6" name="Group 5"/>
          <p:cNvGrpSpPr/>
          <p:nvPr userDrawn="1"/>
        </p:nvGrpSpPr>
        <p:grpSpPr>
          <a:xfrm>
            <a:off x="9442980" y="220768"/>
            <a:ext cx="2491325" cy="701501"/>
            <a:chOff x="9442979" y="220768"/>
            <a:chExt cx="2491325" cy="701501"/>
          </a:xfrm>
        </p:grpSpPr>
        <p:pic>
          <p:nvPicPr>
            <p:cNvPr id="7" name="Picture 6" descr="prep_blu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42979" y="220768"/>
              <a:ext cx="692156" cy="689420"/>
            </a:xfrm>
            <a:prstGeom prst="rect">
              <a:avLst/>
            </a:prstGeom>
          </p:spPr>
        </p:pic>
        <p:pic>
          <p:nvPicPr>
            <p:cNvPr id="8" name="Picture 7" descr="booster_blue.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92831" y="230113"/>
              <a:ext cx="692156" cy="692156"/>
            </a:xfrm>
            <a:prstGeom prst="rect">
              <a:avLst/>
            </a:prstGeom>
          </p:spPr>
        </p:pic>
        <p:pic>
          <p:nvPicPr>
            <p:cNvPr id="9" name="Picture 8" descr="master_blu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42148" y="228313"/>
              <a:ext cx="692156" cy="692156"/>
            </a:xfrm>
            <a:prstGeom prst="rect">
              <a:avLst/>
            </a:prstGeom>
          </p:spPr>
        </p:pic>
      </p:grpSp>
    </p:spTree>
    <p:extLst>
      <p:ext uri="{BB962C8B-B14F-4D97-AF65-F5344CB8AC3E}">
        <p14:creationId xmlns:p14="http://schemas.microsoft.com/office/powerpoint/2010/main" val="101923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7072" y="1600201"/>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6614451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2C7C2-F77A-4E5D-B926-C3F2A7DB89F4}"/>
              </a:ext>
            </a:extLst>
          </p:cNvPr>
          <p:cNvSpPr>
            <a:spLocks noGrp="1"/>
          </p:cNvSpPr>
          <p:nvPr>
            <p:ph type="title"/>
          </p:nvPr>
        </p:nvSpPr>
        <p:spPr/>
        <p:txBody>
          <a:bodyPr/>
          <a:lstStyle/>
          <a:p>
            <a:r>
              <a:rPr lang="en-US"/>
              <a:t>Click to edit Master title style</a:t>
            </a:r>
          </a:p>
        </p:txBody>
      </p:sp>
      <p:sp>
        <p:nvSpPr>
          <p:cNvPr id="4" name="Slide Number Placeholder 18">
            <a:extLst>
              <a:ext uri="{FF2B5EF4-FFF2-40B4-BE49-F238E27FC236}">
                <a16:creationId xmlns:a16="http://schemas.microsoft.com/office/drawing/2014/main" id="{B89C1144-F0E9-41EB-98A8-F20D6495F20C}"/>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20863718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27071" y="1143001"/>
            <a:ext cx="11653523" cy="2031818"/>
          </a:xfrm>
        </p:spPr>
        <p:txBody>
          <a:bodyPr/>
          <a:lstStyle>
            <a:lvl1pPr marL="0" indent="0">
              <a:buNone/>
              <a:defRPr>
                <a:solidFill>
                  <a:schemeClr val="tx2"/>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p:txBody>
          <a:bodyPr/>
          <a:lstStyle/>
          <a:p>
            <a:r>
              <a:rPr lang="en-US"/>
              <a:t>Click to edit Master title style</a:t>
            </a:r>
          </a:p>
        </p:txBody>
      </p:sp>
      <p:sp>
        <p:nvSpPr>
          <p:cNvPr id="7" name="Slide Number Placeholder 18">
            <a:extLst>
              <a:ext uri="{FF2B5EF4-FFF2-40B4-BE49-F238E27FC236}">
                <a16:creationId xmlns:a16="http://schemas.microsoft.com/office/drawing/2014/main" id="{3C609ACB-CBBE-476A-B45F-64BC62ED88F8}"/>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35481453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ext uri="{D42A27DB-BD31-4B8C-83A1-F6EECF244321}">
                <p14:modId xmlns:p14="http://schemas.microsoft.com/office/powerpoint/2010/main" val="1319949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9"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
        <p:nvSpPr>
          <p:cNvPr id="9" name="Text Placeholder 8">
            <a:extLst>
              <a:ext uri="{FF2B5EF4-FFF2-40B4-BE49-F238E27FC236}">
                <a16:creationId xmlns:a16="http://schemas.microsoft.com/office/drawing/2014/main" id="{D9EF3AC2-7010-4C11-B37B-D066E1B60F0A}"/>
              </a:ext>
            </a:extLst>
          </p:cNvPr>
          <p:cNvSpPr>
            <a:spLocks noGrp="1"/>
          </p:cNvSpPr>
          <p:nvPr>
            <p:ph type="body" sz="quarter" idx="13"/>
          </p:nvPr>
        </p:nvSpPr>
        <p:spPr>
          <a:xfrm>
            <a:off x="227073" y="1419224"/>
            <a:ext cx="6324540" cy="5057775"/>
          </a:xfrm>
        </p:spPr>
        <p:txBody>
          <a:bodyPr lIns="91440" tIns="0" bIns="0">
            <a:noAutofit/>
          </a:bodyPr>
          <a:lstStyle>
            <a:lvl1pPr>
              <a:spcBef>
                <a:spcPts val="800"/>
              </a:spcBef>
              <a:defRPr/>
            </a:lvl1pPr>
            <a:lvl3pPr marL="571500" indent="-2301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489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ext uri="{D42A27DB-BD31-4B8C-83A1-F6EECF244321}">
                <p14:modId xmlns:p14="http://schemas.microsoft.com/office/powerpoint/2010/main" val="2480002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3"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73538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96969"/>
                </a:solidFill>
              </a:defRPr>
            </a:lvl1pPr>
          </a:lstStyle>
          <a:p>
            <a:r>
              <a:rPr lang="en-US"/>
              <a:t>Click to edit Master title style</a:t>
            </a:r>
          </a:p>
        </p:txBody>
      </p:sp>
      <p:sp>
        <p:nvSpPr>
          <p:cNvPr id="3" name="Slide Number Placeholder 18">
            <a:extLst>
              <a:ext uri="{FF2B5EF4-FFF2-40B4-BE49-F238E27FC236}">
                <a16:creationId xmlns:a16="http://schemas.microsoft.com/office/drawing/2014/main" id="{B89FA8AF-4619-4CA5-8E80-6CC43EF6DE71}"/>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6091081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EXAMPLE ONLY: Title with photo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025359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5" name="think-cell Slide" r:id="rId5" imgW="377" imgH="377" progId="TCLayout.ActiveDocument.1">
                  <p:embed/>
                </p:oleObj>
              </mc:Choice>
              <mc:Fallback>
                <p:oleObj name="think-cell Slide" r:id="rId5" imgW="377"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AAF8A33-D477-4C64-B58E-2BFB6268CFAE}"/>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54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DEF7DF65-1ACC-42E3-A2AD-D1305A6B3952}"/>
              </a:ext>
            </a:extLst>
          </p:cNvPr>
          <p:cNvPicPr>
            <a:picLocks noChangeAspect="1"/>
          </p:cNvPicPr>
          <p:nvPr userDrawn="1"/>
        </p:nvPicPr>
        <p:blipFill>
          <a:blip r:embed="rId7"/>
          <a:stretch>
            <a:fillRect/>
          </a:stretch>
        </p:blipFill>
        <p:spPr>
          <a:xfrm>
            <a:off x="0" y="5435"/>
            <a:ext cx="12192000" cy="6852565"/>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18" name="Picture 17">
            <a:extLst>
              <a:ext uri="{FF2B5EF4-FFF2-40B4-BE49-F238E27FC236}">
                <a16:creationId xmlns:a16="http://schemas.microsoft.com/office/drawing/2014/main" id="{9E31B5DC-63A9-4472-80FC-ECF7724DE4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Tree>
    <p:extLst>
      <p:ext uri="{BB962C8B-B14F-4D97-AF65-F5344CB8AC3E}">
        <p14:creationId xmlns:p14="http://schemas.microsoft.com/office/powerpoint/2010/main" val="2613183378"/>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0967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F09C-5940-42C2-B14D-72BE0DFAB6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364272-404C-44FA-87BD-A59274D9B31F}"/>
              </a:ext>
            </a:extLst>
          </p:cNvPr>
          <p:cNvSpPr>
            <a:spLocks noGrp="1"/>
          </p:cNvSpPr>
          <p:nvPr>
            <p:ph type="dt" sz="half" idx="10"/>
          </p:nvPr>
        </p:nvSpPr>
        <p:spPr/>
        <p:txBody>
          <a:bodyPr/>
          <a:lstStyle/>
          <a:p>
            <a:fld id="{4B03AC9D-8809-40A3-9400-60A6FD35D1AC}" type="datetimeFigureOut">
              <a:rPr lang="en-GB" smtClean="0"/>
              <a:t>03/10/2018</a:t>
            </a:fld>
            <a:endParaRPr lang="en-GB"/>
          </a:p>
        </p:txBody>
      </p:sp>
      <p:sp>
        <p:nvSpPr>
          <p:cNvPr id="4" name="Footer Placeholder 3">
            <a:extLst>
              <a:ext uri="{FF2B5EF4-FFF2-40B4-BE49-F238E27FC236}">
                <a16:creationId xmlns:a16="http://schemas.microsoft.com/office/drawing/2014/main" id="{8DFBA7DF-43F8-46BA-A6F4-B65C71DAF4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908513-C8EE-4AE9-96AA-2D1D27F4376F}"/>
              </a:ext>
            </a:extLst>
          </p:cNvPr>
          <p:cNvSpPr>
            <a:spLocks noGrp="1"/>
          </p:cNvSpPr>
          <p:nvPr>
            <p:ph type="sldNum" sz="quarter" idx="12"/>
          </p:nvPr>
        </p:nvSpPr>
        <p:spPr/>
        <p:txBody>
          <a:bodyPr/>
          <a:lstStyle/>
          <a:p>
            <a:fld id="{7C026E3B-D40F-4FEE-B0BD-7C4DA33BB596}" type="slidenum">
              <a:rPr lang="en-GB" smtClean="0"/>
              <a:t>‹Nº›</a:t>
            </a:fld>
            <a:endParaRPr lang="en-GB"/>
          </a:p>
        </p:txBody>
      </p:sp>
    </p:spTree>
    <p:extLst>
      <p:ext uri="{BB962C8B-B14F-4D97-AF65-F5344CB8AC3E}">
        <p14:creationId xmlns:p14="http://schemas.microsoft.com/office/powerpoint/2010/main" val="197737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522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82254-6767-4295-BEA2-91C75E9F837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MS logo gray - EMF"/>
          <p:cNvPicPr>
            <a:picLocks noChangeAspect="1"/>
          </p:cNvPicPr>
          <p:nvPr userDrawn="1"/>
        </p:nvPicPr>
        <p:blipFill>
          <a:blip r:embed="rId3"/>
          <a:stretch>
            <a:fillRect/>
          </a:stretch>
        </p:blipFill>
        <p:spPr bwMode="black">
          <a:xfrm>
            <a:off x="451632" y="470067"/>
            <a:ext cx="1423303" cy="304828"/>
          </a:xfrm>
          <a:prstGeom prst="rect">
            <a:avLst/>
          </a:prstGeom>
        </p:spPr>
      </p:pic>
      <p:sp>
        <p:nvSpPr>
          <p:cNvPr id="4" name="Rectangle 3"/>
          <p:cNvSpPr/>
          <p:nvPr userDrawn="1"/>
        </p:nvSpPr>
        <p:spPr bwMode="auto">
          <a:xfrm>
            <a:off x="269302" y="2077813"/>
            <a:ext cx="6274974" cy="3586208"/>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gradFill>
                  <a:gsLst>
                    <a:gs pos="18471">
                      <a:srgbClr val="353535"/>
                    </a:gs>
                    <a:gs pos="46000">
                      <a:srgbClr val="353535"/>
                    </a:gs>
                  </a:gsLst>
                  <a:lin ang="5400000" scaled="0"/>
                </a:gradFill>
                <a:latin typeface="+mn-lt"/>
              </a:defRPr>
            </a:lvl1pPr>
          </a:lstStyle>
          <a:p>
            <a:pPr lvl="0"/>
            <a:r>
              <a:rPr lang="en-US"/>
              <a:t>Speaker name</a:t>
            </a:r>
          </a:p>
        </p:txBody>
      </p:sp>
      <p:grpSp>
        <p:nvGrpSpPr>
          <p:cNvPr id="14" name="Group 13">
            <a:extLst>
              <a:ext uri="{FF2B5EF4-FFF2-40B4-BE49-F238E27FC236}">
                <a16:creationId xmlns:a16="http://schemas.microsoft.com/office/drawing/2014/main" id="{D0F93460-41FF-446B-B5E7-E51FAD091CF2}"/>
              </a:ext>
            </a:extLst>
          </p:cNvPr>
          <p:cNvGrpSpPr/>
          <p:nvPr userDrawn="1"/>
        </p:nvGrpSpPr>
        <p:grpSpPr>
          <a:xfrm>
            <a:off x="451632" y="5674050"/>
            <a:ext cx="2192613" cy="819051"/>
            <a:chOff x="812402" y="5510209"/>
            <a:chExt cx="2348481" cy="877153"/>
          </a:xfrm>
        </p:grpSpPr>
        <p:sp>
          <p:nvSpPr>
            <p:cNvPr id="15" name="TextBox 14">
              <a:extLst>
                <a:ext uri="{FF2B5EF4-FFF2-40B4-BE49-F238E27FC236}">
                  <a16:creationId xmlns:a16="http://schemas.microsoft.com/office/drawing/2014/main" id="{0AC064E2-D516-4C2A-AFD9-A7259DDEFD5F}"/>
                </a:ext>
              </a:extLst>
            </p:cNvPr>
            <p:cNvSpPr txBox="1"/>
            <p:nvPr/>
          </p:nvSpPr>
          <p:spPr>
            <a:xfrm>
              <a:off x="812402" y="5510209"/>
              <a:ext cx="1173506" cy="872504"/>
            </a:xfrm>
            <a:prstGeom prst="rect">
              <a:avLst/>
            </a:prstGeom>
            <a:noFill/>
          </p:spPr>
          <p:txBody>
            <a:bodyPr wrap="none" lIns="0" tIns="0" rIns="0" bIns="0" rtlCol="0">
              <a:spAutoFit/>
            </a:bodyPr>
            <a:lstStyle/>
            <a:p>
              <a:pPr defTabSz="896354">
                <a:defRPr/>
              </a:pPr>
              <a:r>
                <a:rPr lang="en-US" sz="5294" kern="0" spc="-98" err="1">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B5B8D7BC-1B6B-4890-9A68-F9035DF61B61}"/>
                </a:ext>
              </a:extLst>
            </p:cNvPr>
            <p:cNvSpPr txBox="1"/>
            <p:nvPr/>
          </p:nvSpPr>
          <p:spPr>
            <a:xfrm>
              <a:off x="2194236" y="5776760"/>
              <a:ext cx="966647" cy="610602"/>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FFFFFF"/>
                      </a:gs>
                      <a:gs pos="30000">
                        <a:srgbClr val="FFFFFF"/>
                      </a:gs>
                    </a:gsLst>
                    <a:lin ang="5400000" scaled="0"/>
                  </a:gradFill>
                </a:rPr>
                <a:t>One</a:t>
              </a:r>
            </a:p>
            <a:p>
              <a:pPr defTabSz="896354">
                <a:lnSpc>
                  <a:spcPct val="90000"/>
                </a:lnSpc>
                <a:defRPr/>
              </a:pPr>
              <a:r>
                <a:rPr lang="en-US" sz="1372" kern="0">
                  <a:gradFill>
                    <a:gsLst>
                      <a:gs pos="2917">
                        <a:srgbClr val="FFFFFF"/>
                      </a:gs>
                      <a:gs pos="30000">
                        <a:srgbClr val="FFFFFF"/>
                      </a:gs>
                    </a:gsLst>
                    <a:lin ang="5400000" scaled="0"/>
                  </a:gradFill>
                </a:rPr>
                <a:t>Commercial</a:t>
              </a:r>
            </a:p>
            <a:p>
              <a:pPr defTabSz="896354">
                <a:lnSpc>
                  <a:spcPct val="90000"/>
                </a:lnSpc>
                <a:defRPr/>
              </a:pPr>
              <a:r>
                <a:rPr lang="en-US" sz="1372" kern="0">
                  <a:gradFill>
                    <a:gsLst>
                      <a:gs pos="2917">
                        <a:srgbClr val="FFFFFF"/>
                      </a:gs>
                      <a:gs pos="30000">
                        <a:srgbClr val="FFFFFF"/>
                      </a:gs>
                    </a:gsLst>
                    <a:lin ang="5400000" scaled="0"/>
                  </a:gradFill>
                </a:rPr>
                <a:t>Partner</a:t>
              </a:r>
            </a:p>
          </p:txBody>
        </p:sp>
        <p:cxnSp>
          <p:nvCxnSpPr>
            <p:cNvPr id="17" name="Straight Connector 16">
              <a:extLst>
                <a:ext uri="{FF2B5EF4-FFF2-40B4-BE49-F238E27FC236}">
                  <a16:creationId xmlns:a16="http://schemas.microsoft.com/office/drawing/2014/main" id="{1617280A-13BB-4EFE-852D-DA9107EF0EF9}"/>
                </a:ext>
              </a:extLst>
            </p:cNvPr>
            <p:cNvCxnSpPr>
              <a:cxnSpLocks/>
            </p:cNvCxnSpPr>
            <p:nvPr/>
          </p:nvCxnSpPr>
          <p:spPr>
            <a:xfrm flipV="1">
              <a:off x="2070893" y="5794012"/>
              <a:ext cx="0" cy="521316"/>
            </a:xfrm>
            <a:prstGeom prst="line">
              <a:avLst/>
            </a:prstGeom>
            <a:noFill/>
            <a:ln w="9525" cap="flat" cmpd="sng" algn="ctr">
              <a:solidFill>
                <a:srgbClr val="FFFFFF"/>
              </a:solidFill>
              <a:prstDash val="solid"/>
              <a:headEnd type="none" w="lg" len="med"/>
              <a:tailEnd type="none" w="lg" len="med"/>
            </a:ln>
            <a:effectLst/>
          </p:spPr>
        </p:cxnSp>
      </p:grpSp>
    </p:spTree>
    <p:extLst>
      <p:ext uri="{BB962C8B-B14F-4D97-AF65-F5344CB8AC3E}">
        <p14:creationId xmlns:p14="http://schemas.microsoft.com/office/powerpoint/2010/main" val="480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973"/>
          </a:xfrm>
          <a:prstGeom prst="rect">
            <a:avLst/>
          </a:prstGeom>
        </p:spPr>
      </p:pic>
      <p:sp>
        <p:nvSpPr>
          <p:cNvPr id="4" name="Rectangle 3"/>
          <p:cNvSpPr/>
          <p:nvPr userDrawn="1"/>
        </p:nvSpPr>
        <p:spPr bwMode="auto">
          <a:xfrm>
            <a:off x="269302" y="2077813"/>
            <a:ext cx="6274974" cy="3586208"/>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gradFill>
                  <a:gsLst>
                    <a:gs pos="18471">
                      <a:srgbClr val="353535"/>
                    </a:gs>
                    <a:gs pos="46000">
                      <a:srgbClr val="353535"/>
                    </a:gs>
                  </a:gsLst>
                  <a:lin ang="5400000" scaled="0"/>
                </a:gradFill>
                <a:latin typeface="+mn-lt"/>
              </a:defRPr>
            </a:lvl1pPr>
          </a:lstStyle>
          <a:p>
            <a:pPr lvl="0"/>
            <a:r>
              <a:rPr lang="en-US"/>
              <a:t>Speaker name</a:t>
            </a:r>
          </a:p>
        </p:txBody>
      </p:sp>
      <p:pic>
        <p:nvPicPr>
          <p:cNvPr id="5" name="Picture 4"/>
          <p:cNvPicPr>
            <a:picLocks noChangeAspect="1"/>
          </p:cNvPicPr>
          <p:nvPr userDrawn="1"/>
        </p:nvPicPr>
        <p:blipFill>
          <a:blip r:embed="rId3"/>
          <a:stretch>
            <a:fillRect/>
          </a:stretch>
        </p:blipFill>
        <p:spPr bwMode="black">
          <a:xfrm>
            <a:off x="448212" y="470067"/>
            <a:ext cx="1454257" cy="304828"/>
          </a:xfrm>
          <a:prstGeom prst="rect">
            <a:avLst/>
          </a:prstGeom>
        </p:spPr>
      </p:pic>
      <p:grpSp>
        <p:nvGrpSpPr>
          <p:cNvPr id="20" name="Group 19">
            <a:extLst>
              <a:ext uri="{FF2B5EF4-FFF2-40B4-BE49-F238E27FC236}">
                <a16:creationId xmlns:a16="http://schemas.microsoft.com/office/drawing/2014/main" id="{88B88CE9-2318-4EA7-B40C-F52A2DC60F8A}"/>
              </a:ext>
            </a:extLst>
          </p:cNvPr>
          <p:cNvGrpSpPr/>
          <p:nvPr userDrawn="1"/>
        </p:nvGrpSpPr>
        <p:grpSpPr>
          <a:xfrm>
            <a:off x="448213" y="5735314"/>
            <a:ext cx="2246174" cy="829385"/>
            <a:chOff x="812402" y="5510209"/>
            <a:chExt cx="2309949" cy="852812"/>
          </a:xfrm>
        </p:grpSpPr>
        <p:sp>
          <p:nvSpPr>
            <p:cNvPr id="21" name="TextBox 20">
              <a:extLst>
                <a:ext uri="{FF2B5EF4-FFF2-40B4-BE49-F238E27FC236}">
                  <a16:creationId xmlns:a16="http://schemas.microsoft.com/office/drawing/2014/main" id="{68CDC207-242E-48D1-89C7-9B73DEAFC6F9}"/>
                </a:ext>
              </a:extLst>
            </p:cNvPr>
            <p:cNvSpPr txBox="1"/>
            <p:nvPr/>
          </p:nvSpPr>
          <p:spPr>
            <a:xfrm>
              <a:off x="812402" y="5510209"/>
              <a:ext cx="1126729" cy="837723"/>
            </a:xfrm>
            <a:prstGeom prst="rect">
              <a:avLst/>
            </a:prstGeom>
            <a:noFill/>
          </p:spPr>
          <p:txBody>
            <a:bodyPr wrap="none" lIns="0" tIns="0" rIns="0" bIns="0" rtlCol="0">
              <a:spAutoFit/>
            </a:bodyPr>
            <a:lstStyle/>
            <a:p>
              <a:pPr defTabSz="896354">
                <a:defRPr/>
              </a:pPr>
              <a:r>
                <a:rPr lang="en-US" sz="5294" kern="0" spc="-98" err="1">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988024C4-1DF5-4D52-8F74-EDD268839E20}"/>
                </a:ext>
              </a:extLst>
            </p:cNvPr>
            <p:cNvSpPr txBox="1"/>
            <p:nvPr/>
          </p:nvSpPr>
          <p:spPr>
            <a:xfrm>
              <a:off x="2194236" y="5776760"/>
              <a:ext cx="928115" cy="586261"/>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353535"/>
                      </a:gs>
                      <a:gs pos="30000">
                        <a:srgbClr val="353535"/>
                      </a:gs>
                    </a:gsLst>
                    <a:lin ang="5400000" scaled="0"/>
                  </a:gradFill>
                </a:rPr>
                <a:t>One</a:t>
              </a:r>
            </a:p>
            <a:p>
              <a:pPr defTabSz="896354">
                <a:lnSpc>
                  <a:spcPct val="90000"/>
                </a:lnSpc>
                <a:defRPr/>
              </a:pPr>
              <a:r>
                <a:rPr lang="en-US" sz="1372" kern="0">
                  <a:gradFill>
                    <a:gsLst>
                      <a:gs pos="2917">
                        <a:srgbClr val="353535"/>
                      </a:gs>
                      <a:gs pos="30000">
                        <a:srgbClr val="353535"/>
                      </a:gs>
                    </a:gsLst>
                    <a:lin ang="5400000" scaled="0"/>
                  </a:gradFill>
                </a:rPr>
                <a:t>Commercial</a:t>
              </a:r>
            </a:p>
            <a:p>
              <a:pPr defTabSz="896354">
                <a:lnSpc>
                  <a:spcPct val="90000"/>
                </a:lnSpc>
                <a:defRPr/>
              </a:pPr>
              <a:r>
                <a:rPr lang="en-US" sz="1372" kern="0">
                  <a:gradFill>
                    <a:gsLst>
                      <a:gs pos="2917">
                        <a:srgbClr val="353535"/>
                      </a:gs>
                      <a:gs pos="30000">
                        <a:srgbClr val="353535"/>
                      </a:gs>
                    </a:gsLst>
                    <a:lin ang="5400000" scaled="0"/>
                  </a:gradFill>
                </a:rPr>
                <a:t>Partner</a:t>
              </a:r>
            </a:p>
          </p:txBody>
        </p:sp>
        <p:cxnSp>
          <p:nvCxnSpPr>
            <p:cNvPr id="23" name="Straight Connector 22">
              <a:extLst>
                <a:ext uri="{FF2B5EF4-FFF2-40B4-BE49-F238E27FC236}">
                  <a16:creationId xmlns:a16="http://schemas.microsoft.com/office/drawing/2014/main" id="{71E38FFA-6022-46DE-8AFB-971DA6885888}"/>
                </a:ext>
              </a:extLst>
            </p:cNvPr>
            <p:cNvCxnSpPr>
              <a:cxnSpLocks/>
            </p:cNvCxnSpPr>
            <p:nvPr/>
          </p:nvCxnSpPr>
          <p:spPr>
            <a:xfrm flipV="1">
              <a:off x="2070893" y="5794012"/>
              <a:ext cx="0" cy="521316"/>
            </a:xfrm>
            <a:prstGeom prst="line">
              <a:avLst/>
            </a:prstGeom>
            <a:noFill/>
            <a:ln w="9525" cap="flat" cmpd="sng" algn="ctr">
              <a:solidFill>
                <a:srgbClr val="353535"/>
              </a:solidFill>
              <a:prstDash val="solid"/>
              <a:headEnd type="none" w="lg" len="med"/>
              <a:tailEnd type="none" w="lg" len="med"/>
            </a:ln>
            <a:effectLst/>
          </p:spPr>
        </p:cxnSp>
      </p:grpSp>
    </p:spTree>
    <p:extLst>
      <p:ext uri="{BB962C8B-B14F-4D97-AF65-F5344CB8AC3E}">
        <p14:creationId xmlns:p14="http://schemas.microsoft.com/office/powerpoint/2010/main" val="25319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a:t>Speaker name</a:t>
            </a:r>
          </a:p>
        </p:txBody>
      </p:sp>
      <p:pic>
        <p:nvPicPr>
          <p:cNvPr id="11" name="Picture 10"/>
          <p:cNvPicPr>
            <a:picLocks noChangeAspect="1"/>
          </p:cNvPicPr>
          <p:nvPr userDrawn="1"/>
        </p:nvPicPr>
        <p:blipFill>
          <a:blip r:embed="rId2"/>
          <a:stretch>
            <a:fillRect/>
          </a:stretch>
        </p:blipFill>
        <p:spPr bwMode="black">
          <a:xfrm>
            <a:off x="448212" y="470067"/>
            <a:ext cx="1454257" cy="304828"/>
          </a:xfrm>
          <a:prstGeom prst="rect">
            <a:avLst/>
          </a:prstGeom>
        </p:spPr>
      </p:pic>
      <p:grpSp>
        <p:nvGrpSpPr>
          <p:cNvPr id="6" name="Group 5">
            <a:extLst>
              <a:ext uri="{FF2B5EF4-FFF2-40B4-BE49-F238E27FC236}">
                <a16:creationId xmlns:a16="http://schemas.microsoft.com/office/drawing/2014/main" id="{D59487D8-A4FD-4E5A-9CAB-3EE384213F9D}"/>
              </a:ext>
            </a:extLst>
          </p:cNvPr>
          <p:cNvGrpSpPr/>
          <p:nvPr userDrawn="1"/>
        </p:nvGrpSpPr>
        <p:grpSpPr>
          <a:xfrm>
            <a:off x="440942" y="5670378"/>
            <a:ext cx="2254853" cy="831504"/>
            <a:chOff x="812402" y="5510209"/>
            <a:chExt cx="2300068" cy="848058"/>
          </a:xfrm>
        </p:grpSpPr>
        <p:sp>
          <p:nvSpPr>
            <p:cNvPr id="7" name="TextBox 6">
              <a:extLst>
                <a:ext uri="{FF2B5EF4-FFF2-40B4-BE49-F238E27FC236}">
                  <a16:creationId xmlns:a16="http://schemas.microsoft.com/office/drawing/2014/main" id="{5473510F-8DA8-473D-8CAA-0706947544F6}"/>
                </a:ext>
              </a:extLst>
            </p:cNvPr>
            <p:cNvSpPr txBox="1"/>
            <p:nvPr/>
          </p:nvSpPr>
          <p:spPr>
            <a:xfrm>
              <a:off x="812402" y="5510209"/>
              <a:ext cx="1117591" cy="830929"/>
            </a:xfrm>
            <a:prstGeom prst="rect">
              <a:avLst/>
            </a:prstGeom>
            <a:noFill/>
          </p:spPr>
          <p:txBody>
            <a:bodyPr wrap="none" lIns="0" tIns="0" rIns="0" bIns="0" rtlCol="0">
              <a:spAutoFit/>
            </a:bodyPr>
            <a:lstStyle/>
            <a:p>
              <a:pPr defTabSz="914367"/>
              <a:r>
                <a:rPr lang="en-US" sz="5294" spc="-98" err="1">
                  <a:solidFill>
                    <a:prstClr val="white"/>
                  </a:solidFill>
                  <a:latin typeface="Segoe UI Semibold" panose="020B0702040204020203" pitchFamily="34" charset="0"/>
                  <a:cs typeface="Segoe UI Semibold" panose="020B0702040204020203" pitchFamily="34" charset="0"/>
                </a:rPr>
                <a:t>ocp</a:t>
              </a:r>
              <a:endParaRPr lang="en-US" sz="5294" spc="-98">
                <a:solidFill>
                  <a:prstClr val="white"/>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62BA0427-65BD-40E8-B31F-29103DEB8CD7}"/>
                </a:ext>
              </a:extLst>
            </p:cNvPr>
            <p:cNvSpPr txBox="1"/>
            <p:nvPr/>
          </p:nvSpPr>
          <p:spPr>
            <a:xfrm>
              <a:off x="2194236" y="5776760"/>
              <a:ext cx="918234" cy="581507"/>
            </a:xfrm>
            <a:prstGeom prst="rect">
              <a:avLst/>
            </a:prstGeom>
            <a:noFill/>
          </p:spPr>
          <p:txBody>
            <a:bodyPr wrap="none" lIns="0" tIns="0" rIns="0" bIns="0" rtlCol="0">
              <a:spAutoFit/>
            </a:bodyPr>
            <a:lstStyle/>
            <a:p>
              <a:pPr defTabSz="914367">
                <a:lnSpc>
                  <a:spcPct val="90000"/>
                </a:lnSpc>
              </a:pPr>
              <a:r>
                <a:rPr lang="en-US" sz="1372">
                  <a:solidFill>
                    <a:prstClr val="white"/>
                  </a:solidFill>
                </a:rPr>
                <a:t>One</a:t>
              </a:r>
            </a:p>
            <a:p>
              <a:pPr defTabSz="914367">
                <a:lnSpc>
                  <a:spcPct val="90000"/>
                </a:lnSpc>
              </a:pPr>
              <a:r>
                <a:rPr lang="en-US" sz="1372">
                  <a:solidFill>
                    <a:prstClr val="white"/>
                  </a:solidFill>
                </a:rPr>
                <a:t>Commercial</a:t>
              </a:r>
            </a:p>
            <a:p>
              <a:pPr defTabSz="914367">
                <a:lnSpc>
                  <a:spcPct val="90000"/>
                </a:lnSpc>
              </a:pPr>
              <a:r>
                <a:rPr lang="en-US" sz="1372">
                  <a:solidFill>
                    <a:prstClr val="white"/>
                  </a:solidFill>
                </a:rPr>
                <a:t>Partner</a:t>
              </a:r>
            </a:p>
          </p:txBody>
        </p:sp>
        <p:cxnSp>
          <p:nvCxnSpPr>
            <p:cNvPr id="10" name="Straight Connector 9">
              <a:extLst>
                <a:ext uri="{FF2B5EF4-FFF2-40B4-BE49-F238E27FC236}">
                  <a16:creationId xmlns:a16="http://schemas.microsoft.com/office/drawing/2014/main" id="{B3B00E07-7438-41DA-94B7-93DB267AD7EC}"/>
                </a:ext>
              </a:extLst>
            </p:cNvPr>
            <p:cNvCxnSpPr>
              <a:cxnSpLocks/>
            </p:cNvCxnSpPr>
            <p:nvPr/>
          </p:nvCxnSpPr>
          <p:spPr>
            <a:xfrm flipV="1">
              <a:off x="2070893" y="5794012"/>
              <a:ext cx="0" cy="52131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5793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CE036-6D75-4A6B-9C3C-34BCD03AA6BB}"/>
              </a:ext>
            </a:extLst>
          </p:cNvPr>
          <p:cNvPicPr>
            <a:picLocks noChangeAspect="1"/>
          </p:cNvPicPr>
          <p:nvPr userDrawn="1"/>
        </p:nvPicPr>
        <p:blipFill>
          <a:blip r:embed="rId2"/>
          <a:stretch>
            <a:fillRect/>
          </a:stretch>
        </p:blipFill>
        <p:spPr>
          <a:xfrm>
            <a:off x="269301" y="321271"/>
            <a:ext cx="1637475" cy="602420"/>
          </a:xfrm>
          <a:prstGeom prst="rect">
            <a:avLst/>
          </a:prstGeom>
        </p:spPr>
      </p:pic>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bg1"/>
                </a:solidFill>
                <a:latin typeface="+mn-lt"/>
              </a:defRPr>
            </a:lvl1pPr>
          </a:lstStyle>
          <a:p>
            <a:pPr lvl="0"/>
            <a:r>
              <a:rPr lang="en-US"/>
              <a:t>Speaker name</a:t>
            </a:r>
          </a:p>
        </p:txBody>
      </p:sp>
      <p:grpSp>
        <p:nvGrpSpPr>
          <p:cNvPr id="16" name="Group 15">
            <a:extLst>
              <a:ext uri="{FF2B5EF4-FFF2-40B4-BE49-F238E27FC236}">
                <a16:creationId xmlns:a16="http://schemas.microsoft.com/office/drawing/2014/main" id="{8BF3B7ED-BA9D-4779-90C3-8C2354EC6467}"/>
              </a:ext>
            </a:extLst>
          </p:cNvPr>
          <p:cNvGrpSpPr/>
          <p:nvPr userDrawn="1"/>
        </p:nvGrpSpPr>
        <p:grpSpPr>
          <a:xfrm>
            <a:off x="448213" y="5670898"/>
            <a:ext cx="2257161" cy="831504"/>
            <a:chOff x="812402" y="5510209"/>
            <a:chExt cx="2302422" cy="848058"/>
          </a:xfrm>
        </p:grpSpPr>
        <p:sp>
          <p:nvSpPr>
            <p:cNvPr id="17" name="TextBox 16">
              <a:extLst>
                <a:ext uri="{FF2B5EF4-FFF2-40B4-BE49-F238E27FC236}">
                  <a16:creationId xmlns:a16="http://schemas.microsoft.com/office/drawing/2014/main" id="{FFFAF800-CBB3-49AB-9536-DF5EFC42BA9C}"/>
                </a:ext>
              </a:extLst>
            </p:cNvPr>
            <p:cNvSpPr txBox="1"/>
            <p:nvPr/>
          </p:nvSpPr>
          <p:spPr>
            <a:xfrm>
              <a:off x="812402" y="5510209"/>
              <a:ext cx="1117590" cy="830929"/>
            </a:xfrm>
            <a:prstGeom prst="rect">
              <a:avLst/>
            </a:prstGeom>
            <a:noFill/>
          </p:spPr>
          <p:txBody>
            <a:bodyPr wrap="none" lIns="0" tIns="0" rIns="0" bIns="0" rtlCol="0">
              <a:spAutoFit/>
            </a:bodyPr>
            <a:lstStyle/>
            <a:p>
              <a:pPr defTabSz="896354">
                <a:defRPr/>
              </a:pPr>
              <a:r>
                <a:rPr lang="en-US" sz="5294" kern="0" spc="-98" err="1">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339585E9-301C-4C76-BF0E-348006D71687}"/>
                </a:ext>
              </a:extLst>
            </p:cNvPr>
            <p:cNvSpPr txBox="1"/>
            <p:nvPr/>
          </p:nvSpPr>
          <p:spPr>
            <a:xfrm>
              <a:off x="2194236" y="5776760"/>
              <a:ext cx="920588" cy="581507"/>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353535"/>
                      </a:gs>
                      <a:gs pos="30000">
                        <a:srgbClr val="353535"/>
                      </a:gs>
                    </a:gsLst>
                    <a:lin ang="5400000" scaled="0"/>
                  </a:gradFill>
                </a:rPr>
                <a:t>One</a:t>
              </a:r>
            </a:p>
            <a:p>
              <a:pPr defTabSz="896354">
                <a:lnSpc>
                  <a:spcPct val="90000"/>
                </a:lnSpc>
                <a:defRPr/>
              </a:pPr>
              <a:r>
                <a:rPr lang="en-US" sz="1372" kern="0">
                  <a:gradFill>
                    <a:gsLst>
                      <a:gs pos="2917">
                        <a:srgbClr val="353535"/>
                      </a:gs>
                      <a:gs pos="30000">
                        <a:srgbClr val="353535"/>
                      </a:gs>
                    </a:gsLst>
                    <a:lin ang="5400000" scaled="0"/>
                  </a:gradFill>
                </a:rPr>
                <a:t>Commercial</a:t>
              </a:r>
            </a:p>
            <a:p>
              <a:pPr defTabSz="896354">
                <a:lnSpc>
                  <a:spcPct val="90000"/>
                </a:lnSpc>
                <a:defRPr/>
              </a:pPr>
              <a:r>
                <a:rPr lang="en-US" sz="1372" kern="0">
                  <a:gradFill>
                    <a:gsLst>
                      <a:gs pos="2917">
                        <a:srgbClr val="353535"/>
                      </a:gs>
                      <a:gs pos="30000">
                        <a:srgbClr val="353535"/>
                      </a:gs>
                    </a:gsLst>
                    <a:lin ang="5400000" scaled="0"/>
                  </a:gradFill>
                </a:rPr>
                <a:t>Partner</a:t>
              </a:r>
            </a:p>
          </p:txBody>
        </p:sp>
        <p:cxnSp>
          <p:nvCxnSpPr>
            <p:cNvPr id="19" name="Straight Connector 18">
              <a:extLst>
                <a:ext uri="{FF2B5EF4-FFF2-40B4-BE49-F238E27FC236}">
                  <a16:creationId xmlns:a16="http://schemas.microsoft.com/office/drawing/2014/main" id="{42E84B75-4520-4DF5-A4E4-378D9B14843E}"/>
                </a:ext>
              </a:extLst>
            </p:cNvPr>
            <p:cNvCxnSpPr>
              <a:cxnSpLocks/>
            </p:cNvCxnSpPr>
            <p:nvPr/>
          </p:nvCxnSpPr>
          <p:spPr>
            <a:xfrm flipV="1">
              <a:off x="2070893" y="5794012"/>
              <a:ext cx="0" cy="521316"/>
            </a:xfrm>
            <a:prstGeom prst="line">
              <a:avLst/>
            </a:prstGeom>
            <a:noFill/>
            <a:ln w="9525" cap="flat" cmpd="sng" algn="ctr">
              <a:solidFill>
                <a:srgbClr val="353535"/>
              </a:solidFill>
              <a:prstDash val="solid"/>
              <a:headEnd type="none" w="lg" len="med"/>
              <a:tailEnd type="none" w="lg" len="med"/>
            </a:ln>
            <a:effectLst/>
          </p:spPr>
        </p:cxnSp>
      </p:grpSp>
    </p:spTree>
    <p:extLst>
      <p:ext uri="{BB962C8B-B14F-4D97-AF65-F5344CB8AC3E}">
        <p14:creationId xmlns:p14="http://schemas.microsoft.com/office/powerpoint/2010/main" val="1172328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8" name="Picture 7"/>
          <p:cNvPicPr>
            <a:picLocks noChangeAspect="1"/>
          </p:cNvPicPr>
          <p:nvPr userDrawn="1"/>
        </p:nvPicPr>
        <p:blipFill rotWithShape="1">
          <a:blip r:embed="rId3"/>
          <a:srcRect l="35520" t="1088" r="1" b="2202"/>
          <a:stretch/>
        </p:blipFill>
        <p:spPr>
          <a:xfrm>
            <a:off x="5331798" y="0"/>
            <a:ext cx="6860202" cy="6858973"/>
          </a:xfrm>
          <a:prstGeom prst="rect">
            <a:avLst/>
          </a:prstGeom>
        </p:spPr>
      </p:pic>
    </p:spTree>
    <p:extLst>
      <p:ext uri="{BB962C8B-B14F-4D97-AF65-F5344CB8AC3E}">
        <p14:creationId xmlns:p14="http://schemas.microsoft.com/office/powerpoint/2010/main" val="865217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solidFill>
                  <a:schemeClr val="tx1"/>
                </a:soli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6" name="Picture 5">
            <a:extLst>
              <a:ext uri="{FF2B5EF4-FFF2-40B4-BE49-F238E27FC236}">
                <a16:creationId xmlns:a16="http://schemas.microsoft.com/office/drawing/2014/main" id="{1CC9C0E4-6FDA-42B2-9C24-A71D3773E5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881" r="3864"/>
          <a:stretch/>
        </p:blipFill>
        <p:spPr>
          <a:xfrm>
            <a:off x="5333353" y="0"/>
            <a:ext cx="6858646" cy="6858973"/>
          </a:xfrm>
          <a:prstGeom prst="rect">
            <a:avLst/>
          </a:prstGeom>
        </p:spPr>
      </p:pic>
      <p:grpSp>
        <p:nvGrpSpPr>
          <p:cNvPr id="7" name="Group 6">
            <a:extLst>
              <a:ext uri="{FF2B5EF4-FFF2-40B4-BE49-F238E27FC236}">
                <a16:creationId xmlns:a16="http://schemas.microsoft.com/office/drawing/2014/main" id="{E1CC1813-C55A-4A1D-92F1-7D2FE9935256}"/>
              </a:ext>
            </a:extLst>
          </p:cNvPr>
          <p:cNvGrpSpPr/>
          <p:nvPr userDrawn="1"/>
        </p:nvGrpSpPr>
        <p:grpSpPr>
          <a:xfrm>
            <a:off x="440942" y="5670378"/>
            <a:ext cx="2254853" cy="831504"/>
            <a:chOff x="812402" y="5510209"/>
            <a:chExt cx="2300068" cy="848058"/>
          </a:xfrm>
        </p:grpSpPr>
        <p:sp>
          <p:nvSpPr>
            <p:cNvPr id="8" name="TextBox 7">
              <a:extLst>
                <a:ext uri="{FF2B5EF4-FFF2-40B4-BE49-F238E27FC236}">
                  <a16:creationId xmlns:a16="http://schemas.microsoft.com/office/drawing/2014/main" id="{B34B084C-3A39-4FBD-BBBF-D0494BF80C32}"/>
                </a:ext>
              </a:extLst>
            </p:cNvPr>
            <p:cNvSpPr txBox="1"/>
            <p:nvPr/>
          </p:nvSpPr>
          <p:spPr>
            <a:xfrm>
              <a:off x="812402" y="5510209"/>
              <a:ext cx="1117591" cy="830929"/>
            </a:xfrm>
            <a:prstGeom prst="rect">
              <a:avLst/>
            </a:prstGeom>
            <a:noFill/>
          </p:spPr>
          <p:txBody>
            <a:bodyPr wrap="none" lIns="0" tIns="0" rIns="0" bIns="0" rtlCol="0">
              <a:spAutoFit/>
            </a:bodyPr>
            <a:lstStyle/>
            <a:p>
              <a:pPr defTabSz="914367"/>
              <a:r>
                <a:rPr lang="en-US" sz="5294" spc="-98" err="1">
                  <a:solidFill>
                    <a:prstClr val="white"/>
                  </a:solidFill>
                  <a:latin typeface="Segoe UI Semibold" panose="020B0702040204020203" pitchFamily="34" charset="0"/>
                  <a:cs typeface="Segoe UI Semibold" panose="020B0702040204020203" pitchFamily="34" charset="0"/>
                </a:rPr>
                <a:t>ocp</a:t>
              </a:r>
              <a:endParaRPr lang="en-US" sz="5294" spc="-98">
                <a:solidFill>
                  <a:prstClr val="white"/>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13A0294E-4598-4E10-8407-837C5392DE19}"/>
                </a:ext>
              </a:extLst>
            </p:cNvPr>
            <p:cNvSpPr txBox="1"/>
            <p:nvPr/>
          </p:nvSpPr>
          <p:spPr>
            <a:xfrm>
              <a:off x="2194236" y="5776760"/>
              <a:ext cx="918234" cy="581507"/>
            </a:xfrm>
            <a:prstGeom prst="rect">
              <a:avLst/>
            </a:prstGeom>
            <a:noFill/>
          </p:spPr>
          <p:txBody>
            <a:bodyPr wrap="none" lIns="0" tIns="0" rIns="0" bIns="0" rtlCol="0">
              <a:spAutoFit/>
            </a:bodyPr>
            <a:lstStyle/>
            <a:p>
              <a:pPr defTabSz="914367">
                <a:lnSpc>
                  <a:spcPct val="90000"/>
                </a:lnSpc>
              </a:pPr>
              <a:r>
                <a:rPr lang="en-US" sz="1372">
                  <a:solidFill>
                    <a:prstClr val="white"/>
                  </a:solidFill>
                </a:rPr>
                <a:t>One</a:t>
              </a:r>
            </a:p>
            <a:p>
              <a:pPr defTabSz="914367">
                <a:lnSpc>
                  <a:spcPct val="90000"/>
                </a:lnSpc>
              </a:pPr>
              <a:r>
                <a:rPr lang="en-US" sz="1372">
                  <a:solidFill>
                    <a:prstClr val="white"/>
                  </a:solidFill>
                </a:rPr>
                <a:t>Commercial</a:t>
              </a:r>
            </a:p>
            <a:p>
              <a:pPr defTabSz="914367">
                <a:lnSpc>
                  <a:spcPct val="90000"/>
                </a:lnSpc>
              </a:pPr>
              <a:r>
                <a:rPr lang="en-US" sz="1372">
                  <a:solidFill>
                    <a:prstClr val="white"/>
                  </a:solidFill>
                </a:rPr>
                <a:t>Partner</a:t>
              </a:r>
            </a:p>
          </p:txBody>
        </p:sp>
        <p:cxnSp>
          <p:nvCxnSpPr>
            <p:cNvPr id="11" name="Straight Connector 10">
              <a:extLst>
                <a:ext uri="{FF2B5EF4-FFF2-40B4-BE49-F238E27FC236}">
                  <a16:creationId xmlns:a16="http://schemas.microsoft.com/office/drawing/2014/main" id="{D807021C-9230-4BA0-945A-0E3F9073F812}"/>
                </a:ext>
              </a:extLst>
            </p:cNvPr>
            <p:cNvCxnSpPr>
              <a:cxnSpLocks/>
            </p:cNvCxnSpPr>
            <p:nvPr/>
          </p:nvCxnSpPr>
          <p:spPr>
            <a:xfrm flipV="1">
              <a:off x="2070893" y="5794012"/>
              <a:ext cx="0" cy="52131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2398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7949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50853" y="2057401"/>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44" y="198359"/>
            <a:ext cx="1947103" cy="716042"/>
          </a:xfrm>
          <a:prstGeom prst="rect">
            <a:avLst/>
          </a:prstGeom>
        </p:spPr>
      </p:pic>
    </p:spTree>
    <p:extLst>
      <p:ext uri="{BB962C8B-B14F-4D97-AF65-F5344CB8AC3E}">
        <p14:creationId xmlns:p14="http://schemas.microsoft.com/office/powerpoint/2010/main" val="3229539640"/>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5256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7679098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51017421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1752247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7408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Semilight" panose="020B0402040204020203" pitchFamily="34" charset="0"/>
              </a:defRPr>
            </a:lvl1pPr>
          </a:lstStyle>
          <a:p>
            <a:r>
              <a:rPr lang="en-US"/>
              <a:t>Video title</a:t>
            </a:r>
          </a:p>
        </p:txBody>
      </p:sp>
    </p:spTree>
    <p:extLst>
      <p:ext uri="{BB962C8B-B14F-4D97-AF65-F5344CB8AC3E}">
        <p14:creationId xmlns:p14="http://schemas.microsoft.com/office/powerpoint/2010/main" val="2360184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326527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86257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5480127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001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3"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418206187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140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4744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prstClr val="white"/>
                    </a:gs>
                    <a:gs pos="100000">
                      <a:prstClr val="white"/>
                    </a:gs>
                  </a:gsLst>
                  <a:lin ang="5400000" scaled="0"/>
                </a:gradFill>
                <a:cs typeface="Segoe UI Semilight" panose="020B0402040204020203"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90198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Semilight" panose="020B0402040204020203" pitchFamily="34" charset="0"/>
                <a:ea typeface="Segoe UI Semilight" panose="020B0402040204020203" pitchFamily="34" charset="0"/>
                <a:cs typeface="Segoe UI Semilight" panose="020B0402040204020203"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35374607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D69EB0-0967-4E78-8CDF-12C904B46383}"/>
              </a:ext>
            </a:extLst>
          </p:cNvPr>
          <p:cNvPicPr>
            <a:picLocks noChangeAspect="1"/>
          </p:cNvPicPr>
          <p:nvPr userDrawn="1"/>
        </p:nvPicPr>
        <p:blipFill rotWithShape="1">
          <a:blip r:embed="rId2"/>
          <a:srcRect l="618" t="36383" b="30730"/>
          <a:stretch/>
        </p:blipFill>
        <p:spPr>
          <a:xfrm>
            <a:off x="1" y="1187621"/>
            <a:ext cx="12191999" cy="2689656"/>
          </a:xfrm>
          <a:custGeom>
            <a:avLst/>
            <a:gdLst>
              <a:gd name="connsiteX0" fmla="*/ 0 w 12191999"/>
              <a:gd name="connsiteY0" fmla="*/ 0 h 2689656"/>
              <a:gd name="connsiteX1" fmla="*/ 12191999 w 12191999"/>
              <a:gd name="connsiteY1" fmla="*/ 0 h 2689656"/>
              <a:gd name="connsiteX2" fmla="*/ 12191999 w 12191999"/>
              <a:gd name="connsiteY2" fmla="*/ 2689656 h 2689656"/>
              <a:gd name="connsiteX3" fmla="*/ 0 w 12191999"/>
              <a:gd name="connsiteY3" fmla="*/ 2689656 h 2689656"/>
            </a:gdLst>
            <a:ahLst/>
            <a:cxnLst>
              <a:cxn ang="0">
                <a:pos x="connsiteX0" y="connsiteY0"/>
              </a:cxn>
              <a:cxn ang="0">
                <a:pos x="connsiteX1" y="connsiteY1"/>
              </a:cxn>
              <a:cxn ang="0">
                <a:pos x="connsiteX2" y="connsiteY2"/>
              </a:cxn>
              <a:cxn ang="0">
                <a:pos x="connsiteX3" y="connsiteY3"/>
              </a:cxn>
            </a:cxnLst>
            <a:rect l="l" t="t" r="r" b="b"/>
            <a:pathLst>
              <a:path w="12191999" h="2689656">
                <a:moveTo>
                  <a:pt x="0" y="0"/>
                </a:moveTo>
                <a:lnTo>
                  <a:pt x="12191999" y="0"/>
                </a:lnTo>
                <a:lnTo>
                  <a:pt x="12191999" y="2689656"/>
                </a:lnTo>
                <a:lnTo>
                  <a:pt x="0" y="2689656"/>
                </a:lnTo>
                <a:close/>
              </a:path>
            </a:pathLst>
          </a:custGeom>
        </p:spPr>
      </p:pic>
      <p:pic>
        <p:nvPicPr>
          <p:cNvPr id="8" name="Picture 7"/>
          <p:cNvPicPr>
            <a:picLocks noChangeAspect="1"/>
          </p:cNvPicPr>
          <p:nvPr userDrawn="1"/>
        </p:nvPicPr>
        <p:blipFill>
          <a:blip r:embed="rId3"/>
          <a:stretch>
            <a:fillRect/>
          </a:stretch>
        </p:blipFill>
        <p:spPr>
          <a:xfrm>
            <a:off x="448586" y="6121376"/>
            <a:ext cx="1254995" cy="269134"/>
          </a:xfrm>
          <a:prstGeom prst="rect">
            <a:avLst/>
          </a:prstGeom>
        </p:spPr>
      </p:pic>
      <p:sp>
        <p:nvSpPr>
          <p:cNvPr id="10" name="Title 1"/>
          <p:cNvSpPr>
            <a:spLocks noGrp="1"/>
          </p:cNvSpPr>
          <p:nvPr>
            <p:ph type="title" hasCustomPrompt="1"/>
          </p:nvPr>
        </p:nvSpPr>
        <p:spPr bwMode="auto">
          <a:xfrm>
            <a:off x="1160997" y="4192673"/>
            <a:ext cx="9860673" cy="581156"/>
          </a:xfrm>
          <a:noFill/>
        </p:spPr>
        <p:txBody>
          <a:bodyPr lIns="146304" tIns="91440" rIns="146304" bIns="91440" anchor="t" anchorCtr="0"/>
          <a:lstStyle>
            <a:lvl1pPr algn="ctr">
              <a:defRPr lang="en-US" sz="2745" dirty="0">
                <a:latin typeface="+mn-lt"/>
              </a:defRPr>
            </a:lvl1pPr>
          </a:lstStyle>
          <a:p>
            <a:r>
              <a:rPr lang="en-US"/>
              <a:t>Event name here</a:t>
            </a:r>
          </a:p>
        </p:txBody>
      </p:sp>
      <p:sp>
        <p:nvSpPr>
          <p:cNvPr id="11" name="Text Placeholder 2"/>
          <p:cNvSpPr>
            <a:spLocks noGrp="1"/>
          </p:cNvSpPr>
          <p:nvPr>
            <p:ph type="body" sz="quarter" idx="14" hasCustomPrompt="1"/>
          </p:nvPr>
        </p:nvSpPr>
        <p:spPr bwMode="auto">
          <a:xfrm>
            <a:off x="2953067" y="4882664"/>
            <a:ext cx="6276530" cy="564939"/>
          </a:xfrm>
        </p:spPr>
        <p:txBody>
          <a:bodyPr tIns="109728" bIns="109728">
            <a:noAutofit/>
          </a:bodyPr>
          <a:lstStyle>
            <a:lvl1pPr marL="0" indent="0" algn="ctr">
              <a:spcBef>
                <a:spcPts val="0"/>
              </a:spcBef>
              <a:buNone/>
              <a:defRPr sz="1567" baseline="0">
                <a:gradFill>
                  <a:gsLst>
                    <a:gs pos="84066">
                      <a:srgbClr val="000000"/>
                    </a:gs>
                    <a:gs pos="57576">
                      <a:srgbClr val="000000"/>
                    </a:gs>
                  </a:gsLst>
                  <a:lin ang="5400000" scaled="0"/>
                </a:gradFill>
                <a:latin typeface="+mn-lt"/>
              </a:defRPr>
            </a:lvl1pPr>
          </a:lstStyle>
          <a:p>
            <a:pPr lvl="0"/>
            <a:r>
              <a:rPr lang="en-US"/>
              <a:t>City | Date</a:t>
            </a:r>
          </a:p>
        </p:txBody>
      </p:sp>
      <p:sp>
        <p:nvSpPr>
          <p:cNvPr id="7" name="Rectangle 6"/>
          <p:cNvSpPr/>
          <p:nvPr userDrawn="1"/>
        </p:nvSpPr>
        <p:spPr bwMode="auto">
          <a:xfrm>
            <a:off x="1" y="1187621"/>
            <a:ext cx="6544213" cy="2689656"/>
          </a:xfrm>
          <a:prstGeom prst="rect">
            <a:avLst/>
          </a:prstGeom>
          <a:gradFill flip="none" rotWithShape="1">
            <a:gsLst>
              <a:gs pos="0">
                <a:schemeClr val="tx2"/>
              </a:gs>
              <a:gs pos="100000">
                <a:schemeClr val="tx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Tree>
    <p:extLst>
      <p:ext uri="{BB962C8B-B14F-4D97-AF65-F5344CB8AC3E}">
        <p14:creationId xmlns:p14="http://schemas.microsoft.com/office/powerpoint/2010/main" val="19175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8" name="Title 2"/>
          <p:cNvSpPr>
            <a:spLocks noGrp="1"/>
          </p:cNvSpPr>
          <p:nvPr>
            <p:ph type="title"/>
          </p:nvPr>
        </p:nvSpPr>
        <p:spPr>
          <a:xfrm>
            <a:off x="266701" y="266702"/>
            <a:ext cx="11658380" cy="723899"/>
          </a:xfrm>
        </p:spPr>
        <p:txBody>
          <a:bodyPr/>
          <a:lstStyle/>
          <a:p>
            <a:r>
              <a:rPr lang="en-US"/>
              <a:t>Click to edit Master title style</a:t>
            </a:r>
          </a:p>
        </p:txBody>
      </p:sp>
      <p:sp>
        <p:nvSpPr>
          <p:cNvPr id="9" name="Slide Number Placeholder 3"/>
          <p:cNvSpPr>
            <a:spLocks noGrp="1"/>
          </p:cNvSpPr>
          <p:nvPr>
            <p:ph type="sldNum" sz="quarter" idx="11"/>
          </p:nvPr>
        </p:nvSpPr>
        <p:spPr>
          <a:xfrm>
            <a:off x="11794736" y="6501922"/>
            <a:ext cx="137858" cy="123111"/>
          </a:xfrm>
        </p:spPr>
        <p:txBody>
          <a:bodyPr/>
          <a:lstStyle/>
          <a:p>
            <a:pPr defTabSz="914367"/>
            <a:fld id="{3343CE20-D32F-4F64-826F-FE9A88C714C8}" type="slidenum">
              <a:rPr lang="en-US" smtClean="0">
                <a:solidFill>
                  <a:srgbClr val="505050"/>
                </a:solidFill>
              </a:rPr>
              <a:pPr defTabSz="914367"/>
              <a:t>‹Nº›</a:t>
            </a:fld>
            <a:endParaRPr lang="en-US">
              <a:solidFill>
                <a:srgbClr val="505050"/>
              </a:solidFill>
            </a:endParaRPr>
          </a:p>
        </p:txBody>
      </p:sp>
    </p:spTree>
    <p:extLst>
      <p:ext uri="{BB962C8B-B14F-4D97-AF65-F5344CB8AC3E}">
        <p14:creationId xmlns:p14="http://schemas.microsoft.com/office/powerpoint/2010/main" val="104582189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44" y="198358"/>
            <a:ext cx="1947103" cy="716043"/>
          </a:xfrm>
          <a:prstGeom prst="rect">
            <a:avLst/>
          </a:prstGeom>
        </p:spPr>
      </p:pic>
      <p:sp>
        <p:nvSpPr>
          <p:cNvPr id="13" name="Rectangle 12"/>
          <p:cNvSpPr/>
          <p:nvPr userDrawn="1"/>
        </p:nvSpPr>
        <p:spPr bwMode="gray">
          <a:xfrm>
            <a:off x="150853" y="2057401"/>
            <a:ext cx="5487829" cy="3657600"/>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3760578654"/>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EXAMPLE ONLY: 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1"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8248" b="8215"/>
          <a:stretch/>
        </p:blipFill>
        <p:spPr>
          <a:xfrm>
            <a:off x="0" y="0"/>
            <a:ext cx="12192000" cy="685800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345957823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EXAMPLE ONLY: Title with photo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25" name="think-cell Slide" r:id="rId5" imgW="377" imgH="377" progId="TCLayout.ActiveDocument.1">
                  <p:embed/>
                </p:oleObj>
              </mc:Choice>
              <mc:Fallback>
                <p:oleObj name="think-cell Slide" r:id="rId5" imgW="377"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AAF8A33-D477-4C64-B58E-2BFB6268CFAE}"/>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54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DEF7DF65-1ACC-42E3-A2AD-D1305A6B3952}"/>
              </a:ext>
            </a:extLst>
          </p:cNvPr>
          <p:cNvPicPr>
            <a:picLocks noChangeAspect="1"/>
          </p:cNvPicPr>
          <p:nvPr userDrawn="1"/>
        </p:nvPicPr>
        <p:blipFill>
          <a:blip r:embed="rId7"/>
          <a:stretch>
            <a:fillRect/>
          </a:stretch>
        </p:blipFill>
        <p:spPr>
          <a:xfrm>
            <a:off x="0" y="5435"/>
            <a:ext cx="12192000" cy="6852565"/>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18" name="Picture 17">
            <a:extLst>
              <a:ext uri="{FF2B5EF4-FFF2-40B4-BE49-F238E27FC236}">
                <a16:creationId xmlns:a16="http://schemas.microsoft.com/office/drawing/2014/main" id="{9E31B5DC-63A9-4472-80FC-ECF7724DE4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Tree>
    <p:extLst>
      <p:ext uri="{BB962C8B-B14F-4D97-AF65-F5344CB8AC3E}">
        <p14:creationId xmlns:p14="http://schemas.microsoft.com/office/powerpoint/2010/main" val="236778890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50853" y="2057401"/>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44" y="198359"/>
            <a:ext cx="1947103" cy="716042"/>
          </a:xfrm>
          <a:prstGeom prst="rect">
            <a:avLst/>
          </a:prstGeom>
        </p:spPr>
      </p:pic>
    </p:spTree>
    <p:extLst>
      <p:ext uri="{BB962C8B-B14F-4D97-AF65-F5344CB8AC3E}">
        <p14:creationId xmlns:p14="http://schemas.microsoft.com/office/powerpoint/2010/main" val="1943727656"/>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136375770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3"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177821952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313702107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6064652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169953132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381919444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889883"/>
            <a:ext cx="12192000" cy="301337"/>
          </a:xfrm>
          <a:prstGeom prst="rect">
            <a:avLst/>
          </a:prstGeom>
        </p:spPr>
        <p:txBody>
          <a:bodyPr lIns="320040" tIns="0" rIns="53325" bIns="0">
            <a:noAutofit/>
          </a:bodyPr>
          <a:lstStyle>
            <a:lvl1pPr marL="0" indent="0">
              <a:buNone/>
              <a:defRPr sz="2400">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2"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16144639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889884"/>
            <a:ext cx="12192000" cy="373063"/>
          </a:xfrm>
          <a:prstGeom prst="rect">
            <a:avLst/>
          </a:prstGeom>
        </p:spPr>
        <p:txBody>
          <a:bodyPr vert="horz" lIns="320040" tIns="0" rIns="53325" bIns="0" rtlCol="0">
            <a:noAutofit/>
          </a:bodyPr>
          <a:lstStyle>
            <a:lvl1pPr>
              <a:defRPr lang="en-US" dirty="0"/>
            </a:lvl1pPr>
          </a:lstStyle>
          <a:p>
            <a:pPr lvl="0"/>
            <a:r>
              <a:rPr lang="en-US"/>
              <a:t>Click to add subtitle</a:t>
            </a:r>
          </a:p>
        </p:txBody>
      </p:sp>
    </p:spTree>
    <p:extLst>
      <p:ext uri="{BB962C8B-B14F-4D97-AF65-F5344CB8AC3E}">
        <p14:creationId xmlns:p14="http://schemas.microsoft.com/office/powerpoint/2010/main" val="1729961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1"/>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295011844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215676891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2"/>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0852" y="3877278"/>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522190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429403315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150854"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1"/>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53209901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938297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650776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516700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00B9D-B81B-4776-9106-51551D8D1DC4}"/>
              </a:ext>
            </a:extLst>
          </p:cNvPr>
          <p:cNvPicPr>
            <a:picLocks noChangeAspect="1"/>
          </p:cNvPicPr>
          <p:nvPr userDrawn="1"/>
        </p:nvPicPr>
        <p:blipFill>
          <a:blip r:embed="rId5"/>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9" name="think-cell Slide" r:id="rId6" imgW="378" imgH="377" progId="TCLayout.ActiveDocument.1">
                  <p:embed/>
                </p:oleObj>
              </mc:Choice>
              <mc:Fallback>
                <p:oleObj name="think-cell Slide" r:id="rId6"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14" name="Title 1">
            <a:extLst>
              <a:ext uri="{FF2B5EF4-FFF2-40B4-BE49-F238E27FC236}">
                <a16:creationId xmlns:a16="http://schemas.microsoft.com/office/drawing/2014/main" id="{99707A29-4FC0-4B41-8E1B-D96CAED7488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2"/>
                </a:solidFill>
              </a:defRPr>
            </a:lvl1pPr>
          </a:lstStyle>
          <a:p>
            <a:pPr lvl="0"/>
            <a:r>
              <a:rPr lang="en-US"/>
              <a:t>Section title</a:t>
            </a:r>
          </a:p>
        </p:txBody>
      </p:sp>
    </p:spTree>
    <p:extLst>
      <p:ext uri="{BB962C8B-B14F-4D97-AF65-F5344CB8AC3E}">
        <p14:creationId xmlns:p14="http://schemas.microsoft.com/office/powerpoint/2010/main" val="97774684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A5F1DA41-0EE4-4748-A5D2-92F219340280}"/>
              </a:ext>
            </a:extLst>
          </p:cNvPr>
          <p:cNvPicPr>
            <a:picLocks noChangeAspect="1"/>
          </p:cNvPicPr>
          <p:nvPr userDrawn="1"/>
        </p:nvPicPr>
        <p:blipFill>
          <a:blip r:embed="rId7"/>
          <a:stretch>
            <a:fillRect/>
          </a:stretch>
        </p:blipFill>
        <p:spPr>
          <a:xfrm>
            <a:off x="0" y="-5046"/>
            <a:ext cx="12192000" cy="6863046"/>
          </a:xfrm>
          <a:prstGeom prst="rect">
            <a:avLst/>
          </a:prstGeom>
        </p:spPr>
      </p:pic>
      <p:sp>
        <p:nvSpPr>
          <p:cNvPr id="2" name="Rectangle 1">
            <a:extLst>
              <a:ext uri="{FF2B5EF4-FFF2-40B4-BE49-F238E27FC236}">
                <a16:creationId xmlns:a16="http://schemas.microsoft.com/office/drawing/2014/main" id="{6CAA8C0A-FBCD-45A3-A43A-EF28EDCB0464}"/>
              </a:ext>
            </a:extLst>
          </p:cNvPr>
          <p:cNvSpPr/>
          <p:nvPr userDrawn="1"/>
        </p:nvSpPr>
        <p:spPr>
          <a:xfrm>
            <a:off x="0" y="3177"/>
            <a:ext cx="7628965" cy="6854824"/>
          </a:xfrm>
          <a:prstGeom prst="rect">
            <a:avLst/>
          </a:prstGeom>
          <a:gradFill flip="none" rotWithShape="1">
            <a:gsLst>
              <a:gs pos="0">
                <a:srgbClr val="000000">
                  <a:alpha val="58000"/>
                </a:srgbClr>
              </a:gs>
              <a:gs pos="55000">
                <a:srgbClr val="000000">
                  <a:alpha val="39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Title 1">
            <a:extLst>
              <a:ext uri="{FF2B5EF4-FFF2-40B4-BE49-F238E27FC236}">
                <a16:creationId xmlns:a16="http://schemas.microsoft.com/office/drawing/2014/main" id="{2C29FB24-273B-4FC1-AAF5-11A67CC5CFDC}"/>
              </a:ext>
            </a:extLst>
          </p:cNvPr>
          <p:cNvSpPr>
            <a:spLocks noGrp="1"/>
          </p:cNvSpPr>
          <p:nvPr>
            <p:ph type="title" hasCustomPrompt="1"/>
          </p:nvPr>
        </p:nvSpPr>
        <p:spPr>
          <a:xfrm>
            <a:off x="150854"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280761518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A4FFAA67-E3D2-4895-8D98-88A034397699}"/>
              </a:ext>
            </a:extLst>
          </p:cNvPr>
          <p:cNvPicPr>
            <a:picLocks noChangeAspect="1"/>
          </p:cNvPicPr>
          <p:nvPr userDrawn="1"/>
        </p:nvPicPr>
        <p:blipFill rotWithShape="1">
          <a:blip r:embed="rId7"/>
          <a:srcRect l="2643" t="17503" r="9251" b="822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72D40C-2EC2-4CBF-A6A7-003D38093C3D}"/>
              </a:ext>
            </a:extLst>
          </p:cNvPr>
          <p:cNvSpPr/>
          <p:nvPr userDrawn="1"/>
        </p:nvSpPr>
        <p:spPr>
          <a:xfrm>
            <a:off x="0" y="3177"/>
            <a:ext cx="856297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89065896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Divider with Imag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2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6" name="Picture 5">
            <a:extLst>
              <a:ext uri="{FF2B5EF4-FFF2-40B4-BE49-F238E27FC236}">
                <a16:creationId xmlns:a16="http://schemas.microsoft.com/office/drawing/2014/main" id="{CBDEAD56-3AA2-4E3E-B17A-9D7C99101CC1}"/>
              </a:ext>
            </a:extLst>
          </p:cNvPr>
          <p:cNvPicPr>
            <a:picLocks noChangeAspect="1"/>
          </p:cNvPicPr>
          <p:nvPr userDrawn="1"/>
        </p:nvPicPr>
        <p:blipFill rotWithShape="1">
          <a:blip r:embed="rId7"/>
          <a:srcRect t="8304" r="6868" b="13152"/>
          <a:stretch/>
        </p:blipFill>
        <p:spPr>
          <a:xfrm>
            <a:off x="0" y="0"/>
            <a:ext cx="12192000" cy="6854823"/>
          </a:xfrm>
          <a:prstGeom prst="rect">
            <a:avLst/>
          </a:prstGeom>
        </p:spPr>
      </p:pic>
      <p:sp>
        <p:nvSpPr>
          <p:cNvPr id="7" name="Rectangle 6">
            <a:extLst>
              <a:ext uri="{FF2B5EF4-FFF2-40B4-BE49-F238E27FC236}">
                <a16:creationId xmlns:a16="http://schemas.microsoft.com/office/drawing/2014/main" id="{7ECD7830-A561-488E-9A2A-9918C4367BC8}"/>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37288223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Divider with Image 5">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9E95A1A9-D171-4245-B357-D9524E8EBA2A}"/>
              </a:ext>
            </a:extLst>
          </p:cNvPr>
          <p:cNvPicPr>
            <a:picLocks noChangeAspect="1"/>
          </p:cNvPicPr>
          <p:nvPr userDrawn="1"/>
        </p:nvPicPr>
        <p:blipFill rotWithShape="1">
          <a:blip r:embed="rId7"/>
          <a:srcRect r="5312" b="11136"/>
          <a:stretch/>
        </p:blipFill>
        <p:spPr>
          <a:xfrm>
            <a:off x="0" y="0"/>
            <a:ext cx="12192000" cy="6854824"/>
          </a:xfrm>
          <a:prstGeom prst="rect">
            <a:avLst/>
          </a:prstGeom>
        </p:spPr>
      </p:pic>
      <p:sp>
        <p:nvSpPr>
          <p:cNvPr id="8" name="Rectangle 7">
            <a:extLst>
              <a:ext uri="{FF2B5EF4-FFF2-40B4-BE49-F238E27FC236}">
                <a16:creationId xmlns:a16="http://schemas.microsoft.com/office/drawing/2014/main" id="{3E632177-7381-449C-A8C7-8ECB3799AE46}"/>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9" name="Title 1">
            <a:extLst>
              <a:ext uri="{FF2B5EF4-FFF2-40B4-BE49-F238E27FC236}">
                <a16:creationId xmlns:a16="http://schemas.microsoft.com/office/drawing/2014/main" id="{83D1E8FC-FB6D-4C56-8F9A-4316E6518C0F}"/>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24685542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7072" y="1600201"/>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26530660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4077768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2C7C2-F77A-4E5D-B926-C3F2A7DB89F4}"/>
              </a:ext>
            </a:extLst>
          </p:cNvPr>
          <p:cNvSpPr>
            <a:spLocks noGrp="1"/>
          </p:cNvSpPr>
          <p:nvPr>
            <p:ph type="title"/>
          </p:nvPr>
        </p:nvSpPr>
        <p:spPr/>
        <p:txBody>
          <a:bodyPr/>
          <a:lstStyle/>
          <a:p>
            <a:r>
              <a:rPr lang="en-US"/>
              <a:t>Click to edit Master title style</a:t>
            </a:r>
          </a:p>
        </p:txBody>
      </p:sp>
      <p:sp>
        <p:nvSpPr>
          <p:cNvPr id="4" name="Slide Number Placeholder 18">
            <a:extLst>
              <a:ext uri="{FF2B5EF4-FFF2-40B4-BE49-F238E27FC236}">
                <a16:creationId xmlns:a16="http://schemas.microsoft.com/office/drawing/2014/main" id="{B89C1144-F0E9-41EB-98A8-F20D6495F20C}"/>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405255925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27071" y="1143001"/>
            <a:ext cx="11653523" cy="2031818"/>
          </a:xfrm>
        </p:spPr>
        <p:txBody>
          <a:bodyPr/>
          <a:lstStyle>
            <a:lvl1pPr marL="0" indent="0">
              <a:buNone/>
              <a:defRPr>
                <a:solidFill>
                  <a:schemeClr val="tx2"/>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p:txBody>
          <a:bodyPr/>
          <a:lstStyle/>
          <a:p>
            <a:r>
              <a:rPr lang="en-US"/>
              <a:t>Click to edit Master title style</a:t>
            </a:r>
          </a:p>
        </p:txBody>
      </p:sp>
      <p:sp>
        <p:nvSpPr>
          <p:cNvPr id="7" name="Slide Number Placeholder 18">
            <a:extLst>
              <a:ext uri="{FF2B5EF4-FFF2-40B4-BE49-F238E27FC236}">
                <a16:creationId xmlns:a16="http://schemas.microsoft.com/office/drawing/2014/main" id="{3C609ACB-CBBE-476A-B45F-64BC62ED88F8}"/>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268877365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9"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
        <p:nvSpPr>
          <p:cNvPr id="9" name="Text Placeholder 8">
            <a:extLst>
              <a:ext uri="{FF2B5EF4-FFF2-40B4-BE49-F238E27FC236}">
                <a16:creationId xmlns:a16="http://schemas.microsoft.com/office/drawing/2014/main" id="{D9EF3AC2-7010-4C11-B37B-D066E1B60F0A}"/>
              </a:ext>
            </a:extLst>
          </p:cNvPr>
          <p:cNvSpPr>
            <a:spLocks noGrp="1"/>
          </p:cNvSpPr>
          <p:nvPr>
            <p:ph type="body" sz="quarter" idx="13"/>
          </p:nvPr>
        </p:nvSpPr>
        <p:spPr>
          <a:xfrm>
            <a:off x="227073" y="1419224"/>
            <a:ext cx="6324540" cy="5057775"/>
          </a:xfrm>
        </p:spPr>
        <p:txBody>
          <a:bodyPr lIns="91440" tIns="0" bIns="0">
            <a:noAutofit/>
          </a:bodyPr>
          <a:lstStyle>
            <a:lvl1pPr>
              <a:spcBef>
                <a:spcPts val="800"/>
              </a:spcBef>
              <a:defRPr/>
            </a:lvl1pPr>
            <a:lvl3pPr marL="571500" indent="-2301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35830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3"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401691416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96969"/>
                </a:solidFill>
              </a:defRPr>
            </a:lvl1pPr>
          </a:lstStyle>
          <a:p>
            <a:r>
              <a:rPr lang="en-US"/>
              <a:t>Click to edit Master title style</a:t>
            </a:r>
          </a:p>
        </p:txBody>
      </p:sp>
      <p:sp>
        <p:nvSpPr>
          <p:cNvPr id="3" name="Slide Number Placeholder 18">
            <a:extLst>
              <a:ext uri="{FF2B5EF4-FFF2-40B4-BE49-F238E27FC236}">
                <a16:creationId xmlns:a16="http://schemas.microsoft.com/office/drawing/2014/main" id="{B89FA8AF-4619-4CA5-8E80-6CC43EF6DE71}"/>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57700865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71AB-0277-F84E-ADF7-D94F542DC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1D729-8775-1246-A86A-0B1AEC796B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B733A-D5D7-4A48-A90D-9CD56C5C8E3F}"/>
              </a:ext>
            </a:extLst>
          </p:cNvPr>
          <p:cNvSpPr>
            <a:spLocks noGrp="1"/>
          </p:cNvSpPr>
          <p:nvPr>
            <p:ph type="dt" sz="half" idx="10"/>
          </p:nvPr>
        </p:nvSpPr>
        <p:spPr/>
        <p:txBody>
          <a:bodyPr/>
          <a:lstStyle/>
          <a:p>
            <a:fld id="{7B140AD7-1313-9640-88E6-FAE98D7AFDF9}" type="datetimeFigureOut">
              <a:rPr lang="en-US" smtClean="0"/>
              <a:t>10/3/2018</a:t>
            </a:fld>
            <a:endParaRPr lang="en-US"/>
          </a:p>
        </p:txBody>
      </p:sp>
      <p:sp>
        <p:nvSpPr>
          <p:cNvPr id="5" name="Footer Placeholder 4">
            <a:extLst>
              <a:ext uri="{FF2B5EF4-FFF2-40B4-BE49-F238E27FC236}">
                <a16:creationId xmlns:a16="http://schemas.microsoft.com/office/drawing/2014/main" id="{7E0E2111-BC1A-424C-B365-2BD08C293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D6F50-2885-DF49-8ECE-88823A2AC7D1}"/>
              </a:ext>
            </a:extLst>
          </p:cNvPr>
          <p:cNvSpPr>
            <a:spLocks noGrp="1"/>
          </p:cNvSpPr>
          <p:nvPr>
            <p:ph type="sldNum" sz="quarter" idx="12"/>
          </p:nvPr>
        </p:nvSpPr>
        <p:spPr/>
        <p:txBody>
          <a:bodyPr/>
          <a:lstStyle/>
          <a:p>
            <a:fld id="{B9DA7EFD-9D11-6547-ABD8-4E98542FF47D}" type="slidenum">
              <a:rPr lang="en-US" smtClean="0"/>
              <a:t>‹Nº›</a:t>
            </a:fld>
            <a:endParaRPr lang="en-US"/>
          </a:p>
        </p:txBody>
      </p:sp>
    </p:spTree>
    <p:extLst>
      <p:ext uri="{BB962C8B-B14F-4D97-AF65-F5344CB8AC3E}">
        <p14:creationId xmlns:p14="http://schemas.microsoft.com/office/powerpoint/2010/main" val="1706373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41198"/>
            <a:ext cx="6274974" cy="1022069"/>
          </a:xfrm>
        </p:spPr>
        <p:txBody>
          <a:bodyPr lIns="182880" tIns="146304" rIns="182880" bIns="146304"/>
          <a:lstStyle>
            <a:lvl1pPr marL="0" indent="0">
              <a:buNone/>
              <a:defRPr sz="5294"/>
            </a:lvl1pPr>
          </a:lstStyle>
          <a:p>
            <a:pPr lvl="0"/>
            <a:r>
              <a:rPr lang="en-US"/>
              <a:t>&lt;theme word here&gt;</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4198126"/>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412173"/>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412173"/>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628510" y="2626221"/>
            <a:ext cx="5533410"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keep transforming</a:t>
            </a:r>
          </a:p>
        </p:txBody>
      </p:sp>
      <p:sp>
        <p:nvSpPr>
          <p:cNvPr id="17" name="TextBox 16">
            <a:extLst>
              <a:ext uri="{FF2B5EF4-FFF2-40B4-BE49-F238E27FC236}">
                <a16:creationId xmlns:a16="http://schemas.microsoft.com/office/drawing/2014/main" id="{08D9541E-22DB-4D52-8181-A1AA5720B347}"/>
              </a:ext>
            </a:extLst>
          </p:cNvPr>
          <p:cNvSpPr txBox="1"/>
          <p:nvPr userDrawn="1"/>
        </p:nvSpPr>
        <p:spPr>
          <a:xfrm>
            <a:off x="202095" y="105524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8" name="Text Placeholder 4">
            <a:extLst>
              <a:ext uri="{FF2B5EF4-FFF2-40B4-BE49-F238E27FC236}">
                <a16:creationId xmlns:a16="http://schemas.microsoft.com/office/drawing/2014/main" id="{15DD86FF-CF8D-4D5A-97BA-7526A8303C36}"/>
              </a:ext>
            </a:extLst>
          </p:cNvPr>
          <p:cNvSpPr>
            <a:spLocks noGrp="1"/>
          </p:cNvSpPr>
          <p:nvPr>
            <p:ph type="body" sz="quarter" idx="13" hasCustomPrompt="1"/>
          </p:nvPr>
        </p:nvSpPr>
        <p:spPr>
          <a:xfrm>
            <a:off x="5628510" y="1055246"/>
            <a:ext cx="6274974" cy="1022998"/>
          </a:xfrm>
        </p:spPr>
        <p:txBody>
          <a:bodyPr lIns="182880" tIns="146304" rIns="182880" bIns="146304"/>
          <a:lstStyle>
            <a:lvl1pPr marL="0" indent="0">
              <a:buNone/>
              <a:defRPr sz="5294"/>
            </a:lvl1pPr>
          </a:lstStyle>
          <a:p>
            <a:pPr lvl="0"/>
            <a:r>
              <a:rPr lang="en-US"/>
              <a:t>&lt;theme word here&gt;</a:t>
            </a:r>
          </a:p>
        </p:txBody>
      </p:sp>
      <p:sp>
        <p:nvSpPr>
          <p:cNvPr id="19" name="TextBox 18">
            <a:extLst>
              <a:ext uri="{FF2B5EF4-FFF2-40B4-BE49-F238E27FC236}">
                <a16:creationId xmlns:a16="http://schemas.microsoft.com/office/drawing/2014/main" id="{01931529-E991-4DB3-B887-1383B877392A}"/>
              </a:ext>
            </a:extLst>
          </p:cNvPr>
          <p:cNvSpPr txBox="1"/>
          <p:nvPr userDrawn="1"/>
        </p:nvSpPr>
        <p:spPr>
          <a:xfrm>
            <a:off x="202095" y="1840269"/>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20" name="TextBox 19">
            <a:extLst>
              <a:ext uri="{FF2B5EF4-FFF2-40B4-BE49-F238E27FC236}">
                <a16:creationId xmlns:a16="http://schemas.microsoft.com/office/drawing/2014/main" id="{C6B98947-DEBB-40AF-8C56-C6A65155B05A}"/>
              </a:ext>
            </a:extLst>
          </p:cNvPr>
          <p:cNvSpPr txBox="1"/>
          <p:nvPr userDrawn="1"/>
        </p:nvSpPr>
        <p:spPr>
          <a:xfrm>
            <a:off x="202095" y="419812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grpSp>
        <p:nvGrpSpPr>
          <p:cNvPr id="21" name="Group 20">
            <a:extLst>
              <a:ext uri="{FF2B5EF4-FFF2-40B4-BE49-F238E27FC236}">
                <a16:creationId xmlns:a16="http://schemas.microsoft.com/office/drawing/2014/main" id="{401AB3B0-9D9C-4DCF-AD0D-97258F1220DE}"/>
              </a:ext>
            </a:extLst>
          </p:cNvPr>
          <p:cNvGrpSpPr/>
          <p:nvPr userDrawn="1"/>
        </p:nvGrpSpPr>
        <p:grpSpPr>
          <a:xfrm>
            <a:off x="7342825" y="5999452"/>
            <a:ext cx="4629739" cy="615609"/>
            <a:chOff x="274638" y="4554931"/>
            <a:chExt cx="4722575" cy="627864"/>
          </a:xfrm>
        </p:grpSpPr>
        <p:sp>
          <p:nvSpPr>
            <p:cNvPr id="22" name="TextBox 21">
              <a:extLst>
                <a:ext uri="{FF2B5EF4-FFF2-40B4-BE49-F238E27FC236}">
                  <a16:creationId xmlns:a16="http://schemas.microsoft.com/office/drawing/2014/main" id="{A51D9E96-E652-43D7-AD1D-25CF06E38D9D}"/>
                </a:ext>
              </a:extLst>
            </p:cNvPr>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23" name="Straight Connector 22">
              <a:extLst>
                <a:ext uri="{FF2B5EF4-FFF2-40B4-BE49-F238E27FC236}">
                  <a16:creationId xmlns:a16="http://schemas.microsoft.com/office/drawing/2014/main" id="{E10FA7F9-9C23-492E-BC3D-96F67220A1CC}"/>
                </a:ext>
              </a:extLst>
            </p:cNvPr>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6795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7342825" y="5999452"/>
            <a:ext cx="4629739" cy="615609"/>
            <a:chOff x="274638" y="4554931"/>
            <a:chExt cx="4722575" cy="627864"/>
          </a:xfrm>
        </p:grpSpPr>
        <p:sp>
          <p:nvSpPr>
            <p:cNvPr id="7" name="TextBox 6"/>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10" name="Straight Connector 9"/>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11045195"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keep transforming</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3412173"/>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grow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4198126"/>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succeed</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1840269"/>
            <a:ext cx="253186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learn</a:t>
            </a:r>
          </a:p>
        </p:txBody>
      </p:sp>
      <p:sp>
        <p:nvSpPr>
          <p:cNvPr id="13" name="TextBox 12">
            <a:extLst>
              <a:ext uri="{FF2B5EF4-FFF2-40B4-BE49-F238E27FC236}">
                <a16:creationId xmlns:a16="http://schemas.microsoft.com/office/drawing/2014/main" id="{AA75F147-F187-406F-B1C7-8708AB3B7EBF}"/>
              </a:ext>
            </a:extLst>
          </p:cNvPr>
          <p:cNvSpPr txBox="1"/>
          <p:nvPr userDrawn="1"/>
        </p:nvSpPr>
        <p:spPr>
          <a:xfrm>
            <a:off x="4927287" y="1055246"/>
            <a:ext cx="2955598"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dream</a:t>
            </a:r>
          </a:p>
        </p:txBody>
      </p:sp>
    </p:spTree>
    <p:extLst>
      <p:ext uri="{BB962C8B-B14F-4D97-AF65-F5344CB8AC3E}">
        <p14:creationId xmlns:p14="http://schemas.microsoft.com/office/powerpoint/2010/main" val="1181580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310811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89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150030841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47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3008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117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13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74577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77530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125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49218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4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15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14.emf"/><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oleObject" Target="../embeddings/oleObject11.bin"/><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ags" Target="../tags/tag2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vmlDrawing" Target="../drawings/vmlDrawing11.v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image" Target="../media/image14.emf"/><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theme" Target="../theme/theme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image" Target="../media/image14.emf"/><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image" Target="../media/image28.pn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9" Type="http://schemas.openxmlformats.org/officeDocument/2006/relationships/slideLayout" Target="../slideLayouts/slideLayout213.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63" Type="http://schemas.openxmlformats.org/officeDocument/2006/relationships/theme" Target="../theme/theme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41" Type="http://schemas.openxmlformats.org/officeDocument/2006/relationships/slideLayout" Target="../slideLayouts/slideLayout215.xml"/><Relationship Id="rId54" Type="http://schemas.openxmlformats.org/officeDocument/2006/relationships/slideLayout" Target="../slideLayouts/slideLayout228.xml"/><Relationship Id="rId62" Type="http://schemas.openxmlformats.org/officeDocument/2006/relationships/slideLayout" Target="../slideLayouts/slideLayout23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53" Type="http://schemas.openxmlformats.org/officeDocument/2006/relationships/slideLayout" Target="../slideLayouts/slideLayout227.xml"/><Relationship Id="rId58" Type="http://schemas.openxmlformats.org/officeDocument/2006/relationships/slideLayout" Target="../slideLayouts/slideLayout232.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49" Type="http://schemas.openxmlformats.org/officeDocument/2006/relationships/slideLayout" Target="../slideLayouts/slideLayout223.xml"/><Relationship Id="rId57" Type="http://schemas.openxmlformats.org/officeDocument/2006/relationships/slideLayout" Target="../slideLayouts/slideLayout231.xml"/><Relationship Id="rId61" Type="http://schemas.openxmlformats.org/officeDocument/2006/relationships/slideLayout" Target="../slideLayouts/slideLayout235.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52" Type="http://schemas.openxmlformats.org/officeDocument/2006/relationships/slideLayout" Target="../slideLayouts/slideLayout226.xml"/><Relationship Id="rId60" Type="http://schemas.openxmlformats.org/officeDocument/2006/relationships/slideLayout" Target="../slideLayouts/slideLayout23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slideLayout" Target="../slideLayouts/slideLayout222.xml"/><Relationship Id="rId56" Type="http://schemas.openxmlformats.org/officeDocument/2006/relationships/slideLayout" Target="../slideLayouts/slideLayout230.xml"/><Relationship Id="rId64" Type="http://schemas.openxmlformats.org/officeDocument/2006/relationships/image" Target="../media/image14.emf"/><Relationship Id="rId8" Type="http://schemas.openxmlformats.org/officeDocument/2006/relationships/slideLayout" Target="../slideLayouts/slideLayout182.xml"/><Relationship Id="rId51" Type="http://schemas.openxmlformats.org/officeDocument/2006/relationships/slideLayout" Target="../slideLayouts/slideLayout225.xml"/><Relationship Id="rId3" Type="http://schemas.openxmlformats.org/officeDocument/2006/relationships/slideLayout" Target="../slideLayouts/slideLayout177.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59" Type="http://schemas.openxmlformats.org/officeDocument/2006/relationships/slideLayout" Target="../slideLayouts/slideLayout2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5"/>
            </p:custDataLst>
            <p:extLst>
              <p:ext uri="{D42A27DB-BD31-4B8C-83A1-F6EECF244321}">
                <p14:modId xmlns:p14="http://schemas.microsoft.com/office/powerpoint/2010/main" val="12756921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36" imgW="377" imgH="377" progId="TCLayout.ActiveDocument.1">
                  <p:embed/>
                </p:oleObj>
              </mc:Choice>
              <mc:Fallback>
                <p:oleObj name="think-cell Slide" r:id="rId36" imgW="377" imgH="377" progId="TCLayout.ActiveDocument.1">
                  <p:embed/>
                  <p:pic>
                    <p:nvPicPr>
                      <p:cNvPr id="3" name="Object 2"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 y="243842"/>
            <a:ext cx="12192000" cy="646042"/>
          </a:xfrm>
          <a:prstGeom prst="rect">
            <a:avLst/>
          </a:prstGeom>
        </p:spPr>
        <p:txBody>
          <a:bodyPr vert="horz" lIns="320040" tIns="152357" rIns="53325" bIns="53325" rtlCol="0" anchor="ctr">
            <a:noAutofit/>
          </a:bodyPr>
          <a:lstStyle/>
          <a:p>
            <a:endParaRPr lang="en-US"/>
          </a:p>
        </p:txBody>
      </p:sp>
      <p:sp>
        <p:nvSpPr>
          <p:cNvPr id="7" name="Footer Placeholder 6"/>
          <p:cNvSpPr>
            <a:spLocks noGrp="1"/>
          </p:cNvSpPr>
          <p:nvPr>
            <p:ph type="ftr" sz="quarter" idx="3"/>
          </p:nvPr>
        </p:nvSpPr>
        <p:spPr>
          <a:xfrm>
            <a:off x="3048001" y="6571129"/>
            <a:ext cx="8382000" cy="193618"/>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r>
              <a:rPr lang="en-US">
                <a:solidFill>
                  <a:srgbClr val="505050"/>
                </a:solidFill>
              </a:rPr>
              <a:t>DRAFT: EMBARGOED CONTENT UNITL WINDOWS SERVER SQL 2008 EOS OFFER IS PUBLIC</a:t>
            </a:r>
          </a:p>
        </p:txBody>
      </p:sp>
      <p:sp>
        <p:nvSpPr>
          <p:cNvPr id="15" name="Text Placeholder 14"/>
          <p:cNvSpPr>
            <a:spLocks noGrp="1"/>
          </p:cNvSpPr>
          <p:nvPr>
            <p:ph type="body" idx="1"/>
          </p:nvPr>
        </p:nvSpPr>
        <p:spPr>
          <a:xfrm>
            <a:off x="227071" y="1143000"/>
            <a:ext cx="11658541" cy="5334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422251738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73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27" r:id="rId19"/>
    <p:sldLayoutId id="2147483728" r:id="rId20"/>
    <p:sldLayoutId id="2147483729" r:id="rId21"/>
    <p:sldLayoutId id="2147483730" r:id="rId22"/>
    <p:sldLayoutId id="2147483731" r:id="rId23"/>
    <p:sldLayoutId id="2147483679" r:id="rId24"/>
    <p:sldLayoutId id="2147483680" r:id="rId25"/>
    <p:sldLayoutId id="2147483688" r:id="rId26"/>
    <p:sldLayoutId id="2147483693" r:id="rId27"/>
    <p:sldLayoutId id="2147483696" r:id="rId28"/>
    <p:sldLayoutId id="2147483690" r:id="rId29"/>
    <p:sldLayoutId id="2147483823" r:id="rId30"/>
    <p:sldLayoutId id="2147483825" r:id="rId31"/>
    <p:sldLayoutId id="2147483826" r:id="rId32"/>
  </p:sldLayoutIdLst>
  <p:transition>
    <p:fade/>
  </p:transition>
  <p:hf hdr="0" ftr="0" dt="0"/>
  <p:txStyles>
    <p:titleStyle>
      <a:lvl1pPr marL="0" algn="l" defTabSz="1087896" rtl="0" eaLnBrk="1" latinLnBrk="0" hangingPunct="1">
        <a:lnSpc>
          <a:spcPct val="90000"/>
        </a:lnSpc>
        <a:spcBef>
          <a:spcPct val="0"/>
        </a:spcBef>
        <a:buNone/>
        <a:defRPr lang="en-US" sz="3600" kern="1200" spc="-58" baseline="0" dirty="0">
          <a:solidFill>
            <a:srgbClr val="505050"/>
          </a:solidFill>
          <a:latin typeface="+mn-lt"/>
          <a:ea typeface="Segoe UI" pitchFamily="34" charset="0"/>
          <a:cs typeface="Segoe UI" pitchFamily="34" charset="0"/>
        </a:defRPr>
      </a:lvl1pPr>
    </p:titleStyle>
    <p:bodyStyle>
      <a:lvl1pPr marL="0" indent="0" algn="l" defTabSz="1087896" rtl="0" eaLnBrk="1" latinLnBrk="0" hangingPunct="1">
        <a:spcBef>
          <a:spcPts val="1800"/>
        </a:spcBef>
        <a:buClr>
          <a:srgbClr val="0072C6"/>
        </a:buClr>
        <a:buSzPct val="100000"/>
        <a:buFont typeface="Wingdings" pitchFamily="2" charset="2"/>
        <a:buNone/>
        <a:defRPr sz="2000" kern="1200">
          <a:solidFill>
            <a:srgbClr val="0072C6"/>
          </a:solidFill>
          <a:latin typeface="+mn-lt"/>
          <a:ea typeface="Segoe UI" pitchFamily="34" charset="0"/>
          <a:cs typeface="Segoe UI" pitchFamily="34" charset="0"/>
        </a:defRPr>
      </a:lvl1pPr>
      <a:lvl2pPr marL="285750" indent="-193675" algn="l" defTabSz="1087896" rtl="0" eaLnBrk="1" latinLnBrk="0" hangingPunct="1">
        <a:spcBef>
          <a:spcPts val="200"/>
        </a:spcBef>
        <a:spcAft>
          <a:spcPts val="400"/>
        </a:spcAft>
        <a:buFont typeface="Arial" pitchFamily="34" charset="0"/>
        <a:buChar char="•"/>
        <a:defRPr sz="1600" kern="1200">
          <a:solidFill>
            <a:srgbClr val="505050"/>
          </a:solidFill>
          <a:latin typeface="+mn-lt"/>
          <a:ea typeface="Segoe UI" pitchFamily="34" charset="0"/>
          <a:cs typeface="Segoe UI" pitchFamily="34" charset="0"/>
        </a:defRPr>
      </a:lvl2pPr>
      <a:lvl3pPr marL="514350" indent="-173038" algn="l" defTabSz="1087896" rtl="0" eaLnBrk="1" latinLnBrk="0" hangingPunct="1">
        <a:spcBef>
          <a:spcPts val="100"/>
        </a:spcBef>
        <a:spcAft>
          <a:spcPts val="200"/>
        </a:spcAft>
        <a:buFont typeface="Arial" panose="020B0604020202020204" pitchFamily="34" charset="0"/>
        <a:buChar char="‒"/>
        <a:tabLst>
          <a:tab pos="285750" algn="l"/>
        </a:tabLst>
        <a:defRPr sz="1400" kern="1200">
          <a:solidFill>
            <a:srgbClr val="505050"/>
          </a:solidFill>
          <a:latin typeface="+mn-lt"/>
          <a:ea typeface="Segoe UI" pitchFamily="34" charset="0"/>
          <a:cs typeface="Segoe UI" pitchFamily="34" charset="0"/>
        </a:defRPr>
      </a:lvl3pPr>
      <a:lvl4pPr marL="742950" indent="-158750" algn="l" defTabSz="1087896" rtl="0" eaLnBrk="1" latinLnBrk="0" hangingPunct="1">
        <a:spcBef>
          <a:spcPct val="20000"/>
        </a:spcBef>
        <a:buFont typeface="Arial" pitchFamily="34" charset="0"/>
        <a:buChar char="–"/>
        <a:defRPr sz="1200" kern="1200">
          <a:solidFill>
            <a:srgbClr val="505050"/>
          </a:solidFill>
          <a:latin typeface="+mn-lt"/>
          <a:ea typeface="Segoe UI" pitchFamily="34" charset="0"/>
          <a:cs typeface="Segoe UI" pitchFamily="34" charset="0"/>
        </a:defRPr>
      </a:lvl4pPr>
      <a:lvl5pPr marL="971550" indent="-179388" algn="l" defTabSz="1087896" rtl="0" eaLnBrk="1" latinLnBrk="0" hangingPunct="1">
        <a:spcBef>
          <a:spcPct val="20000"/>
        </a:spcBef>
        <a:buFont typeface="Arial" pitchFamily="34" charset="0"/>
        <a:buChar char="»"/>
        <a:defRPr sz="1400" kern="1200">
          <a:solidFill>
            <a:srgbClr val="505050"/>
          </a:solidFill>
          <a:latin typeface="+mn-lt"/>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15:clr>
            <a:srgbClr val="F26B43"/>
          </p15:clr>
        </p15:guide>
        <p15:guide id="29" orient="horz" pos="8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968866785"/>
      </p:ext>
    </p:extLst>
  </p:cSld>
  <p:clrMap bg1="lt1" tx1="dk1" bg2="lt2" tx2="dk2" accent1="accent1" accent2="accent2" accent3="accent3" accent4="accent4" accent5="accent5" accent6="accent6" hlink="hlink" folHlink="folHlink"/>
  <p:sldLayoutIdLst>
    <p:sldLayoutId id="2147483789" r:id="rId1"/>
    <p:sldLayoutId id="2147483767" r:id="rId2"/>
    <p:sldLayoutId id="2147483768" r:id="rId3"/>
    <p:sldLayoutId id="2147483769" r:id="rId4"/>
    <p:sldLayoutId id="214748379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Semilight" panose="020B0402040204020203"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7" name="think-cell Slide" r:id="rId34" imgW="377" imgH="377" progId="TCLayout.ActiveDocument.1">
                  <p:embed/>
                </p:oleObj>
              </mc:Choice>
              <mc:Fallback>
                <p:oleObj name="think-cell Slide" r:id="rId34" imgW="377" imgH="377" progId="TCLayout.ActiveDocument.1">
                  <p:embed/>
                  <p:pic>
                    <p:nvPicPr>
                      <p:cNvPr id="3" name="Object 2" hidden="1"/>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 y="243842"/>
            <a:ext cx="12192000" cy="646042"/>
          </a:xfrm>
          <a:prstGeom prst="rect">
            <a:avLst/>
          </a:prstGeom>
        </p:spPr>
        <p:txBody>
          <a:bodyPr vert="horz" lIns="320040" tIns="152357" rIns="53325" bIns="53325" rtlCol="0" anchor="ctr">
            <a:noAutofit/>
          </a:bodyPr>
          <a:lstStyle/>
          <a:p>
            <a:endParaRPr lang="en-US"/>
          </a:p>
        </p:txBody>
      </p:sp>
      <p:sp>
        <p:nvSpPr>
          <p:cNvPr id="7" name="Footer Placeholder 6"/>
          <p:cNvSpPr>
            <a:spLocks noGrp="1"/>
          </p:cNvSpPr>
          <p:nvPr>
            <p:ph type="ftr" sz="quarter" idx="3"/>
          </p:nvPr>
        </p:nvSpPr>
        <p:spPr>
          <a:xfrm>
            <a:off x="3048001" y="6571129"/>
            <a:ext cx="8382000" cy="193618"/>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r>
              <a:rPr lang="en-US">
                <a:solidFill>
                  <a:srgbClr val="505050"/>
                </a:solidFill>
              </a:rPr>
              <a:t>DRAFT: EMBARGOED CONTENT UNITL WINDOWS SERVER SQL 2008 EOS OFFER IS PUBLIC</a:t>
            </a:r>
          </a:p>
        </p:txBody>
      </p:sp>
      <p:sp>
        <p:nvSpPr>
          <p:cNvPr id="15" name="Text Placeholder 14"/>
          <p:cNvSpPr>
            <a:spLocks noGrp="1"/>
          </p:cNvSpPr>
          <p:nvPr>
            <p:ph type="body" idx="1"/>
          </p:nvPr>
        </p:nvSpPr>
        <p:spPr>
          <a:xfrm>
            <a:off x="227071" y="1143000"/>
            <a:ext cx="11658541" cy="5334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20020588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transition>
    <p:fade/>
  </p:transition>
  <p:hf hdr="0" ftr="0" dt="0"/>
  <p:txStyles>
    <p:titleStyle>
      <a:lvl1pPr marL="0" algn="l" defTabSz="1087896" rtl="0" eaLnBrk="1" latinLnBrk="0" hangingPunct="1">
        <a:lnSpc>
          <a:spcPct val="90000"/>
        </a:lnSpc>
        <a:spcBef>
          <a:spcPct val="0"/>
        </a:spcBef>
        <a:buNone/>
        <a:defRPr lang="en-US" sz="3600" kern="1200" spc="-58" baseline="0" dirty="0">
          <a:solidFill>
            <a:srgbClr val="505050"/>
          </a:solidFill>
          <a:latin typeface="+mn-lt"/>
          <a:ea typeface="Segoe UI" pitchFamily="34" charset="0"/>
          <a:cs typeface="Segoe UI" pitchFamily="34" charset="0"/>
        </a:defRPr>
      </a:lvl1pPr>
    </p:titleStyle>
    <p:bodyStyle>
      <a:lvl1pPr marL="0" indent="0" algn="l" defTabSz="1087896" rtl="0" eaLnBrk="1" latinLnBrk="0" hangingPunct="1">
        <a:spcBef>
          <a:spcPts val="1800"/>
        </a:spcBef>
        <a:buClr>
          <a:srgbClr val="0072C6"/>
        </a:buClr>
        <a:buSzPct val="100000"/>
        <a:buFont typeface="Wingdings" pitchFamily="2" charset="2"/>
        <a:buNone/>
        <a:defRPr sz="2000" kern="1200">
          <a:solidFill>
            <a:srgbClr val="0072C6"/>
          </a:solidFill>
          <a:latin typeface="+mn-lt"/>
          <a:ea typeface="Segoe UI" pitchFamily="34" charset="0"/>
          <a:cs typeface="Segoe UI" pitchFamily="34" charset="0"/>
        </a:defRPr>
      </a:lvl1pPr>
      <a:lvl2pPr marL="285750" indent="-193675" algn="l" defTabSz="1087896" rtl="0" eaLnBrk="1" latinLnBrk="0" hangingPunct="1">
        <a:spcBef>
          <a:spcPts val="200"/>
        </a:spcBef>
        <a:spcAft>
          <a:spcPts val="400"/>
        </a:spcAft>
        <a:buFont typeface="Arial" pitchFamily="34" charset="0"/>
        <a:buChar char="•"/>
        <a:defRPr sz="1600" kern="1200">
          <a:solidFill>
            <a:srgbClr val="505050"/>
          </a:solidFill>
          <a:latin typeface="+mn-lt"/>
          <a:ea typeface="Segoe UI" pitchFamily="34" charset="0"/>
          <a:cs typeface="Segoe UI" pitchFamily="34" charset="0"/>
        </a:defRPr>
      </a:lvl2pPr>
      <a:lvl3pPr marL="514350" indent="-173038" algn="l" defTabSz="1087896" rtl="0" eaLnBrk="1" latinLnBrk="0" hangingPunct="1">
        <a:spcBef>
          <a:spcPts val="100"/>
        </a:spcBef>
        <a:spcAft>
          <a:spcPts val="200"/>
        </a:spcAft>
        <a:buFont typeface="Arial" panose="020B0604020202020204" pitchFamily="34" charset="0"/>
        <a:buChar char="‒"/>
        <a:tabLst>
          <a:tab pos="285750" algn="l"/>
        </a:tabLst>
        <a:defRPr sz="1400" kern="1200">
          <a:solidFill>
            <a:srgbClr val="505050"/>
          </a:solidFill>
          <a:latin typeface="+mn-lt"/>
          <a:ea typeface="Segoe UI" pitchFamily="34" charset="0"/>
          <a:cs typeface="Segoe UI" pitchFamily="34" charset="0"/>
        </a:defRPr>
      </a:lvl3pPr>
      <a:lvl4pPr marL="742950" indent="-158750" algn="l" defTabSz="1087896" rtl="0" eaLnBrk="1" latinLnBrk="0" hangingPunct="1">
        <a:spcBef>
          <a:spcPct val="20000"/>
        </a:spcBef>
        <a:buFont typeface="Arial" pitchFamily="34" charset="0"/>
        <a:buChar char="–"/>
        <a:defRPr sz="1200" kern="1200">
          <a:solidFill>
            <a:srgbClr val="505050"/>
          </a:solidFill>
          <a:latin typeface="+mn-lt"/>
          <a:ea typeface="Segoe UI" pitchFamily="34" charset="0"/>
          <a:cs typeface="Segoe UI" pitchFamily="34" charset="0"/>
        </a:defRPr>
      </a:lvl4pPr>
      <a:lvl5pPr marL="971550" indent="-179388" algn="l" defTabSz="1087896" rtl="0" eaLnBrk="1" latinLnBrk="0" hangingPunct="1">
        <a:spcBef>
          <a:spcPct val="20000"/>
        </a:spcBef>
        <a:buFont typeface="Arial" pitchFamily="34" charset="0"/>
        <a:buChar char="»"/>
        <a:defRPr sz="1400" kern="1200">
          <a:solidFill>
            <a:srgbClr val="505050"/>
          </a:solidFill>
          <a:latin typeface="+mn-lt"/>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15:clr>
            <a:srgbClr val="F26B43"/>
          </p15:clr>
        </p15:guide>
        <p15:guide id="29" orient="horz" pos="89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08366035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496">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0" tIns="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1559" y="1486472"/>
            <a:ext cx="11653521" cy="1961373"/>
          </a:xfrm>
          <a:prstGeom prst="rect">
            <a:avLst/>
          </a:prstGeom>
        </p:spPr>
        <p:txBody>
          <a:bodyPr vert="horz" wrap="square" lIns="0" tIns="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8566"/>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Lst>
  <p:transition>
    <p:fade/>
  </p:transition>
  <p:txStyles>
    <p:titleStyle>
      <a:lvl1pPr algn="l" defTabSz="914192" rtl="0" eaLnBrk="1" latinLnBrk="0" hangingPunct="1">
        <a:lnSpc>
          <a:spcPct val="100000"/>
        </a:lnSpc>
        <a:spcBef>
          <a:spcPts val="588"/>
        </a:spcBef>
        <a:spcAft>
          <a:spcPts val="588"/>
        </a:spcAft>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173">
          <p15:clr>
            <a:srgbClr val="C35EA4"/>
          </p15:clr>
        </p15:guide>
        <p15:guide id="17" pos="7661">
          <p15:clr>
            <a:srgbClr val="C35EA4"/>
          </p15:clr>
        </p15:guide>
        <p15:guide id="25" orient="horz" pos="187">
          <p15:clr>
            <a:srgbClr val="C35EA4"/>
          </p15:clr>
        </p15:guide>
        <p15:guide id="26" orient="horz" pos="4219">
          <p15:clr>
            <a:srgbClr val="C35EA4"/>
          </p15:clr>
        </p15:guide>
        <p15:guide id="27" pos="3917">
          <p15:clr>
            <a:srgbClr val="C35EA4"/>
          </p15:clr>
        </p15:guide>
        <p15:guide id="28" orient="horz" pos="955">
          <p15:clr>
            <a:srgbClr val="C35EA4"/>
          </p15:clr>
        </p15:guide>
        <p15:guide id="30" orient="horz" pos="283">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p:nvPicPr>
        <p:blipFill>
          <a:blip r:embed="rId31"/>
          <a:stretch>
            <a:fillRect/>
          </a:stretch>
        </p:blipFill>
        <p:spPr>
          <a:xfrm rot="5400000">
            <a:off x="9044629" y="3216843"/>
            <a:ext cx="6858000" cy="424314"/>
          </a:xfrm>
          <a:prstGeom prst="rect">
            <a:avLst/>
          </a:prstGeom>
        </p:spPr>
      </p:pic>
      <p:sp>
        <p:nvSpPr>
          <p:cNvPr id="2" name="Title Placeholder 1"/>
          <p:cNvSpPr>
            <a:spLocks noGrp="1"/>
          </p:cNvSpPr>
          <p:nvPr>
            <p:ph type="title"/>
          </p:nvPr>
        </p:nvSpPr>
        <p:spPr>
          <a:xfrm>
            <a:off x="426424" y="224112"/>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110106"/>
            <a:ext cx="11336039" cy="203191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5400000">
            <a:off x="9755482" y="3012080"/>
            <a:ext cx="6858623" cy="833218"/>
          </a:xfrm>
          <a:prstGeom prst="rect">
            <a:avLst/>
          </a:prstGeom>
        </p:spPr>
      </p:pic>
    </p:spTree>
    <p:extLst>
      <p:ext uri="{BB962C8B-B14F-4D97-AF65-F5344CB8AC3E}">
        <p14:creationId xmlns:p14="http://schemas.microsoft.com/office/powerpoint/2010/main" val="170794012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p:transition>
    <p:fade/>
  </p:transition>
  <p:txStyles>
    <p:titleStyle>
      <a:lvl1pPr algn="l" defTabSz="914367" rtl="0" eaLnBrk="1" latinLnBrk="0" hangingPunct="1">
        <a:lnSpc>
          <a:spcPct val="90000"/>
        </a:lnSpc>
        <a:spcBef>
          <a:spcPct val="0"/>
        </a:spcBef>
        <a:buNone/>
        <a:defRPr lang="en-US" sz="3529"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2745"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4"/>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2440186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69" r:id="rId50"/>
    <p:sldLayoutId id="2147483970" r:id="rId51"/>
    <p:sldLayoutId id="2147483971" r:id="rId52"/>
    <p:sldLayoutId id="2147483972" r:id="rId53"/>
    <p:sldLayoutId id="2147483973" r:id="rId54"/>
    <p:sldLayoutId id="2147483974" r:id="rId55"/>
    <p:sldLayoutId id="2147483975" r:id="rId56"/>
    <p:sldLayoutId id="2147483976" r:id="rId57"/>
    <p:sldLayoutId id="2147483977" r:id="rId58"/>
    <p:sldLayoutId id="2147483978" r:id="rId59"/>
    <p:sldLayoutId id="2147483979" r:id="rId60"/>
    <p:sldLayoutId id="2147483980" r:id="rId61"/>
    <p:sldLayoutId id="2147483981" r:id="rId6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7.emf"/><Relationship Id="rId5" Type="http://schemas.openxmlformats.org/officeDocument/2006/relationships/oleObject" Target="../embeddings/oleObject21.bin"/><Relationship Id="rId4"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94.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58.png"/><Relationship Id="rId5" Type="http://schemas.openxmlformats.org/officeDocument/2006/relationships/image" Target="../media/image79.png"/><Relationship Id="rId4" Type="http://schemas.openxmlformats.org/officeDocument/2006/relationships/image" Target="../media/image54.emf"/></Relationships>
</file>

<file path=ppt/slides/_rels/slide12.xml.rels><?xml version="1.0" encoding="UTF-8" standalone="yes"?>
<Relationships xmlns="http://schemas.openxmlformats.org/package/2006/relationships"><Relationship Id="rId8" Type="http://schemas.openxmlformats.org/officeDocument/2006/relationships/hyperlink" Target="https://azure.microsoft.com/en-us/case-studies/" TargetMode="External"/><Relationship Id="rId13" Type="http://schemas.openxmlformats.org/officeDocument/2006/relationships/hyperlink" Target="https://customers.microsoft.com/en-us/story/jbhunt-travelandtransportation-azure" TargetMode="External"/><Relationship Id="rId18" Type="http://schemas.openxmlformats.org/officeDocument/2006/relationships/image" Target="../media/image62.png"/><Relationship Id="rId3" Type="http://schemas.openxmlformats.org/officeDocument/2006/relationships/tags" Target="../tags/tag47.xml"/><Relationship Id="rId7" Type="http://schemas.openxmlformats.org/officeDocument/2006/relationships/image" Target="../media/image7.emf"/><Relationship Id="rId12" Type="http://schemas.openxmlformats.org/officeDocument/2006/relationships/hyperlink" Target="https://customers.microsoft.com/en-us/story/geico" TargetMode="External"/><Relationship Id="rId17" Type="http://schemas.openxmlformats.org/officeDocument/2006/relationships/image" Target="../media/image61.png"/><Relationship Id="rId2" Type="http://schemas.openxmlformats.org/officeDocument/2006/relationships/tags" Target="../tags/tag46.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vmlDrawing" Target="../drawings/vmlDrawing25.vml"/><Relationship Id="rId6" Type="http://schemas.openxmlformats.org/officeDocument/2006/relationships/oleObject" Target="../embeddings/oleObject25.bin"/><Relationship Id="rId11" Type="http://schemas.openxmlformats.org/officeDocument/2006/relationships/hyperlink" Target="https://customers.microsoft.com/en-us/story/wipro-azure-cloud-it-technology" TargetMode="External"/><Relationship Id="rId5" Type="http://schemas.openxmlformats.org/officeDocument/2006/relationships/notesSlide" Target="../notesSlides/notesSlide6.xml"/><Relationship Id="rId15" Type="http://schemas.openxmlformats.org/officeDocument/2006/relationships/image" Target="../media/image59.png"/><Relationship Id="rId10" Type="http://schemas.openxmlformats.org/officeDocument/2006/relationships/hyperlink" Target="https://customers.microsoft.com/en-us/story/maersk-travel-transportation-microsoft-services" TargetMode="External"/><Relationship Id="rId19" Type="http://schemas.openxmlformats.org/officeDocument/2006/relationships/image" Target="../media/image63.svg"/><Relationship Id="rId4" Type="http://schemas.openxmlformats.org/officeDocument/2006/relationships/slideLayout" Target="../slideLayouts/slideLayout27.xml"/><Relationship Id="rId9" Type="http://schemas.openxmlformats.org/officeDocument/2006/relationships/hyperlink" Target="https://azure.microsoft.com/en-us/migration/" TargetMode="External"/><Relationship Id="rId14" Type="http://schemas.openxmlformats.org/officeDocument/2006/relationships/hyperlink" Target="https://customers.microsoft.com/en-us/story/aso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microsoft.sharepoint.com/:p:/r/teams/Intelligent_Cloud/ChannelIndustry/_layouts/15/Doc.aspx?sourcedoc=%7b9c48a9a5-ddd2-497b-aec0-8521712fd683%7d&amp;action=default" TargetMode="External"/><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image" Target="../media/image68.png"/><Relationship Id="rId11" Type="http://schemas.openxmlformats.org/officeDocument/2006/relationships/hyperlink" Target="azure.com/migration/partners" TargetMode="External"/><Relationship Id="rId5" Type="http://schemas.openxmlformats.org/officeDocument/2006/relationships/image" Target="../media/image67.png"/><Relationship Id="rId10" Type="http://schemas.openxmlformats.org/officeDocument/2006/relationships/hyperlink" Target="http://aka.ms/appservicemigration" TargetMode="External"/><Relationship Id="rId4" Type="http://schemas.openxmlformats.org/officeDocument/2006/relationships/image" Target="../media/image66.png"/><Relationship Id="rId9" Type="http://schemas.openxmlformats.org/officeDocument/2006/relationships/hyperlink" Target="https://microsoft.sharepoint.com/teams/ProjectAtlas/SitePages/Phase%201.aspx"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75.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Layout" Target="../slideLayouts/slideLayout31.xml"/><Relationship Id="rId5" Type="http://schemas.openxmlformats.org/officeDocument/2006/relationships/image" Target="../media/image77.png"/><Relationship Id="rId4" Type="http://schemas.openxmlformats.org/officeDocument/2006/relationships/hyperlink" Target="https://www.computerprofile.com/solutions/data/european-databas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8.png"/><Relationship Id="rId1" Type="http://schemas.openxmlformats.org/officeDocument/2006/relationships/slideLayout" Target="../slideLayouts/slideLayout31.xml"/><Relationship Id="rId5" Type="http://schemas.openxmlformats.org/officeDocument/2006/relationships/hyperlink" Target="https://www.microsoft.com/en-us/solution-providers/home" TargetMode="External"/><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6.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hyperlink" Target="https://www.microsoft.com/en-us/cloud-platform/windows-server-2008" TargetMode="External"/><Relationship Id="rId3" Type="http://schemas.openxmlformats.org/officeDocument/2006/relationships/tags" Target="../tags/tag51.xml"/><Relationship Id="rId7" Type="http://schemas.openxmlformats.org/officeDocument/2006/relationships/hyperlink" Target="https://azure.microsoft.com/en-us/campaigns/windows-server/?v=18.19&amp;v=18.19" TargetMode="External"/><Relationship Id="rId12" Type="http://schemas.openxmlformats.org/officeDocument/2006/relationships/image" Target="../media/image81.svg"/><Relationship Id="rId2" Type="http://schemas.openxmlformats.org/officeDocument/2006/relationships/tags" Target="../tags/tag50.xml"/><Relationship Id="rId1" Type="http://schemas.openxmlformats.org/officeDocument/2006/relationships/vmlDrawing" Target="../drawings/vmlDrawing27.vml"/><Relationship Id="rId6" Type="http://schemas.openxmlformats.org/officeDocument/2006/relationships/image" Target="../media/image7.emf"/><Relationship Id="rId11" Type="http://schemas.openxmlformats.org/officeDocument/2006/relationships/image" Target="../media/image80.png"/><Relationship Id="rId5" Type="http://schemas.openxmlformats.org/officeDocument/2006/relationships/oleObject" Target="../embeddings/oleObject26.bin"/><Relationship Id="rId10" Type="http://schemas.openxmlformats.org/officeDocument/2006/relationships/hyperlink" Target="https://aka.ms/eos-offer-faq" TargetMode="External"/><Relationship Id="rId4" Type="http://schemas.openxmlformats.org/officeDocument/2006/relationships/slideLayout" Target="../slideLayouts/slideLayout27.xml"/><Relationship Id="rId9" Type="http://schemas.openxmlformats.org/officeDocument/2006/relationships/hyperlink" Target="https://www.microsoft.com/en-US/sql-server/sql-server-2008"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azure.microsoft.com/en-us/pricing/hybrid-benefit/" TargetMode="External"/><Relationship Id="rId3" Type="http://schemas.openxmlformats.org/officeDocument/2006/relationships/tags" Target="../tags/tag53.xml"/><Relationship Id="rId7" Type="http://schemas.openxmlformats.org/officeDocument/2006/relationships/image" Target="../media/image7.emf"/><Relationship Id="rId12" Type="http://schemas.openxmlformats.org/officeDocument/2006/relationships/image" Target="../media/image82.png"/><Relationship Id="rId2" Type="http://schemas.openxmlformats.org/officeDocument/2006/relationships/tags" Target="../tags/tag52.xml"/><Relationship Id="rId1" Type="http://schemas.openxmlformats.org/officeDocument/2006/relationships/vmlDrawing" Target="../drawings/vmlDrawing28.vml"/><Relationship Id="rId6" Type="http://schemas.openxmlformats.org/officeDocument/2006/relationships/oleObject" Target="../embeddings/oleObject27.bin"/><Relationship Id="rId11" Type="http://schemas.openxmlformats.org/officeDocument/2006/relationships/hyperlink" Target="https://docs.microsoft.com/en-us/azure/billing/billing-save-compute-costs-reservations" TargetMode="External"/><Relationship Id="rId5" Type="http://schemas.openxmlformats.org/officeDocument/2006/relationships/notesSlide" Target="../notesSlides/notesSlide12.xml"/><Relationship Id="rId10" Type="http://schemas.openxmlformats.org/officeDocument/2006/relationships/hyperlink" Target="https://portal.azure.com/#create/Microsoft.Reservations" TargetMode="External"/><Relationship Id="rId4" Type="http://schemas.openxmlformats.org/officeDocument/2006/relationships/slideLayout" Target="../slideLayouts/slideLayout27.xml"/><Relationship Id="rId9" Type="http://schemas.openxmlformats.org/officeDocument/2006/relationships/hyperlink" Target="https://azure.microsoft.com/en-us/pricing/reserved-vm-instance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azure.microsoft.com/en-us/pricing/reserved-vm-instances/" TargetMode="External"/><Relationship Id="rId3" Type="http://schemas.openxmlformats.org/officeDocument/2006/relationships/tags" Target="../tags/tag55.xml"/><Relationship Id="rId7" Type="http://schemas.openxmlformats.org/officeDocument/2006/relationships/image" Target="../media/image7.emf"/><Relationship Id="rId2" Type="http://schemas.openxmlformats.org/officeDocument/2006/relationships/tags" Target="../tags/tag54.xml"/><Relationship Id="rId1" Type="http://schemas.openxmlformats.org/officeDocument/2006/relationships/vmlDrawing" Target="../drawings/vmlDrawing29.vml"/><Relationship Id="rId6" Type="http://schemas.openxmlformats.org/officeDocument/2006/relationships/oleObject" Target="../embeddings/oleObject28.bin"/><Relationship Id="rId5" Type="http://schemas.openxmlformats.org/officeDocument/2006/relationships/notesSlide" Target="../notesSlides/notesSlide13.xml"/><Relationship Id="rId10" Type="http://schemas.openxmlformats.org/officeDocument/2006/relationships/hyperlink" Target="https://docs.microsoft.com/en-us/azure/virtual-machines/windows/hybrid-use-benefit-licensing" TargetMode="External"/><Relationship Id="rId4" Type="http://schemas.openxmlformats.org/officeDocument/2006/relationships/slideLayout" Target="../slideLayouts/slideLayout28.xml"/><Relationship Id="rId9" Type="http://schemas.openxmlformats.org/officeDocument/2006/relationships/hyperlink" Target="https://azure.microsoft.com/en-us/pricing/hybrid-benefit/" TargetMode="External"/></Relationships>
</file>

<file path=ppt/slides/_rels/slide2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0.vml"/><Relationship Id="rId6" Type="http://schemas.openxmlformats.org/officeDocument/2006/relationships/image" Target="../media/image7.emf"/><Relationship Id="rId5" Type="http://schemas.openxmlformats.org/officeDocument/2006/relationships/oleObject" Target="../embeddings/oleObject29.bin"/><Relationship Id="rId4"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59.xml"/><Relationship Id="rId7" Type="http://schemas.openxmlformats.org/officeDocument/2006/relationships/image" Target="../media/image7.emf"/><Relationship Id="rId2" Type="http://schemas.openxmlformats.org/officeDocument/2006/relationships/tags" Target="../tags/tag58.xml"/><Relationship Id="rId1" Type="http://schemas.openxmlformats.org/officeDocument/2006/relationships/vmlDrawing" Target="../drawings/vmlDrawing31.vml"/><Relationship Id="rId6" Type="http://schemas.openxmlformats.org/officeDocument/2006/relationships/oleObject" Target="../embeddings/oleObject30.bin"/><Relationship Id="rId5" Type="http://schemas.openxmlformats.org/officeDocument/2006/relationships/notesSlide" Target="../notesSlides/notesSlide14.xml"/><Relationship Id="rId4"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84.tiff"/><Relationship Id="rId2" Type="http://schemas.openxmlformats.org/officeDocument/2006/relationships/tags" Target="../tags/tag60.xml"/><Relationship Id="rId1" Type="http://schemas.openxmlformats.org/officeDocument/2006/relationships/vmlDrawing" Target="../drawings/vmlDrawing32.vml"/><Relationship Id="rId6" Type="http://schemas.openxmlformats.org/officeDocument/2006/relationships/image" Target="../media/image7.emf"/><Relationship Id="rId5" Type="http://schemas.openxmlformats.org/officeDocument/2006/relationships/oleObject" Target="../embeddings/oleObject31.bin"/><Relationship Id="rId4"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hyperlink" Target="https://azure.microsoft.com/en-us/programs/azure-fasttrack/?v=18.03" TargetMode="External"/><Relationship Id="rId3" Type="http://schemas.openxmlformats.org/officeDocument/2006/relationships/tags" Target="../tags/tag63.xml"/><Relationship Id="rId7" Type="http://schemas.openxmlformats.org/officeDocument/2006/relationships/image" Target="../media/image7.emf"/><Relationship Id="rId2" Type="http://schemas.openxmlformats.org/officeDocument/2006/relationships/tags" Target="../tags/tag62.xml"/><Relationship Id="rId1" Type="http://schemas.openxmlformats.org/officeDocument/2006/relationships/vmlDrawing" Target="../drawings/vmlDrawing33.vml"/><Relationship Id="rId6" Type="http://schemas.openxmlformats.org/officeDocument/2006/relationships/oleObject" Target="../embeddings/oleObject32.bin"/><Relationship Id="rId5" Type="http://schemas.openxmlformats.org/officeDocument/2006/relationships/notesSlide" Target="../notesSlides/notesSlide15.xml"/><Relationship Id="rId4" Type="http://schemas.openxmlformats.org/officeDocument/2006/relationships/slideLayout" Target="../slideLayouts/slideLayout27.xml"/><Relationship Id="rId9" Type="http://schemas.openxmlformats.org/officeDocument/2006/relationships/hyperlink" Target="https://azure.microsoft.com/en-us/programs/azure-fasttrack/partners/" TargetMode="External"/></Relationships>
</file>

<file path=ppt/slides/_rels/slide29.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vmlDrawing" Target="../drawings/vmlDrawing34.vml"/><Relationship Id="rId6" Type="http://schemas.openxmlformats.org/officeDocument/2006/relationships/image" Target="../media/image7.emf"/><Relationship Id="rId5" Type="http://schemas.openxmlformats.org/officeDocument/2006/relationships/oleObject" Target="../embeddings/oleObject33.bin"/><Relationship Id="rId4"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hyperlink" Target="mailto:andersw@microsoft.com" TargetMode="External"/><Relationship Id="rId3" Type="http://schemas.openxmlformats.org/officeDocument/2006/relationships/tags" Target="../tags/tag41.xml"/><Relationship Id="rId7" Type="http://schemas.openxmlformats.org/officeDocument/2006/relationships/hyperlink" Target="mailto:azuremig@microsoft.com" TargetMode="External"/><Relationship Id="rId2" Type="http://schemas.openxmlformats.org/officeDocument/2006/relationships/tags" Target="../tags/tag40.xml"/><Relationship Id="rId1" Type="http://schemas.openxmlformats.org/officeDocument/2006/relationships/vmlDrawing" Target="../drawings/vmlDrawing22.vml"/><Relationship Id="rId6" Type="http://schemas.openxmlformats.org/officeDocument/2006/relationships/image" Target="../media/image7.emf"/><Relationship Id="rId5" Type="http://schemas.openxmlformats.org/officeDocument/2006/relationships/oleObject" Target="../embeddings/oleObject22.bin"/><Relationship Id="rId4" Type="http://schemas.openxmlformats.org/officeDocument/2006/relationships/slideLayout" Target="../slideLayouts/slideLayout62.xml"/><Relationship Id="rId9" Type="http://schemas.openxmlformats.org/officeDocument/2006/relationships/image" Target="../media/image4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vmlDrawing" Target="../drawings/vmlDrawing35.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69.xml"/><Relationship Id="rId7" Type="http://schemas.openxmlformats.org/officeDocument/2006/relationships/hyperlink" Target="https://aka.ms/migrationplaybook" TargetMode="External"/><Relationship Id="rId2" Type="http://schemas.openxmlformats.org/officeDocument/2006/relationships/tags" Target="../tags/tag68.xml"/><Relationship Id="rId1" Type="http://schemas.openxmlformats.org/officeDocument/2006/relationships/vmlDrawing" Target="../drawings/vmlDrawing36.vml"/><Relationship Id="rId6" Type="http://schemas.openxmlformats.org/officeDocument/2006/relationships/image" Target="../media/image7.emf"/><Relationship Id="rId5" Type="http://schemas.openxmlformats.org/officeDocument/2006/relationships/oleObject" Target="../embeddings/oleObject34.bin"/><Relationship Id="rId4" Type="http://schemas.openxmlformats.org/officeDocument/2006/relationships/slideLayout" Target="../slideLayouts/slideLayout27.xml"/><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hyperlink" Target="https://azure.microsoft.com/en-us/migration/" TargetMode="External"/><Relationship Id="rId3" Type="http://schemas.openxmlformats.org/officeDocument/2006/relationships/tags" Target="../tags/tag71.xml"/><Relationship Id="rId7" Type="http://schemas.openxmlformats.org/officeDocument/2006/relationships/image" Target="../media/image7.emf"/><Relationship Id="rId2" Type="http://schemas.openxmlformats.org/officeDocument/2006/relationships/tags" Target="../tags/tag70.xml"/><Relationship Id="rId1" Type="http://schemas.openxmlformats.org/officeDocument/2006/relationships/vmlDrawing" Target="../drawings/vmlDrawing37.vml"/><Relationship Id="rId6" Type="http://schemas.openxmlformats.org/officeDocument/2006/relationships/oleObject" Target="../embeddings/oleObject35.bin"/><Relationship Id="rId5" Type="http://schemas.openxmlformats.org/officeDocument/2006/relationships/notesSlide" Target="../notesSlides/notesSlide16.xml"/><Relationship Id="rId4"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hyperlink" Target="https://azure.microsoft.com/en-us/migration/" TargetMode="External"/><Relationship Id="rId3" Type="http://schemas.openxmlformats.org/officeDocument/2006/relationships/tags" Target="../tags/tag73.xml"/><Relationship Id="rId7" Type="http://schemas.openxmlformats.org/officeDocument/2006/relationships/image" Target="../media/image7.emf"/><Relationship Id="rId2" Type="http://schemas.openxmlformats.org/officeDocument/2006/relationships/tags" Target="../tags/tag72.xml"/><Relationship Id="rId1" Type="http://schemas.openxmlformats.org/officeDocument/2006/relationships/vmlDrawing" Target="../drawings/vmlDrawing38.vml"/><Relationship Id="rId6" Type="http://schemas.openxmlformats.org/officeDocument/2006/relationships/oleObject" Target="../embeddings/oleObject36.bin"/><Relationship Id="rId5" Type="http://schemas.openxmlformats.org/officeDocument/2006/relationships/notesSlide" Target="../notesSlides/notesSlide17.xml"/><Relationship Id="rId10" Type="http://schemas.openxmlformats.org/officeDocument/2006/relationships/image" Target="../media/image87.png"/><Relationship Id="rId4" Type="http://schemas.openxmlformats.org/officeDocument/2006/relationships/slideLayout" Target="../slideLayouts/slideLayout27.xml"/><Relationship Id="rId9" Type="http://schemas.openxmlformats.org/officeDocument/2006/relationships/hyperlink" Target="https://onlinexperiences.com/scripts/Server.nxp?LASCmd=AI:4;F:QS!10100&amp;ShowKey=51172&amp;Referrer=https://azure.microsoft.com/en-us/migration/"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docs.microsoft.com/en-us/azure/migrate/contoso-migration-rehost-linux-vm" TargetMode="External"/><Relationship Id="rId3" Type="http://schemas.openxmlformats.org/officeDocument/2006/relationships/hyperlink" Target="https://partner.microsoft.com/en-US/solutions/practice-areas/data-ai/data-platform-modernization#simple-tab-content-2" TargetMode="External"/><Relationship Id="rId7" Type="http://schemas.openxmlformats.org/officeDocument/2006/relationships/hyperlink" Target="https://docs.microsoft.com/en-us/azure/migrate/contoso-migration-rehost-vm-sql-ag" TargetMode="External"/><Relationship Id="rId2" Type="http://schemas.openxmlformats.org/officeDocument/2006/relationships/image" Target="../media/image88.png"/><Relationship Id="rId1" Type="http://schemas.openxmlformats.org/officeDocument/2006/relationships/slideLayout" Target="../slideLayouts/slideLayout82.xml"/><Relationship Id="rId6" Type="http://schemas.openxmlformats.org/officeDocument/2006/relationships/hyperlink" Target="https://docs.microsoft.com/en-us/azure/migrate/contoso-migration-rehost-vm" TargetMode="External"/><Relationship Id="rId11" Type="http://schemas.openxmlformats.org/officeDocument/2006/relationships/image" Target="../media/image90.jpeg"/><Relationship Id="rId5" Type="http://schemas.openxmlformats.org/officeDocument/2006/relationships/hyperlink" Target="https://docs.microsoft.com/en-us/azure/migrate/contoso-migration-rehost-vm-sql-managed-instance" TargetMode="External"/><Relationship Id="rId10" Type="http://schemas.openxmlformats.org/officeDocument/2006/relationships/image" Target="../media/image89.png"/><Relationship Id="rId4" Type="http://schemas.openxmlformats.org/officeDocument/2006/relationships/hyperlink" Target="https://docs.microsoft.com/en-us/azure/migrate/" TargetMode="External"/><Relationship Id="rId9" Type="http://schemas.openxmlformats.org/officeDocument/2006/relationships/hyperlink" Target="https://docs.microsoft.com/en-us/azure/migrate/contoso-migration-rehost-linux-vm-mysq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zure.microsoft.com/en-us/services/virtual-machines/secure-well-managed-iaas/" TargetMode="External"/><Relationship Id="rId2" Type="http://schemas.openxmlformats.org/officeDocument/2006/relationships/hyperlink" Target="https://assetsprod.microsoft.com/mpn/en-us/azure-secure-well-managed-cloud-customer-presentation.pptx" TargetMode="External"/><Relationship Id="rId1" Type="http://schemas.openxmlformats.org/officeDocument/2006/relationships/slideLayout" Target="../slideLayouts/slideLayout27.xml"/><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tags" Target="../tags/tag75.xml"/><Relationship Id="rId7" Type="http://schemas.openxmlformats.org/officeDocument/2006/relationships/hyperlink" Target="https://partner.microsoft.com/en-US/solutions/intelligent-cloud/assets/collection/azure-operations-jumpstart#/" TargetMode="External"/><Relationship Id="rId2" Type="http://schemas.openxmlformats.org/officeDocument/2006/relationships/tags" Target="../tags/tag74.xml"/><Relationship Id="rId1" Type="http://schemas.openxmlformats.org/officeDocument/2006/relationships/vmlDrawing" Target="../drawings/vmlDrawing39.vml"/><Relationship Id="rId6" Type="http://schemas.openxmlformats.org/officeDocument/2006/relationships/image" Target="../media/image7.emf"/><Relationship Id="rId5" Type="http://schemas.openxmlformats.org/officeDocument/2006/relationships/oleObject" Target="../embeddings/oleObject37.bin"/><Relationship Id="rId4"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tags" Target="../tags/tag77.xml"/><Relationship Id="rId21" Type="http://schemas.openxmlformats.org/officeDocument/2006/relationships/image" Target="../media/image106.svg"/><Relationship Id="rId7" Type="http://schemas.openxmlformats.org/officeDocument/2006/relationships/hyperlink" Target="https://azure.microsoft.com/en-us/migration/" TargetMode="External"/><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tags" Target="../tags/tag76.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vmlDrawing" Target="../drawings/vmlDrawing40.vml"/><Relationship Id="rId6" Type="http://schemas.openxmlformats.org/officeDocument/2006/relationships/image" Target="../media/image7.emf"/><Relationship Id="rId11" Type="http://schemas.openxmlformats.org/officeDocument/2006/relationships/image" Target="../media/image96.png"/><Relationship Id="rId24" Type="http://schemas.openxmlformats.org/officeDocument/2006/relationships/image" Target="../media/image109.png"/><Relationship Id="rId5" Type="http://schemas.openxmlformats.org/officeDocument/2006/relationships/oleObject" Target="../embeddings/oleObject38.bin"/><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svg"/><Relationship Id="rId19" Type="http://schemas.openxmlformats.org/officeDocument/2006/relationships/image" Target="../media/image104.png"/><Relationship Id="rId4" Type="http://schemas.openxmlformats.org/officeDocument/2006/relationships/slideLayout" Target="../slideLayouts/slideLayout27.xml"/><Relationship Id="rId9" Type="http://schemas.openxmlformats.org/officeDocument/2006/relationships/image" Target="../media/image94.png"/><Relationship Id="rId14" Type="http://schemas.openxmlformats.org/officeDocument/2006/relationships/image" Target="../media/image99.jpeg"/><Relationship Id="rId22"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9.xml"/><Relationship Id="rId7" Type="http://schemas.openxmlformats.org/officeDocument/2006/relationships/hyperlink" Target="https://datamigration.microsoft.com/" TargetMode="External"/><Relationship Id="rId2" Type="http://schemas.openxmlformats.org/officeDocument/2006/relationships/tags" Target="../tags/tag78.xml"/><Relationship Id="rId1" Type="http://schemas.openxmlformats.org/officeDocument/2006/relationships/vmlDrawing" Target="../drawings/vmlDrawing41.vml"/><Relationship Id="rId6" Type="http://schemas.openxmlformats.org/officeDocument/2006/relationships/image" Target="../media/image7.emf"/><Relationship Id="rId5" Type="http://schemas.openxmlformats.org/officeDocument/2006/relationships/oleObject" Target="../embeddings/oleObject39.bin"/><Relationship Id="rId4" Type="http://schemas.openxmlformats.org/officeDocument/2006/relationships/slideLayout" Target="../slideLayouts/slideLayout27.xml"/><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3.xml"/><Relationship Id="rId7" Type="http://schemas.openxmlformats.org/officeDocument/2006/relationships/image" Target="../media/image7.emf"/><Relationship Id="rId2" Type="http://schemas.openxmlformats.org/officeDocument/2006/relationships/tags" Target="../tags/tag42.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image" Target="../media/image48.png"/><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vmlDrawing" Target="../drawings/vmlDrawing42.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tags" Target="../tags/tag83.xml"/><Relationship Id="rId7" Type="http://schemas.openxmlformats.org/officeDocument/2006/relationships/hyperlink" Target="https://azure.microsoft.com/en-us/pricing/tco/" TargetMode="External"/><Relationship Id="rId2" Type="http://schemas.openxmlformats.org/officeDocument/2006/relationships/tags" Target="../tags/tag82.xml"/><Relationship Id="rId1" Type="http://schemas.openxmlformats.org/officeDocument/2006/relationships/vmlDrawing" Target="../drawings/vmlDrawing43.vml"/><Relationship Id="rId6" Type="http://schemas.openxmlformats.org/officeDocument/2006/relationships/image" Target="../media/image7.emf"/><Relationship Id="rId5" Type="http://schemas.openxmlformats.org/officeDocument/2006/relationships/oleObject" Target="../embeddings/oleObject40.bin"/><Relationship Id="rId4"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hyperlink" Target="https://www.cloudyn.com/register/?source=trial" TargetMode="External"/><Relationship Id="rId13" Type="http://schemas.openxmlformats.org/officeDocument/2006/relationships/image" Target="../media/image116.tiff"/><Relationship Id="rId3" Type="http://schemas.openxmlformats.org/officeDocument/2006/relationships/tags" Target="../tags/tag85.xml"/><Relationship Id="rId7" Type="http://schemas.openxmlformats.org/officeDocument/2006/relationships/hyperlink" Target="https://azure.microsoft.com/en-us/services/cost-management/" TargetMode="External"/><Relationship Id="rId12" Type="http://schemas.openxmlformats.org/officeDocument/2006/relationships/image" Target="../media/image115.tiff"/><Relationship Id="rId2" Type="http://schemas.openxmlformats.org/officeDocument/2006/relationships/tags" Target="../tags/tag84.xml"/><Relationship Id="rId1" Type="http://schemas.openxmlformats.org/officeDocument/2006/relationships/vmlDrawing" Target="../drawings/vmlDrawing44.vml"/><Relationship Id="rId6" Type="http://schemas.openxmlformats.org/officeDocument/2006/relationships/image" Target="../media/image7.emf"/><Relationship Id="rId11" Type="http://schemas.openxmlformats.org/officeDocument/2006/relationships/image" Target="../media/image114.tiff"/><Relationship Id="rId5" Type="http://schemas.openxmlformats.org/officeDocument/2006/relationships/oleObject" Target="../embeddings/oleObject41.bin"/><Relationship Id="rId10" Type="http://schemas.openxmlformats.org/officeDocument/2006/relationships/hyperlink" Target="https://azure.microsoft.com/en-us/pricing/details/cost-management/" TargetMode="External"/><Relationship Id="rId4" Type="http://schemas.openxmlformats.org/officeDocument/2006/relationships/slideLayout" Target="../slideLayouts/slideLayout27.xml"/><Relationship Id="rId9" Type="http://schemas.openxmlformats.org/officeDocument/2006/relationships/hyperlink" Target="https://azure.microsoft.com/en-us/blog/use-azure-cost-management-for-free/" TargetMode="External"/><Relationship Id="rId14" Type="http://schemas.openxmlformats.org/officeDocument/2006/relationships/image" Target="../media/image11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vmlDrawing" Target="../drawings/vmlDrawing45.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hyperlink" Target="https://azure.microsoft.com/en-us/services/azure-migrate/" TargetMode="External"/><Relationship Id="rId3" Type="http://schemas.openxmlformats.org/officeDocument/2006/relationships/tags" Target="../tags/tag89.xml"/><Relationship Id="rId7" Type="http://schemas.openxmlformats.org/officeDocument/2006/relationships/hyperlink" Target="https://azure.microsoft.com/en-us/resources/videos/migration-with-azure-migrate/" TargetMode="External"/><Relationship Id="rId2" Type="http://schemas.openxmlformats.org/officeDocument/2006/relationships/tags" Target="../tags/tag88.xml"/><Relationship Id="rId1" Type="http://schemas.openxmlformats.org/officeDocument/2006/relationships/vmlDrawing" Target="../drawings/vmlDrawing46.vml"/><Relationship Id="rId6" Type="http://schemas.openxmlformats.org/officeDocument/2006/relationships/image" Target="../media/image7.emf"/><Relationship Id="rId11" Type="http://schemas.openxmlformats.org/officeDocument/2006/relationships/image" Target="../media/image118.jpeg"/><Relationship Id="rId5" Type="http://schemas.openxmlformats.org/officeDocument/2006/relationships/oleObject" Target="../embeddings/oleObject42.bin"/><Relationship Id="rId10" Type="http://schemas.openxmlformats.org/officeDocument/2006/relationships/hyperlink" Target="https://docs.microsoft.com/en-us/azure/migrate/migrate-scenarios-assessment" TargetMode="External"/><Relationship Id="rId4" Type="http://schemas.openxmlformats.org/officeDocument/2006/relationships/slideLayout" Target="../slideLayouts/slideLayout27.xml"/><Relationship Id="rId9" Type="http://schemas.openxmlformats.org/officeDocument/2006/relationships/hyperlink" Target="https://aka.ms/azuremigrate/getstarted"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docs.microsoft.com/en-us/azure/migrate/migrate-scenarios-lift-and-shift" TargetMode="External"/><Relationship Id="rId3" Type="http://schemas.openxmlformats.org/officeDocument/2006/relationships/tags" Target="../tags/tag91.xml"/><Relationship Id="rId7" Type="http://schemas.openxmlformats.org/officeDocument/2006/relationships/hyperlink" Target="https://azure.microsoft.com/en-us/services/site-recovery/" TargetMode="External"/><Relationship Id="rId2" Type="http://schemas.openxmlformats.org/officeDocument/2006/relationships/tags" Target="../tags/tag90.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43.bin"/><Relationship Id="rId10" Type="http://schemas.openxmlformats.org/officeDocument/2006/relationships/image" Target="../media/image120.jpeg"/><Relationship Id="rId4" Type="http://schemas.openxmlformats.org/officeDocument/2006/relationships/slideLayout" Target="../slideLayouts/slideLayout27.xml"/><Relationship Id="rId9" Type="http://schemas.openxmlformats.org/officeDocument/2006/relationships/image" Target="../media/image119.png"/></Relationships>
</file>

<file path=ppt/slides/_rels/slide47.xml.rels><?xml version="1.0" encoding="UTF-8" standalone="yes"?>
<Relationships xmlns="http://schemas.openxmlformats.org/package/2006/relationships"><Relationship Id="rId8" Type="http://schemas.openxmlformats.org/officeDocument/2006/relationships/hyperlink" Target="https://docs.microsoft.com/en-us/azure/security-center/security-center-intro" TargetMode="External"/><Relationship Id="rId3" Type="http://schemas.openxmlformats.org/officeDocument/2006/relationships/tags" Target="../tags/tag93.xml"/><Relationship Id="rId7" Type="http://schemas.openxmlformats.org/officeDocument/2006/relationships/image" Target="../media/image7.emf"/><Relationship Id="rId2" Type="http://schemas.openxmlformats.org/officeDocument/2006/relationships/tags" Target="../tags/tag92.xml"/><Relationship Id="rId1" Type="http://schemas.openxmlformats.org/officeDocument/2006/relationships/vmlDrawing" Target="../drawings/vmlDrawing48.vml"/><Relationship Id="rId6" Type="http://schemas.openxmlformats.org/officeDocument/2006/relationships/oleObject" Target="../embeddings/oleObject44.bin"/><Relationship Id="rId11" Type="http://schemas.openxmlformats.org/officeDocument/2006/relationships/image" Target="../media/image122.jpeg"/><Relationship Id="rId5" Type="http://schemas.openxmlformats.org/officeDocument/2006/relationships/notesSlide" Target="../notesSlides/notesSlide18.xml"/><Relationship Id="rId10" Type="http://schemas.openxmlformats.org/officeDocument/2006/relationships/image" Target="../media/image121.jpeg"/><Relationship Id="rId4" Type="http://schemas.openxmlformats.org/officeDocument/2006/relationships/slideLayout" Target="../slideLayouts/slideLayout27.xml"/><Relationship Id="rId9" Type="http://schemas.openxmlformats.org/officeDocument/2006/relationships/hyperlink" Target="https://azure.microsoft.com/en-us/pricing/details/security-cente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zure.microsoft.com/en-us/services/monitor/" TargetMode="External"/><Relationship Id="rId2" Type="http://schemas.openxmlformats.org/officeDocument/2006/relationships/hyperlink" Target="https://docs.microsoft.com/en-us/azure/monitoring-and-diagnostics/monitoring-overview" TargetMode="External"/><Relationship Id="rId1" Type="http://schemas.openxmlformats.org/officeDocument/2006/relationships/slideLayout" Target="../slideLayouts/slideLayout27.xml"/><Relationship Id="rId6" Type="http://schemas.openxmlformats.org/officeDocument/2006/relationships/image" Target="../media/image123.jpeg"/><Relationship Id="rId5" Type="http://schemas.openxmlformats.org/officeDocument/2006/relationships/hyperlink" Target="https://azure.microsoft.com/en-us/pricing/details/log-analytics/" TargetMode="External"/><Relationship Id="rId4" Type="http://schemas.openxmlformats.org/officeDocument/2006/relationships/hyperlink" Target="https://azure.microsoft.com/en-us/services/log-analytic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zure.microsoft.com/en-us/pricing/details/azure-policy/" TargetMode="External"/><Relationship Id="rId2" Type="http://schemas.openxmlformats.org/officeDocument/2006/relationships/hyperlink" Target="https://azure.microsoft.com/en-us/services/azure-policy/" TargetMode="External"/><Relationship Id="rId1" Type="http://schemas.openxmlformats.org/officeDocument/2006/relationships/slideLayout" Target="../slideLayouts/slideLayout27.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4.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wFUpAzn1Iu8" TargetMode="External"/><Relationship Id="rId2" Type="http://schemas.openxmlformats.org/officeDocument/2006/relationships/hyperlink" Target="https://youtu.be/AnFja6ZyenA" TargetMode="External"/><Relationship Id="rId1" Type="http://schemas.openxmlformats.org/officeDocument/2006/relationships/slideLayout" Target="../slideLayouts/slideLayout2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hyperlink" Target="https://vimeo.com/239628584/69c262ceae" TargetMode="External"/></Relationships>
</file>

<file path=ppt/slides/_rels/slide51.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49.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97.xml"/><Relationship Id="rId7" Type="http://schemas.openxmlformats.org/officeDocument/2006/relationships/hyperlink" Target="https://datamigration.microsoft.com/" TargetMode="External"/><Relationship Id="rId2" Type="http://schemas.openxmlformats.org/officeDocument/2006/relationships/tags" Target="../tags/tag96.xml"/><Relationship Id="rId1" Type="http://schemas.openxmlformats.org/officeDocument/2006/relationships/vmlDrawing" Target="../drawings/vmlDrawing50.vml"/><Relationship Id="rId6" Type="http://schemas.openxmlformats.org/officeDocument/2006/relationships/image" Target="../media/image7.emf"/><Relationship Id="rId5" Type="http://schemas.openxmlformats.org/officeDocument/2006/relationships/oleObject" Target="../embeddings/oleObject45.bin"/><Relationship Id="rId4" Type="http://schemas.openxmlformats.org/officeDocument/2006/relationships/slideLayout" Target="../slideLayouts/slideLayout82.xml"/><Relationship Id="rId9" Type="http://schemas.openxmlformats.org/officeDocument/2006/relationships/image" Target="../media/image112.png"/></Relationships>
</file>

<file path=ppt/slides/_rels/slide53.xml.rels><?xml version="1.0" encoding="UTF-8" standalone="yes"?>
<Relationships xmlns="http://schemas.openxmlformats.org/package/2006/relationships"><Relationship Id="rId8" Type="http://schemas.openxmlformats.org/officeDocument/2006/relationships/hyperlink" Target="https://docs.microsoft.com/en-us/sql/dma/dma-overview?view=sql-server-2017&amp;viewFallbackFrom=ssdt-18vs2017" TargetMode="External"/><Relationship Id="rId3" Type="http://schemas.openxmlformats.org/officeDocument/2006/relationships/tags" Target="../tags/tag99.xml"/><Relationship Id="rId7" Type="http://schemas.openxmlformats.org/officeDocument/2006/relationships/image" Target="../media/image7.emf"/><Relationship Id="rId12" Type="http://schemas.openxmlformats.org/officeDocument/2006/relationships/image" Target="../media/image130.jpeg"/><Relationship Id="rId2" Type="http://schemas.openxmlformats.org/officeDocument/2006/relationships/tags" Target="../tags/tag98.xml"/><Relationship Id="rId1" Type="http://schemas.openxmlformats.org/officeDocument/2006/relationships/vmlDrawing" Target="../drawings/vmlDrawing51.vml"/><Relationship Id="rId6" Type="http://schemas.openxmlformats.org/officeDocument/2006/relationships/oleObject" Target="../embeddings/oleObject46.bin"/><Relationship Id="rId11" Type="http://schemas.openxmlformats.org/officeDocument/2006/relationships/image" Target="../media/image129.png"/><Relationship Id="rId5" Type="http://schemas.openxmlformats.org/officeDocument/2006/relationships/notesSlide" Target="../notesSlides/notesSlide19.xml"/><Relationship Id="rId10" Type="http://schemas.openxmlformats.org/officeDocument/2006/relationships/image" Target="../media/image128.png"/><Relationship Id="rId4" Type="http://schemas.openxmlformats.org/officeDocument/2006/relationships/slideLayout" Target="../slideLayouts/slideLayout27.xml"/><Relationship Id="rId9" Type="http://schemas.openxmlformats.org/officeDocument/2006/relationships/hyperlink" Target="https://www.microsoft.com/en-us/download/details.aspx?id=53595"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atamigration.microsoft.com/" TargetMode="External"/><Relationship Id="rId13" Type="http://schemas.openxmlformats.org/officeDocument/2006/relationships/hyperlink" Target="https://morphis-tech.com/products/transform/transformer" TargetMode="External"/><Relationship Id="rId18" Type="http://schemas.openxmlformats.org/officeDocument/2006/relationships/hyperlink" Target="https://www.cloudamize.com/" TargetMode="External"/><Relationship Id="rId26" Type="http://schemas.openxmlformats.org/officeDocument/2006/relationships/image" Target="../media/image138.png"/><Relationship Id="rId3" Type="http://schemas.openxmlformats.org/officeDocument/2006/relationships/tags" Target="../tags/tag101.xml"/><Relationship Id="rId21" Type="http://schemas.openxmlformats.org/officeDocument/2006/relationships/image" Target="../media/image133.png"/><Relationship Id="rId7" Type="http://schemas.openxmlformats.org/officeDocument/2006/relationships/image" Target="../media/image7.emf"/><Relationship Id="rId12" Type="http://schemas.openxmlformats.org/officeDocument/2006/relationships/hyperlink" Target="https://datometry.com/products/database-migration/" TargetMode="External"/><Relationship Id="rId17" Type="http://schemas.openxmlformats.org/officeDocument/2006/relationships/hyperlink" Target="https://www.movere.io/" TargetMode="External"/><Relationship Id="rId25" Type="http://schemas.openxmlformats.org/officeDocument/2006/relationships/image" Target="../media/image137.png"/><Relationship Id="rId2" Type="http://schemas.openxmlformats.org/officeDocument/2006/relationships/tags" Target="../tags/tag100.xml"/><Relationship Id="rId16" Type="http://schemas.openxmlformats.org/officeDocument/2006/relationships/hyperlink" Target="http://www.querysurge.com/company/partners/microsoft" TargetMode="External"/><Relationship Id="rId20" Type="http://schemas.openxmlformats.org/officeDocument/2006/relationships/image" Target="../media/image132.png"/><Relationship Id="rId1" Type="http://schemas.openxmlformats.org/officeDocument/2006/relationships/vmlDrawing" Target="../drawings/vmlDrawing52.vml"/><Relationship Id="rId6" Type="http://schemas.openxmlformats.org/officeDocument/2006/relationships/oleObject" Target="../embeddings/oleObject47.bin"/><Relationship Id="rId11" Type="http://schemas.openxmlformats.org/officeDocument/2006/relationships/hyperlink" Target="https://www.ispirer.com/solutions/migration-to-the-microsoft-technology-stack" TargetMode="External"/><Relationship Id="rId24" Type="http://schemas.openxmlformats.org/officeDocument/2006/relationships/image" Target="../media/image136.png"/><Relationship Id="rId5" Type="http://schemas.openxmlformats.org/officeDocument/2006/relationships/notesSlide" Target="../notesSlides/notesSlide20.xml"/><Relationship Id="rId15" Type="http://schemas.openxmlformats.org/officeDocument/2006/relationships/hyperlink" Target="https://www.informatica.com/solutions/explore-ecosystems/microsoft/azure.html#fbid=o7_FD1JIuw1" TargetMode="External"/><Relationship Id="rId23" Type="http://schemas.openxmlformats.org/officeDocument/2006/relationships/image" Target="../media/image135.png"/><Relationship Id="rId28" Type="http://schemas.openxmlformats.org/officeDocument/2006/relationships/image" Target="../media/image140.jpeg"/><Relationship Id="rId10" Type="http://schemas.openxmlformats.org/officeDocument/2006/relationships/hyperlink" Target="http://www.striim.com/" TargetMode="External"/><Relationship Id="rId19" Type="http://schemas.openxmlformats.org/officeDocument/2006/relationships/image" Target="../media/image131.png"/><Relationship Id="rId4" Type="http://schemas.openxmlformats.org/officeDocument/2006/relationships/slideLayout" Target="../slideLayouts/slideLayout27.xml"/><Relationship Id="rId9" Type="http://schemas.openxmlformats.org/officeDocument/2006/relationships/hyperlink" Target="http://www.attunity.com/" TargetMode="External"/><Relationship Id="rId14" Type="http://schemas.openxmlformats.org/officeDocument/2006/relationships/hyperlink" Target="https://www.corenttech.com/SurPaaS-Migration-As-A-Service.html" TargetMode="External"/><Relationship Id="rId22" Type="http://schemas.openxmlformats.org/officeDocument/2006/relationships/image" Target="../media/image134.png"/><Relationship Id="rId27" Type="http://schemas.openxmlformats.org/officeDocument/2006/relationships/image" Target="../media/image139.png"/></Relationships>
</file>

<file path=ppt/slides/_rels/slide55.xml.rels><?xml version="1.0" encoding="UTF-8" standalone="yes"?>
<Relationships xmlns="http://schemas.openxmlformats.org/package/2006/relationships"><Relationship Id="rId8" Type="http://schemas.openxmlformats.org/officeDocument/2006/relationships/hyperlink" Target="https://docs.microsoft.com/en-us/azure/dms/dms-overview#regional-availability" TargetMode="External"/><Relationship Id="rId3" Type="http://schemas.openxmlformats.org/officeDocument/2006/relationships/tags" Target="../tags/tag103.xml"/><Relationship Id="rId7" Type="http://schemas.openxmlformats.org/officeDocument/2006/relationships/hyperlink" Target="https://azure.microsoft.com/en-us/services/database-migration/" TargetMode="External"/><Relationship Id="rId2" Type="http://schemas.openxmlformats.org/officeDocument/2006/relationships/tags" Target="../tags/tag102.xml"/><Relationship Id="rId1" Type="http://schemas.openxmlformats.org/officeDocument/2006/relationships/vmlDrawing" Target="../drawings/vmlDrawing53.vml"/><Relationship Id="rId6" Type="http://schemas.openxmlformats.org/officeDocument/2006/relationships/image" Target="../media/image7.emf"/><Relationship Id="rId11" Type="http://schemas.openxmlformats.org/officeDocument/2006/relationships/image" Target="../media/image143.png"/><Relationship Id="rId5" Type="http://schemas.openxmlformats.org/officeDocument/2006/relationships/oleObject" Target="../embeddings/oleObject48.bin"/><Relationship Id="rId10" Type="http://schemas.openxmlformats.org/officeDocument/2006/relationships/image" Target="../media/image142.png"/><Relationship Id="rId4" Type="http://schemas.openxmlformats.org/officeDocument/2006/relationships/slideLayout" Target="../slideLayouts/slideLayout27.xml"/><Relationship Id="rId9"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openxmlformats.org/officeDocument/2006/relationships/hyperlink" Target="https://azure.microsoft.com/en-us/pricing/details/storage/databox/" TargetMode="External"/><Relationship Id="rId3" Type="http://schemas.openxmlformats.org/officeDocument/2006/relationships/tags" Target="../tags/tag105.xml"/><Relationship Id="rId7" Type="http://schemas.openxmlformats.org/officeDocument/2006/relationships/hyperlink" Target="https://aka.ms/azuredatabox" TargetMode="External"/><Relationship Id="rId2" Type="http://schemas.openxmlformats.org/officeDocument/2006/relationships/tags" Target="../tags/tag104.xml"/><Relationship Id="rId1" Type="http://schemas.openxmlformats.org/officeDocument/2006/relationships/vmlDrawing" Target="../drawings/vmlDrawing54.vml"/><Relationship Id="rId6" Type="http://schemas.openxmlformats.org/officeDocument/2006/relationships/image" Target="../media/image7.emf"/><Relationship Id="rId11" Type="http://schemas.openxmlformats.org/officeDocument/2006/relationships/image" Target="../media/image144.png"/><Relationship Id="rId5" Type="http://schemas.openxmlformats.org/officeDocument/2006/relationships/oleObject" Target="../embeddings/oleObject49.bin"/><Relationship Id="rId10" Type="http://schemas.openxmlformats.org/officeDocument/2006/relationships/hyperlink" Target="https://docs.microsoft.com/en-us/azure/storage/" TargetMode="External"/><Relationship Id="rId4" Type="http://schemas.openxmlformats.org/officeDocument/2006/relationships/slideLayout" Target="../slideLayouts/slideLayout27.xml"/><Relationship Id="rId9" Type="http://schemas.openxmlformats.org/officeDocument/2006/relationships/hyperlink" Target="https://azure.microsoft.com/en-us/services/storage/databox/" TargetMode="External"/></Relationships>
</file>

<file path=ppt/slides/_rels/slide57.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5.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8" Type="http://schemas.openxmlformats.org/officeDocument/2006/relationships/hyperlink" Target="https://techcommunity.microsoft.com/plugins/common/feature/oauth2sso/sso_login_redirect?referer=https://techcommunity.microsoft.com/t5/Azure-Migration-Partner/ct-p/AzureMigrationPartner" TargetMode="External"/><Relationship Id="rId13" Type="http://schemas.openxmlformats.org/officeDocument/2006/relationships/image" Target="../media/image146.png"/><Relationship Id="rId3" Type="http://schemas.openxmlformats.org/officeDocument/2006/relationships/tags" Target="../tags/tag109.xml"/><Relationship Id="rId7" Type="http://schemas.openxmlformats.org/officeDocument/2006/relationships/hyperlink" Target="https://techcommunity.microsoft.com/t5/Azure-Migration-Partner/ct-p/AzureMigrationPartner" TargetMode="External"/><Relationship Id="rId12" Type="http://schemas.openxmlformats.org/officeDocument/2006/relationships/image" Target="../media/image145.png"/><Relationship Id="rId2" Type="http://schemas.openxmlformats.org/officeDocument/2006/relationships/tags" Target="../tags/tag108.xml"/><Relationship Id="rId1" Type="http://schemas.openxmlformats.org/officeDocument/2006/relationships/vmlDrawing" Target="../drawings/vmlDrawing56.vml"/><Relationship Id="rId6" Type="http://schemas.openxmlformats.org/officeDocument/2006/relationships/image" Target="../media/image7.emf"/><Relationship Id="rId11" Type="http://schemas.openxmlformats.org/officeDocument/2006/relationships/hyperlink" Target="https://techcommunity.microsoft.com/" TargetMode="External"/><Relationship Id="rId5" Type="http://schemas.openxmlformats.org/officeDocument/2006/relationships/oleObject" Target="../embeddings/oleObject50.bin"/><Relationship Id="rId10" Type="http://schemas.openxmlformats.org/officeDocument/2006/relationships/hyperlink" Target="https://azure.microsoft.com/en-us/support/community/" TargetMode="External"/><Relationship Id="rId4" Type="http://schemas.openxmlformats.org/officeDocument/2006/relationships/slideLayout" Target="../slideLayouts/slideLayout27.xml"/><Relationship Id="rId9" Type="http://schemas.openxmlformats.org/officeDocument/2006/relationships/hyperlink" Target="https://www.microsoftpartnercommunity.com/"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support.microsoft.com/en-us/help/4020188/technical-support-for-microsoft-partners" TargetMode="External"/><Relationship Id="rId3" Type="http://schemas.openxmlformats.org/officeDocument/2006/relationships/tags" Target="../tags/tag111.xml"/><Relationship Id="rId7" Type="http://schemas.openxmlformats.org/officeDocument/2006/relationships/image" Target="../media/image7.emf"/><Relationship Id="rId12" Type="http://schemas.openxmlformats.org/officeDocument/2006/relationships/image" Target="../media/image148.jpeg"/><Relationship Id="rId2" Type="http://schemas.openxmlformats.org/officeDocument/2006/relationships/tags" Target="../tags/tag110.xml"/><Relationship Id="rId1" Type="http://schemas.openxmlformats.org/officeDocument/2006/relationships/vmlDrawing" Target="../drawings/vmlDrawing57.vml"/><Relationship Id="rId6" Type="http://schemas.openxmlformats.org/officeDocument/2006/relationships/oleObject" Target="../embeddings/oleObject51.bin"/><Relationship Id="rId11" Type="http://schemas.openxmlformats.org/officeDocument/2006/relationships/image" Target="../media/image147.jpeg"/><Relationship Id="rId5" Type="http://schemas.openxmlformats.org/officeDocument/2006/relationships/notesSlide" Target="../notesSlides/notesSlide21.xml"/><Relationship Id="rId10" Type="http://schemas.openxmlformats.org/officeDocument/2006/relationships/hyperlink" Target="https://docs.microsoft.com/en-us/azure/cloud-solution-provider/support/support-options-for-csp-partners" TargetMode="External"/><Relationship Id="rId4" Type="http://schemas.openxmlformats.org/officeDocument/2006/relationships/slideLayout" Target="../slideLayouts/slideLayout27.xml"/><Relationship Id="rId9" Type="http://schemas.openxmlformats.org/officeDocument/2006/relationships/hyperlink" Target="https://partner.microsoft.com/en-us/support/partnersupport"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1.jpeg"/><Relationship Id="rId1" Type="http://schemas.openxmlformats.org/officeDocument/2006/relationships/slideLayout" Target="../slideLayouts/slideLayout30.xml"/><Relationship Id="rId6" Type="http://schemas.openxmlformats.org/officeDocument/2006/relationships/slide" Target="slide30.xml"/><Relationship Id="rId5" Type="http://schemas.openxmlformats.org/officeDocument/2006/relationships/slide" Target="slide20.xml"/><Relationship Id="rId4" Type="http://schemas.openxmlformats.org/officeDocument/2006/relationships/slide" Target="slide15.xml"/></Relationships>
</file>

<file path=ppt/slides/_rels/slide60.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84.tiff"/><Relationship Id="rId2" Type="http://schemas.openxmlformats.org/officeDocument/2006/relationships/tags" Target="../tags/tag112.xml"/><Relationship Id="rId1" Type="http://schemas.openxmlformats.org/officeDocument/2006/relationships/vmlDrawing" Target="../drawings/vmlDrawing58.vml"/><Relationship Id="rId6" Type="http://schemas.openxmlformats.org/officeDocument/2006/relationships/image" Target="../media/image7.emf"/><Relationship Id="rId5" Type="http://schemas.openxmlformats.org/officeDocument/2006/relationships/oleObject" Target="../embeddings/oleObject31.bin"/><Relationship Id="rId4"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8" Type="http://schemas.openxmlformats.org/officeDocument/2006/relationships/hyperlink" Target="https://aka.ms/WinWithData" TargetMode="External"/><Relationship Id="rId13" Type="http://schemas.openxmlformats.org/officeDocument/2006/relationships/hyperlink" Target="https://www.microsoft.com/en-us/learning/azure-exams.aspx" TargetMode="External"/><Relationship Id="rId3" Type="http://schemas.openxmlformats.org/officeDocument/2006/relationships/tags" Target="../tags/tag115.xml"/><Relationship Id="rId7" Type="http://schemas.openxmlformats.org/officeDocument/2006/relationships/image" Target="../media/image7.emf"/><Relationship Id="rId12" Type="http://schemas.openxmlformats.org/officeDocument/2006/relationships/hyperlink" Target="https://mva.microsoft.com/product-training/microsoft-azure#!jobf=IT%20Pros&amp;lang=1033" TargetMode="External"/><Relationship Id="rId17" Type="http://schemas.openxmlformats.org/officeDocument/2006/relationships/image" Target="../media/image151.png"/><Relationship Id="rId2" Type="http://schemas.openxmlformats.org/officeDocument/2006/relationships/tags" Target="../tags/tag114.xml"/><Relationship Id="rId16" Type="http://schemas.openxmlformats.org/officeDocument/2006/relationships/image" Target="../media/image150.png"/><Relationship Id="rId1" Type="http://schemas.openxmlformats.org/officeDocument/2006/relationships/vmlDrawing" Target="../drawings/vmlDrawing59.vml"/><Relationship Id="rId6" Type="http://schemas.openxmlformats.org/officeDocument/2006/relationships/oleObject" Target="../embeddings/oleObject52.bin"/><Relationship Id="rId11" Type="http://schemas.openxmlformats.org/officeDocument/2006/relationships/hyperlink" Target="https://docs.microsoft.com/en-us/azure/" TargetMode="External"/><Relationship Id="rId5" Type="http://schemas.openxmlformats.org/officeDocument/2006/relationships/notesSlide" Target="../notesSlides/notesSlide22.xml"/><Relationship Id="rId15" Type="http://schemas.openxmlformats.org/officeDocument/2006/relationships/image" Target="../media/image149.png"/><Relationship Id="rId10" Type="http://schemas.openxmlformats.org/officeDocument/2006/relationships/hyperlink" Target="https://azure.microsoft.com/en-us/training/" TargetMode="External"/><Relationship Id="rId4" Type="http://schemas.openxmlformats.org/officeDocument/2006/relationships/slideLayout" Target="../slideLayouts/slideLayout82.xml"/><Relationship Id="rId9" Type="http://schemas.openxmlformats.org/officeDocument/2006/relationships/hyperlink" Target="https://www.microsoft.com/handsonlabs/Account/SignIn?redirect=/handsonlabs/SelfPacedLabs?storyId=story://Content-Private/content/w-migrate/1-azuremigrate/b_asr" TargetMode="External"/><Relationship Id="rId14" Type="http://schemas.openxmlformats.org/officeDocument/2006/relationships/hyperlink" Target="https://partner.microsoft.com/en-US/reach-customers/technical-journey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docs.microsoft.com/en-us/azure/monitoring/monitoring-service-map" TargetMode="External"/><Relationship Id="rId3" Type="http://schemas.openxmlformats.org/officeDocument/2006/relationships/tags" Target="../tags/tag117.xml"/><Relationship Id="rId7" Type="http://schemas.openxmlformats.org/officeDocument/2006/relationships/hyperlink" Target="https://azuremarketplace.microsoft.com/en-us/marketplace/apps/Microsoft.ServiceMapOMS" TargetMode="External"/><Relationship Id="rId2" Type="http://schemas.openxmlformats.org/officeDocument/2006/relationships/tags" Target="../tags/tag116.xml"/><Relationship Id="rId1" Type="http://schemas.openxmlformats.org/officeDocument/2006/relationships/vmlDrawing" Target="../drawings/vmlDrawing60.vml"/><Relationship Id="rId6" Type="http://schemas.openxmlformats.org/officeDocument/2006/relationships/image" Target="../media/image7.emf"/><Relationship Id="rId5" Type="http://schemas.openxmlformats.org/officeDocument/2006/relationships/oleObject" Target="../embeddings/oleObject53.bin"/><Relationship Id="rId4" Type="http://schemas.openxmlformats.org/officeDocument/2006/relationships/slideLayout" Target="../slideLayouts/slideLayout27.xml"/><Relationship Id="rId9" Type="http://schemas.openxmlformats.org/officeDocument/2006/relationships/image" Target="../media/image152.jpeg"/></Relationships>
</file>

<file path=ppt/slides/_rels/slide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62.xml"/><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2" name="Title 1"/>
          <p:cNvSpPr>
            <a:spLocks noGrp="1"/>
          </p:cNvSpPr>
          <p:nvPr>
            <p:ph type="title"/>
          </p:nvPr>
        </p:nvSpPr>
        <p:spPr>
          <a:xfrm>
            <a:off x="150853" y="2057400"/>
            <a:ext cx="5486360" cy="2743426"/>
          </a:xfrm>
        </p:spPr>
        <p:txBody>
          <a:bodyPr tIns="137160">
            <a:noAutofit/>
          </a:bodyPr>
          <a:lstStyle/>
          <a:p>
            <a:r>
              <a:rPr lang="en-US" sz="3600">
                <a:latin typeface="+mn-lt"/>
              </a:rPr>
              <a:t>Azure Migration-in-a-Box</a:t>
            </a:r>
            <a:br>
              <a:rPr lang="en-US" sz="3600">
                <a:latin typeface="+mn-lt"/>
              </a:rPr>
            </a:br>
            <a:r>
              <a:rPr lang="en-US" sz="2400"/>
              <a:t>SMB</a:t>
            </a:r>
            <a:r>
              <a:rPr lang="en-US" sz="2400">
                <a:latin typeface="+mn-lt"/>
              </a:rPr>
              <a:t> Partners</a:t>
            </a:r>
            <a:r>
              <a:rPr lang="en-US" sz="2400"/>
              <a:t>  </a:t>
            </a:r>
            <a:r>
              <a:rPr lang="en-US" sz="2400">
                <a:latin typeface="+mn-lt"/>
              </a:rPr>
              <a:t>Western Europe</a:t>
            </a:r>
            <a:br>
              <a:rPr lang="en-US" sz="2400">
                <a:latin typeface="+mn-lt"/>
              </a:rPr>
            </a:br>
            <a:endParaRPr lang="en-US" sz="3600">
              <a:latin typeface="+mn-lt"/>
            </a:endParaRPr>
          </a:p>
        </p:txBody>
      </p:sp>
      <p:sp>
        <p:nvSpPr>
          <p:cNvPr id="3" name="Text Placeholder 2"/>
          <p:cNvSpPr>
            <a:spLocks noGrp="1"/>
          </p:cNvSpPr>
          <p:nvPr>
            <p:ph type="body" sz="quarter" idx="10"/>
          </p:nvPr>
        </p:nvSpPr>
        <p:spPr>
          <a:xfrm>
            <a:off x="191385" y="3876473"/>
            <a:ext cx="5486360" cy="1741251"/>
          </a:xfrm>
        </p:spPr>
        <p:txBody>
          <a:bodyPr vert="horz" lIns="137160" tIns="91440" rIns="91440" bIns="45720" rtlCol="0" anchor="t">
            <a:noAutofit/>
          </a:bodyPr>
          <a:lstStyle/>
          <a:p>
            <a:r>
              <a:rPr lang="en-US">
                <a:latin typeface="+mn-lt"/>
              </a:rPr>
              <a:t>Updated </a:t>
            </a:r>
            <a:r>
              <a:rPr lang="en-US"/>
              <a:t>9</a:t>
            </a:r>
            <a:r>
              <a:rPr lang="en-US">
                <a:latin typeface="+mn-lt"/>
              </a:rPr>
              <a:t>/6/2018</a:t>
            </a:r>
          </a:p>
          <a:p>
            <a:r>
              <a:rPr lang="en-US"/>
              <a:t>Anders Wendt, WE Azure PMM</a:t>
            </a:r>
          </a:p>
          <a:p>
            <a:r>
              <a:rPr lang="en-US"/>
              <a:t>JW Barkmeijer, WE OCP GTM</a:t>
            </a:r>
          </a:p>
        </p:txBody>
      </p:sp>
    </p:spTree>
    <p:extLst>
      <p:ext uri="{BB962C8B-B14F-4D97-AF65-F5344CB8AC3E}">
        <p14:creationId xmlns:p14="http://schemas.microsoft.com/office/powerpoint/2010/main" val="24779607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0655E8E-E152-4EBD-9006-BFEF60543932}"/>
              </a:ext>
            </a:extLst>
          </p:cNvPr>
          <p:cNvSpPr/>
          <p:nvPr/>
        </p:nvSpPr>
        <p:spPr bwMode="auto">
          <a:xfrm>
            <a:off x="1" y="1465943"/>
            <a:ext cx="12191999" cy="54194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 name="Group 3">
            <a:extLst>
              <a:ext uri="{FF2B5EF4-FFF2-40B4-BE49-F238E27FC236}">
                <a16:creationId xmlns:a16="http://schemas.microsoft.com/office/drawing/2014/main" id="{5EE1A83E-DD8F-4C6B-9539-82D2A4104D04}"/>
              </a:ext>
            </a:extLst>
          </p:cNvPr>
          <p:cNvGrpSpPr/>
          <p:nvPr/>
        </p:nvGrpSpPr>
        <p:grpSpPr>
          <a:xfrm>
            <a:off x="2830055" y="2333837"/>
            <a:ext cx="5924882" cy="3256570"/>
            <a:chOff x="3000044" y="2571749"/>
            <a:chExt cx="5924882" cy="3052035"/>
          </a:xfrm>
        </p:grpSpPr>
        <p:sp>
          <p:nvSpPr>
            <p:cNvPr id="104" name="Rectangle 103">
              <a:extLst>
                <a:ext uri="{FF2B5EF4-FFF2-40B4-BE49-F238E27FC236}">
                  <a16:creationId xmlns:a16="http://schemas.microsoft.com/office/drawing/2014/main" id="{3534B5A5-AC54-4F29-A199-269D4FB86737}"/>
                </a:ext>
              </a:extLst>
            </p:cNvPr>
            <p:cNvSpPr/>
            <p:nvPr/>
          </p:nvSpPr>
          <p:spPr bwMode="auto">
            <a:xfrm>
              <a:off x="3000044" y="2571749"/>
              <a:ext cx="5924882" cy="3052035"/>
            </a:xfrm>
            <a:prstGeom prst="rect">
              <a:avLst/>
            </a:prstGeom>
            <a:solidFill>
              <a:schemeClr val="bg2"/>
            </a:solidFill>
            <a:ln w="19050" cap="sq">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err="1">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1" name="TextBox 70">
              <a:extLst>
                <a:ext uri="{FF2B5EF4-FFF2-40B4-BE49-F238E27FC236}">
                  <a16:creationId xmlns:a16="http://schemas.microsoft.com/office/drawing/2014/main" id="{FCE81FA7-2BC0-48E7-9571-9765278D3CE9}"/>
                </a:ext>
              </a:extLst>
            </p:cNvPr>
            <p:cNvSpPr txBox="1"/>
            <p:nvPr/>
          </p:nvSpPr>
          <p:spPr>
            <a:xfrm>
              <a:off x="3217579" y="2717827"/>
              <a:ext cx="5489812" cy="23364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Azure Migrate: Unified, Extensible experience </a:t>
              </a:r>
            </a:p>
          </p:txBody>
        </p:sp>
      </p:grpSp>
      <p:sp>
        <p:nvSpPr>
          <p:cNvPr id="98" name="Rectangle 97">
            <a:extLst>
              <a:ext uri="{FF2B5EF4-FFF2-40B4-BE49-F238E27FC236}">
                <a16:creationId xmlns:a16="http://schemas.microsoft.com/office/drawing/2014/main" id="{8267B843-3E7B-4808-BF33-FED6E2B59E57}"/>
              </a:ext>
            </a:extLst>
          </p:cNvPr>
          <p:cNvSpPr/>
          <p:nvPr/>
        </p:nvSpPr>
        <p:spPr bwMode="auto">
          <a:xfrm>
            <a:off x="3275462" y="3011605"/>
            <a:ext cx="1062559"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Assess</a:t>
            </a:r>
          </a:p>
        </p:txBody>
      </p:sp>
      <p:sp>
        <p:nvSpPr>
          <p:cNvPr id="99" name="Rectangle 98">
            <a:extLst>
              <a:ext uri="{FF2B5EF4-FFF2-40B4-BE49-F238E27FC236}">
                <a16:creationId xmlns:a16="http://schemas.microsoft.com/office/drawing/2014/main" id="{D4E457B9-A44C-461D-8594-9299526D1EA1}"/>
              </a:ext>
            </a:extLst>
          </p:cNvPr>
          <p:cNvSpPr/>
          <p:nvPr/>
        </p:nvSpPr>
        <p:spPr bwMode="auto">
          <a:xfrm>
            <a:off x="4877012" y="3000694"/>
            <a:ext cx="1645780"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Migrate</a:t>
            </a:r>
          </a:p>
        </p:txBody>
      </p:sp>
      <p:sp>
        <p:nvSpPr>
          <p:cNvPr id="100" name="Rectangle 99">
            <a:extLst>
              <a:ext uri="{FF2B5EF4-FFF2-40B4-BE49-F238E27FC236}">
                <a16:creationId xmlns:a16="http://schemas.microsoft.com/office/drawing/2014/main" id="{082E2F0F-1FB7-4A68-9416-E387559DB4E7}"/>
              </a:ext>
            </a:extLst>
          </p:cNvPr>
          <p:cNvSpPr/>
          <p:nvPr/>
        </p:nvSpPr>
        <p:spPr bwMode="auto">
          <a:xfrm>
            <a:off x="6657760" y="3011605"/>
            <a:ext cx="1645780"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Optimize</a:t>
            </a:r>
          </a:p>
        </p:txBody>
      </p:sp>
      <p:sp>
        <p:nvSpPr>
          <p:cNvPr id="130" name="TextBox 129">
            <a:extLst>
              <a:ext uri="{FF2B5EF4-FFF2-40B4-BE49-F238E27FC236}">
                <a16:creationId xmlns:a16="http://schemas.microsoft.com/office/drawing/2014/main" id="{E4832594-8636-41A1-8E4C-C3E1EEAEC91E}"/>
              </a:ext>
            </a:extLst>
          </p:cNvPr>
          <p:cNvSpPr txBox="1"/>
          <p:nvPr/>
        </p:nvSpPr>
        <p:spPr>
          <a:xfrm>
            <a:off x="4655923" y="3962122"/>
            <a:ext cx="2095500" cy="707886"/>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Server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Database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Storage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Data Box</a:t>
            </a:r>
          </a:p>
        </p:txBody>
      </p:sp>
      <p:sp>
        <p:nvSpPr>
          <p:cNvPr id="131" name="TextBox 130">
            <a:extLst>
              <a:ext uri="{FF2B5EF4-FFF2-40B4-BE49-F238E27FC236}">
                <a16:creationId xmlns:a16="http://schemas.microsoft.com/office/drawing/2014/main" id="{5C1A92DF-31AA-421B-9881-140C227508E0}"/>
              </a:ext>
            </a:extLst>
          </p:cNvPr>
          <p:cNvSpPr txBox="1"/>
          <p:nvPr/>
        </p:nvSpPr>
        <p:spPr>
          <a:xfrm>
            <a:off x="2545166" y="3962122"/>
            <a:ext cx="2559824" cy="246221"/>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Server Assessment Service</a:t>
            </a:r>
          </a:p>
        </p:txBody>
      </p:sp>
      <p:sp>
        <p:nvSpPr>
          <p:cNvPr id="132" name="TextBox 131">
            <a:extLst>
              <a:ext uri="{FF2B5EF4-FFF2-40B4-BE49-F238E27FC236}">
                <a16:creationId xmlns:a16="http://schemas.microsoft.com/office/drawing/2014/main" id="{927A599B-DD1E-4A72-8904-F14278374EE2}"/>
              </a:ext>
            </a:extLst>
          </p:cNvPr>
          <p:cNvSpPr txBox="1"/>
          <p:nvPr/>
        </p:nvSpPr>
        <p:spPr>
          <a:xfrm>
            <a:off x="6534512" y="3962122"/>
            <a:ext cx="2012178" cy="246221"/>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Security and Management </a:t>
            </a:r>
          </a:p>
        </p:txBody>
      </p:sp>
      <p:sp>
        <p:nvSpPr>
          <p:cNvPr id="133" name="Left Bracket 132">
            <a:extLst>
              <a:ext uri="{FF2B5EF4-FFF2-40B4-BE49-F238E27FC236}">
                <a16:creationId xmlns:a16="http://schemas.microsoft.com/office/drawing/2014/main" id="{CF114F75-5BBA-4E7A-8BB3-D48F34DE3FFA}"/>
              </a:ext>
            </a:extLst>
          </p:cNvPr>
          <p:cNvSpPr/>
          <p:nvPr/>
        </p:nvSpPr>
        <p:spPr>
          <a:xfrm rot="16200000">
            <a:off x="5681412" y="2024820"/>
            <a:ext cx="148134" cy="5494185"/>
          </a:xfrm>
          <a:prstGeom prst="leftBracket">
            <a:avLst>
              <a:gd name="adj" fmla="val 1903"/>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134" name="TextBox 133">
            <a:extLst>
              <a:ext uri="{FF2B5EF4-FFF2-40B4-BE49-F238E27FC236}">
                <a16:creationId xmlns:a16="http://schemas.microsoft.com/office/drawing/2014/main" id="{1CF15893-4420-4445-8573-4D619845AD37}"/>
              </a:ext>
            </a:extLst>
          </p:cNvPr>
          <p:cNvSpPr txBox="1"/>
          <p:nvPr/>
        </p:nvSpPr>
        <p:spPr>
          <a:xfrm>
            <a:off x="2763546" y="5079296"/>
            <a:ext cx="6057900" cy="44781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ISV integration  |  Migration progress tracking </a:t>
            </a:r>
          </a:p>
        </p:txBody>
      </p:sp>
      <p:sp>
        <p:nvSpPr>
          <p:cNvPr id="137" name="TextBox 136">
            <a:extLst>
              <a:ext uri="{FF2B5EF4-FFF2-40B4-BE49-F238E27FC236}">
                <a16:creationId xmlns:a16="http://schemas.microsoft.com/office/drawing/2014/main" id="{E1FBEE58-900A-4C80-B298-49A0A0E388ED}"/>
              </a:ext>
            </a:extLst>
          </p:cNvPr>
          <p:cNvSpPr txBox="1"/>
          <p:nvPr/>
        </p:nvSpPr>
        <p:spPr>
          <a:xfrm>
            <a:off x="2684337" y="5877992"/>
            <a:ext cx="6070600" cy="4893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FastTrack for Azure  | Managed Service Providers  |  Systems integrators   </a:t>
            </a:r>
          </a:p>
        </p:txBody>
      </p:sp>
      <p:sp>
        <p:nvSpPr>
          <p:cNvPr id="144" name="TextBox 143">
            <a:extLst>
              <a:ext uri="{FF2B5EF4-FFF2-40B4-BE49-F238E27FC236}">
                <a16:creationId xmlns:a16="http://schemas.microsoft.com/office/drawing/2014/main" id="{F736F32B-F03B-48F3-9267-9F7FF7836EEF}"/>
              </a:ext>
            </a:extLst>
          </p:cNvPr>
          <p:cNvSpPr txBox="1"/>
          <p:nvPr/>
        </p:nvSpPr>
        <p:spPr>
          <a:xfrm>
            <a:off x="2363549" y="1844335"/>
            <a:ext cx="6791651" cy="341632"/>
          </a:xfrm>
          <a:prstGeom prst="rect">
            <a:avLst/>
          </a:prstGeom>
          <a:noFill/>
        </p:spPr>
        <p:txBody>
          <a:bodyPr wrap="square" lIns="0" tIns="146304"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Azure TCO calculator  |  Azure migration center  |  Azure Essentials</a:t>
            </a:r>
          </a:p>
        </p:txBody>
      </p:sp>
      <p:sp>
        <p:nvSpPr>
          <p:cNvPr id="145" name="TextBox 144">
            <a:extLst>
              <a:ext uri="{FF2B5EF4-FFF2-40B4-BE49-F238E27FC236}">
                <a16:creationId xmlns:a16="http://schemas.microsoft.com/office/drawing/2014/main" id="{09799190-2932-4BB0-83EF-3289BC1F7F5F}"/>
              </a:ext>
            </a:extLst>
          </p:cNvPr>
          <p:cNvSpPr txBox="1"/>
          <p:nvPr/>
        </p:nvSpPr>
        <p:spPr>
          <a:xfrm>
            <a:off x="4504632" y="5686365"/>
            <a:ext cx="2575728"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Assisted</a:t>
            </a:r>
          </a:p>
        </p:txBody>
      </p:sp>
      <p:sp>
        <p:nvSpPr>
          <p:cNvPr id="146" name="TextBox 145">
            <a:extLst>
              <a:ext uri="{FF2B5EF4-FFF2-40B4-BE49-F238E27FC236}">
                <a16:creationId xmlns:a16="http://schemas.microsoft.com/office/drawing/2014/main" id="{3A2C78F6-646D-4885-B2CC-6B47BC42F8D3}"/>
              </a:ext>
            </a:extLst>
          </p:cNvPr>
          <p:cNvSpPr txBox="1"/>
          <p:nvPr/>
        </p:nvSpPr>
        <p:spPr>
          <a:xfrm>
            <a:off x="4471510" y="1641374"/>
            <a:ext cx="2575728"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Do it yourself</a:t>
            </a:r>
          </a:p>
        </p:txBody>
      </p:sp>
      <p:sp>
        <p:nvSpPr>
          <p:cNvPr id="69" name="arrow">
            <a:extLst>
              <a:ext uri="{FF2B5EF4-FFF2-40B4-BE49-F238E27FC236}">
                <a16:creationId xmlns:a16="http://schemas.microsoft.com/office/drawing/2014/main" id="{1BF3E129-7290-4F3F-8EAA-A21A287DFE00}"/>
              </a:ext>
            </a:extLst>
          </p:cNvPr>
          <p:cNvSpPr>
            <a:spLocks noChangeAspect="1" noEditPoints="1"/>
          </p:cNvSpPr>
          <p:nvPr/>
        </p:nvSpPr>
        <p:spPr bwMode="auto">
          <a:xfrm>
            <a:off x="2027922" y="3616118"/>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4" name="magnify">
            <a:extLst>
              <a:ext uri="{FF2B5EF4-FFF2-40B4-BE49-F238E27FC236}">
                <a16:creationId xmlns:a16="http://schemas.microsoft.com/office/drawing/2014/main" id="{C5A514FB-070A-48FD-A3EB-DB70D4475A8B}"/>
              </a:ext>
            </a:extLst>
          </p:cNvPr>
          <p:cNvSpPr>
            <a:spLocks noChangeAspect="1" noEditPoints="1"/>
          </p:cNvSpPr>
          <p:nvPr/>
        </p:nvSpPr>
        <p:spPr bwMode="auto">
          <a:xfrm flipH="1">
            <a:off x="3638635" y="3373223"/>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5" name="send">
            <a:extLst>
              <a:ext uri="{FF2B5EF4-FFF2-40B4-BE49-F238E27FC236}">
                <a16:creationId xmlns:a16="http://schemas.microsoft.com/office/drawing/2014/main" id="{8BA5592F-2CDB-488F-A9E2-32E05E2C9BBA}"/>
              </a:ext>
            </a:extLst>
          </p:cNvPr>
          <p:cNvSpPr>
            <a:spLocks noChangeAspect="1" noEditPoints="1"/>
          </p:cNvSpPr>
          <p:nvPr/>
        </p:nvSpPr>
        <p:spPr bwMode="auto">
          <a:xfrm>
            <a:off x="5526214" y="3453897"/>
            <a:ext cx="411480" cy="275528"/>
          </a:xfrm>
          <a:custGeom>
            <a:avLst/>
            <a:gdLst>
              <a:gd name="T0" fmla="*/ 18 w 227"/>
              <a:gd name="T1" fmla="*/ 5 h 152"/>
              <a:gd name="T2" fmla="*/ 227 w 227"/>
              <a:gd name="T3" fmla="*/ 76 h 152"/>
              <a:gd name="T4" fmla="*/ 0 w 227"/>
              <a:gd name="T5" fmla="*/ 152 h 152"/>
              <a:gd name="T6" fmla="*/ 26 w 227"/>
              <a:gd name="T7" fmla="*/ 76 h 152"/>
              <a:gd name="T8" fmla="*/ 5 w 227"/>
              <a:gd name="T9" fmla="*/ 17 h 152"/>
              <a:gd name="T10" fmla="*/ 5 w 227"/>
              <a:gd name="T11" fmla="*/ 17 h 152"/>
              <a:gd name="T12" fmla="*/ 0 w 227"/>
              <a:gd name="T13" fmla="*/ 0 h 152"/>
              <a:gd name="T14" fmla="*/ 18 w 227"/>
              <a:gd name="T15" fmla="*/ 5 h 152"/>
              <a:gd name="T16" fmla="*/ 26 w 227"/>
              <a:gd name="T17" fmla="*/ 76 h 152"/>
              <a:gd name="T18" fmla="*/ 227 w 227"/>
              <a:gd name="T19"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2">
                <a:moveTo>
                  <a:pt x="18" y="5"/>
                </a:moveTo>
                <a:lnTo>
                  <a:pt x="227" y="76"/>
                </a:lnTo>
                <a:lnTo>
                  <a:pt x="0" y="152"/>
                </a:lnTo>
                <a:lnTo>
                  <a:pt x="26" y="76"/>
                </a:lnTo>
                <a:lnTo>
                  <a:pt x="5" y="17"/>
                </a:lnTo>
                <a:moveTo>
                  <a:pt x="5" y="17"/>
                </a:moveTo>
                <a:lnTo>
                  <a:pt x="0" y="0"/>
                </a:lnTo>
                <a:lnTo>
                  <a:pt x="18" y="5"/>
                </a:lnTo>
                <a:moveTo>
                  <a:pt x="26" y="76"/>
                </a:moveTo>
                <a:lnTo>
                  <a:pt x="227" y="76"/>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76" name="speedometer_2">
            <a:extLst>
              <a:ext uri="{FF2B5EF4-FFF2-40B4-BE49-F238E27FC236}">
                <a16:creationId xmlns:a16="http://schemas.microsoft.com/office/drawing/2014/main" id="{C86D56D1-F8DE-4ADF-B980-73FF0BD4EDFD}"/>
              </a:ext>
            </a:extLst>
          </p:cNvPr>
          <p:cNvSpPr>
            <a:spLocks noChangeAspect="1" noEditPoints="1"/>
          </p:cNvSpPr>
          <p:nvPr/>
        </p:nvSpPr>
        <p:spPr bwMode="auto">
          <a:xfrm>
            <a:off x="7297770" y="3373223"/>
            <a:ext cx="365760" cy="36576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7" name="arrow">
            <a:extLst>
              <a:ext uri="{FF2B5EF4-FFF2-40B4-BE49-F238E27FC236}">
                <a16:creationId xmlns:a16="http://schemas.microsoft.com/office/drawing/2014/main" id="{59E93BAB-435B-41C4-AC21-B84D855BCA10}"/>
              </a:ext>
            </a:extLst>
          </p:cNvPr>
          <p:cNvSpPr>
            <a:spLocks noChangeAspect="1" noEditPoints="1"/>
          </p:cNvSpPr>
          <p:nvPr/>
        </p:nvSpPr>
        <p:spPr bwMode="auto">
          <a:xfrm rot="5400000">
            <a:off x="5664783" y="4855795"/>
            <a:ext cx="181393" cy="167383"/>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32" name="building_8">
            <a:extLst>
              <a:ext uri="{FF2B5EF4-FFF2-40B4-BE49-F238E27FC236}">
                <a16:creationId xmlns:a16="http://schemas.microsoft.com/office/drawing/2014/main" id="{C5097751-6C98-4FCE-8EBB-0F7C74BAC0D7}"/>
              </a:ext>
            </a:extLst>
          </p:cNvPr>
          <p:cNvSpPr>
            <a:spLocks noChangeAspect="1" noEditPoints="1"/>
          </p:cNvSpPr>
          <p:nvPr/>
        </p:nvSpPr>
        <p:spPr bwMode="auto">
          <a:xfrm>
            <a:off x="491726" y="3036852"/>
            <a:ext cx="1019269" cy="110700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3" name="TextBox 32">
            <a:extLst>
              <a:ext uri="{FF2B5EF4-FFF2-40B4-BE49-F238E27FC236}">
                <a16:creationId xmlns:a16="http://schemas.microsoft.com/office/drawing/2014/main" id="{5F7878FF-0297-4495-AA78-8D3BA07D1C32}"/>
              </a:ext>
            </a:extLst>
          </p:cNvPr>
          <p:cNvSpPr txBox="1"/>
          <p:nvPr/>
        </p:nvSpPr>
        <p:spPr>
          <a:xfrm>
            <a:off x="237289" y="4790418"/>
            <a:ext cx="1552592" cy="249299"/>
          </a:xfrm>
          <a:prstGeom prst="rect">
            <a:avLst/>
          </a:prstGeom>
          <a:noFill/>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On-premises</a:t>
            </a:r>
          </a:p>
        </p:txBody>
      </p:sp>
      <p:grpSp>
        <p:nvGrpSpPr>
          <p:cNvPr id="34" name="Group 33">
            <a:extLst>
              <a:ext uri="{FF2B5EF4-FFF2-40B4-BE49-F238E27FC236}">
                <a16:creationId xmlns:a16="http://schemas.microsoft.com/office/drawing/2014/main" id="{AE9B5D10-2E1D-42E7-8743-E5072C680533}"/>
              </a:ext>
            </a:extLst>
          </p:cNvPr>
          <p:cNvGrpSpPr/>
          <p:nvPr/>
        </p:nvGrpSpPr>
        <p:grpSpPr>
          <a:xfrm>
            <a:off x="315765" y="4338797"/>
            <a:ext cx="1459153" cy="257414"/>
            <a:chOff x="460135" y="4595813"/>
            <a:chExt cx="1195670" cy="210932"/>
          </a:xfrm>
        </p:grpSpPr>
        <p:sp>
          <p:nvSpPr>
            <p:cNvPr id="35" name="CellPhone_E8EA">
              <a:extLst>
                <a:ext uri="{FF2B5EF4-FFF2-40B4-BE49-F238E27FC236}">
                  <a16:creationId xmlns:a16="http://schemas.microsoft.com/office/drawing/2014/main" id="{536CA030-8C29-43E3-9337-982BEA274E73}"/>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6" name="Lock">
              <a:extLst>
                <a:ext uri="{FF2B5EF4-FFF2-40B4-BE49-F238E27FC236}">
                  <a16:creationId xmlns:a16="http://schemas.microsoft.com/office/drawing/2014/main" id="{A2ABB4FE-0B07-45C6-A8F3-829AD8D2B79D}"/>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binary">
              <a:extLst>
                <a:ext uri="{FF2B5EF4-FFF2-40B4-BE49-F238E27FC236}">
                  <a16:creationId xmlns:a16="http://schemas.microsoft.com/office/drawing/2014/main" id="{700E2D3D-807D-4F06-BFCF-934D747560F4}"/>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GenericApp_EB3B">
              <a:extLst>
                <a:ext uri="{FF2B5EF4-FFF2-40B4-BE49-F238E27FC236}">
                  <a16:creationId xmlns:a16="http://schemas.microsoft.com/office/drawing/2014/main" id="{9E029B10-8144-498C-9995-4C927F617B76}"/>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server">
              <a:extLst>
                <a:ext uri="{FF2B5EF4-FFF2-40B4-BE49-F238E27FC236}">
                  <a16:creationId xmlns:a16="http://schemas.microsoft.com/office/drawing/2014/main" id="{EBA39099-0581-49E4-9E31-5BDB826E9FB9}"/>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
        <p:nvSpPr>
          <p:cNvPr id="40" name="Freeform: Shape 39">
            <a:extLst>
              <a:ext uri="{FF2B5EF4-FFF2-40B4-BE49-F238E27FC236}">
                <a16:creationId xmlns:a16="http://schemas.microsoft.com/office/drawing/2014/main" id="{475AC064-CBFE-4A24-AB3B-AA2D5E3DD8D6}"/>
              </a:ext>
            </a:extLst>
          </p:cNvPr>
          <p:cNvSpPr/>
          <p:nvPr/>
        </p:nvSpPr>
        <p:spPr bwMode="auto">
          <a:xfrm flipV="1">
            <a:off x="9910478" y="3172670"/>
            <a:ext cx="1884799" cy="103899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44" name="arrow">
            <a:extLst>
              <a:ext uri="{FF2B5EF4-FFF2-40B4-BE49-F238E27FC236}">
                <a16:creationId xmlns:a16="http://schemas.microsoft.com/office/drawing/2014/main" id="{653E6189-B3AA-44B8-9FDE-651C3BF34A03}"/>
              </a:ext>
            </a:extLst>
          </p:cNvPr>
          <p:cNvSpPr>
            <a:spLocks noChangeAspect="1" noEditPoints="1"/>
          </p:cNvSpPr>
          <p:nvPr/>
        </p:nvSpPr>
        <p:spPr bwMode="auto">
          <a:xfrm>
            <a:off x="9059024" y="3659847"/>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45" name="TextBox 44">
            <a:extLst>
              <a:ext uri="{FF2B5EF4-FFF2-40B4-BE49-F238E27FC236}">
                <a16:creationId xmlns:a16="http://schemas.microsoft.com/office/drawing/2014/main" id="{DEAE582D-7B8F-4485-B342-7EA4C4BBE3C5}"/>
              </a:ext>
            </a:extLst>
          </p:cNvPr>
          <p:cNvSpPr txBox="1"/>
          <p:nvPr/>
        </p:nvSpPr>
        <p:spPr>
          <a:xfrm>
            <a:off x="10516163" y="4792523"/>
            <a:ext cx="681502" cy="249299"/>
          </a:xfrm>
          <a:prstGeom prst="rect">
            <a:avLst/>
          </a:prstGeom>
          <a:noFill/>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Azure</a:t>
            </a:r>
          </a:p>
        </p:txBody>
      </p:sp>
      <p:grpSp>
        <p:nvGrpSpPr>
          <p:cNvPr id="47" name="Group 46">
            <a:extLst>
              <a:ext uri="{FF2B5EF4-FFF2-40B4-BE49-F238E27FC236}">
                <a16:creationId xmlns:a16="http://schemas.microsoft.com/office/drawing/2014/main" id="{CB56E492-40BA-4FA9-9523-BE759FBA94A2}"/>
              </a:ext>
            </a:extLst>
          </p:cNvPr>
          <p:cNvGrpSpPr/>
          <p:nvPr/>
        </p:nvGrpSpPr>
        <p:grpSpPr>
          <a:xfrm>
            <a:off x="10192881" y="4403014"/>
            <a:ext cx="1459153" cy="257414"/>
            <a:chOff x="460135" y="4595813"/>
            <a:chExt cx="1195670" cy="210932"/>
          </a:xfrm>
        </p:grpSpPr>
        <p:sp>
          <p:nvSpPr>
            <p:cNvPr id="48" name="CellPhone_E8EA">
              <a:extLst>
                <a:ext uri="{FF2B5EF4-FFF2-40B4-BE49-F238E27FC236}">
                  <a16:creationId xmlns:a16="http://schemas.microsoft.com/office/drawing/2014/main" id="{3F9C591F-5631-482D-B454-3C6D3C8FB303}"/>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49" name="Lock">
              <a:extLst>
                <a:ext uri="{FF2B5EF4-FFF2-40B4-BE49-F238E27FC236}">
                  <a16:creationId xmlns:a16="http://schemas.microsoft.com/office/drawing/2014/main" id="{8141866B-C385-4B6E-9D04-64C96B4F2AF5}"/>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0" name="binary">
              <a:extLst>
                <a:ext uri="{FF2B5EF4-FFF2-40B4-BE49-F238E27FC236}">
                  <a16:creationId xmlns:a16="http://schemas.microsoft.com/office/drawing/2014/main" id="{B018D75E-E4D0-402E-9B01-7BA2C5FBCB27}"/>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1" name="GenericApp_EB3B">
              <a:extLst>
                <a:ext uri="{FF2B5EF4-FFF2-40B4-BE49-F238E27FC236}">
                  <a16:creationId xmlns:a16="http://schemas.microsoft.com/office/drawing/2014/main" id="{8600F540-A61C-448A-9F30-2E9F5C3070ED}"/>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2" name="server">
              <a:extLst>
                <a:ext uri="{FF2B5EF4-FFF2-40B4-BE49-F238E27FC236}">
                  <a16:creationId xmlns:a16="http://schemas.microsoft.com/office/drawing/2014/main" id="{14F568E2-9ECF-4AAE-9B8E-597874245020}"/>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
        <p:nvSpPr>
          <p:cNvPr id="3" name="Title 2">
            <a:extLst>
              <a:ext uri="{FF2B5EF4-FFF2-40B4-BE49-F238E27FC236}">
                <a16:creationId xmlns:a16="http://schemas.microsoft.com/office/drawing/2014/main" id="{ADD70058-9265-4DD8-A79D-004D6FD75EF7}"/>
              </a:ext>
            </a:extLst>
          </p:cNvPr>
          <p:cNvSpPr>
            <a:spLocks noGrp="1"/>
          </p:cNvSpPr>
          <p:nvPr>
            <p:ph type="title"/>
          </p:nvPr>
        </p:nvSpPr>
        <p:spPr>
          <a:xfrm>
            <a:off x="143990" y="177141"/>
            <a:ext cx="8655039" cy="899665"/>
          </a:xfrm>
        </p:spPr>
        <p:txBody>
          <a:bodyPr/>
          <a:lstStyle/>
          <a:p>
            <a:r>
              <a:rPr lang="en-US" sz="3600"/>
              <a:t>“The How” – </a:t>
            </a:r>
            <a:br>
              <a:rPr lang="en-US" sz="3600"/>
            </a:br>
            <a:r>
              <a:rPr lang="en-US" sz="3600"/>
              <a:t>Simplified Azure migration experience</a:t>
            </a:r>
          </a:p>
        </p:txBody>
      </p:sp>
      <p:pic>
        <p:nvPicPr>
          <p:cNvPr id="46" name="Picture 45">
            <a:extLst>
              <a:ext uri="{FF2B5EF4-FFF2-40B4-BE49-F238E27FC236}">
                <a16:creationId xmlns:a16="http://schemas.microsoft.com/office/drawing/2014/main" id="{0739E772-5E60-476D-8A5B-8CC894644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4211" y="3453897"/>
            <a:ext cx="1344268" cy="711347"/>
          </a:xfrm>
          <a:prstGeom prst="rect">
            <a:avLst/>
          </a:prstGeom>
        </p:spPr>
      </p:pic>
      <p:pic>
        <p:nvPicPr>
          <p:cNvPr id="42" name="Picture 41">
            <a:extLst>
              <a:ext uri="{FF2B5EF4-FFF2-40B4-BE49-F238E27FC236}">
                <a16:creationId xmlns:a16="http://schemas.microsoft.com/office/drawing/2014/main" id="{EE488D46-861F-4288-A4BD-5044B3DAC117}"/>
              </a:ext>
            </a:extLst>
          </p:cNvPr>
          <p:cNvPicPr>
            <a:picLocks noChangeAspect="1"/>
          </p:cNvPicPr>
          <p:nvPr/>
        </p:nvPicPr>
        <p:blipFill>
          <a:blip r:embed="rId4"/>
          <a:stretch>
            <a:fillRect/>
          </a:stretch>
        </p:blipFill>
        <p:spPr>
          <a:xfrm>
            <a:off x="9112004" y="250647"/>
            <a:ext cx="2808318" cy="948031"/>
          </a:xfrm>
          <a:prstGeom prst="rect">
            <a:avLst/>
          </a:prstGeom>
        </p:spPr>
      </p:pic>
    </p:spTree>
    <p:extLst>
      <p:ext uri="{BB962C8B-B14F-4D97-AF65-F5344CB8AC3E}">
        <p14:creationId xmlns:p14="http://schemas.microsoft.com/office/powerpoint/2010/main" val="309964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F534F85A-6B49-4BF9-B5BB-36FD01B7DCA1}"/>
              </a:ext>
            </a:extLst>
          </p:cNvPr>
          <p:cNvSpPr>
            <a:spLocks noGrp="1"/>
          </p:cNvSpPr>
          <p:nvPr>
            <p:ph type="title"/>
          </p:nvPr>
        </p:nvSpPr>
        <p:spPr/>
        <p:txBody>
          <a:bodyPr/>
          <a:lstStyle/>
          <a:p>
            <a:r>
              <a:rPr lang="en-US"/>
              <a:t>Cloud Migration – Core Value Prop</a:t>
            </a:r>
          </a:p>
        </p:txBody>
      </p:sp>
      <p:sp>
        <p:nvSpPr>
          <p:cNvPr id="63" name="Rectangle 62">
            <a:extLst>
              <a:ext uri="{FF2B5EF4-FFF2-40B4-BE49-F238E27FC236}">
                <a16:creationId xmlns:a16="http://schemas.microsoft.com/office/drawing/2014/main" id="{D6150945-ACE4-45A7-B5DE-950125D06505}"/>
              </a:ext>
            </a:extLst>
          </p:cNvPr>
          <p:cNvSpPr/>
          <p:nvPr/>
        </p:nvSpPr>
        <p:spPr bwMode="auto">
          <a:xfrm>
            <a:off x="2299577" y="5155756"/>
            <a:ext cx="9751173" cy="165371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Customers want to do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more than just cost-optimization</a:t>
            </a: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 they need agility to scale</a:t>
            </a:r>
            <a:endParaRPr kumimoji="0" lang="en-US" sz="1800" b="1" i="0" u="none" strike="noStrike" kern="0" cap="none" spc="0" normalizeH="0" baseline="0" noProof="0">
              <a:ln>
                <a:noFill/>
              </a:ln>
              <a:solidFill>
                <a:srgbClr val="505050">
                  <a:lumMod val="50000"/>
                </a:srgbClr>
              </a:soli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Customers want to leverage the Intelligent Cloud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stay competitive </a:t>
            </a: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by differentiating themselves through new capabilities –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Digital Transformation</a:t>
            </a:r>
          </a:p>
        </p:txBody>
      </p:sp>
      <p:sp>
        <p:nvSpPr>
          <p:cNvPr id="64" name="Rectangle 63">
            <a:extLst>
              <a:ext uri="{FF2B5EF4-FFF2-40B4-BE49-F238E27FC236}">
                <a16:creationId xmlns:a16="http://schemas.microsoft.com/office/drawing/2014/main" id="{235E1276-84A4-4E33-AFA3-00BC485EC7C8}"/>
              </a:ext>
            </a:extLst>
          </p:cNvPr>
          <p:cNvSpPr/>
          <p:nvPr/>
        </p:nvSpPr>
        <p:spPr bwMode="auto">
          <a:xfrm>
            <a:off x="2299578" y="3329784"/>
            <a:ext cx="9751173" cy="164592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Customers must </a:t>
            </a:r>
            <a:r>
              <a:rPr kumimoji="0" lang="en-US" sz="1800" b="1"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mitigate security &amp; compliance risk</a:t>
            </a: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 from WS/SQL 2008 EOS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Migration to Azure also offers </a:t>
            </a:r>
            <a:r>
              <a:rPr kumimoji="0" lang="en-US" sz="1800" b="1"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added security and monitoring capabilities</a:t>
            </a:r>
          </a:p>
        </p:txBody>
      </p:sp>
      <p:pic>
        <p:nvPicPr>
          <p:cNvPr id="65" name="Picture 64">
            <a:extLst>
              <a:ext uri="{FF2B5EF4-FFF2-40B4-BE49-F238E27FC236}">
                <a16:creationId xmlns:a16="http://schemas.microsoft.com/office/drawing/2014/main" id="{52399924-0A32-4079-A9EB-0D2FF7DF6E53}"/>
              </a:ext>
            </a:extLst>
          </p:cNvPr>
          <p:cNvPicPr>
            <a:picLocks noChangeAspect="1"/>
          </p:cNvPicPr>
          <p:nvPr/>
        </p:nvPicPr>
        <p:blipFill>
          <a:blip r:embed="rId3"/>
          <a:stretch>
            <a:fillRect/>
          </a:stretch>
        </p:blipFill>
        <p:spPr>
          <a:xfrm>
            <a:off x="1155413" y="1754744"/>
            <a:ext cx="273884" cy="510232"/>
          </a:xfrm>
          <a:prstGeom prst="rect">
            <a:avLst/>
          </a:prstGeom>
        </p:spPr>
      </p:pic>
      <p:pic>
        <p:nvPicPr>
          <p:cNvPr id="66" name="Picture 65">
            <a:extLst>
              <a:ext uri="{FF2B5EF4-FFF2-40B4-BE49-F238E27FC236}">
                <a16:creationId xmlns:a16="http://schemas.microsoft.com/office/drawing/2014/main" id="{47BDDA29-8C8A-4DBB-9FF5-4486A5DD3FD8}"/>
              </a:ext>
            </a:extLst>
          </p:cNvPr>
          <p:cNvPicPr>
            <a:picLocks noChangeAspect="1"/>
          </p:cNvPicPr>
          <p:nvPr/>
        </p:nvPicPr>
        <p:blipFill>
          <a:blip r:embed="rId4"/>
          <a:stretch>
            <a:fillRect/>
          </a:stretch>
        </p:blipFill>
        <p:spPr>
          <a:xfrm>
            <a:off x="879439" y="2414220"/>
            <a:ext cx="625120" cy="624208"/>
          </a:xfrm>
          <a:prstGeom prst="rect">
            <a:avLst/>
          </a:prstGeom>
        </p:spPr>
      </p:pic>
      <p:sp>
        <p:nvSpPr>
          <p:cNvPr id="67" name="TextBox 66">
            <a:extLst>
              <a:ext uri="{FF2B5EF4-FFF2-40B4-BE49-F238E27FC236}">
                <a16:creationId xmlns:a16="http://schemas.microsoft.com/office/drawing/2014/main" id="{F108AC7F-D4F7-415C-B459-91230F21A0F1}"/>
              </a:ext>
            </a:extLst>
          </p:cNvPr>
          <p:cNvSpPr txBox="1"/>
          <p:nvPr/>
        </p:nvSpPr>
        <p:spPr>
          <a:xfrm>
            <a:off x="360394" y="1517152"/>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Free Budget &amp; Time from Maintenance</a:t>
            </a:r>
          </a:p>
        </p:txBody>
      </p:sp>
      <p:sp>
        <p:nvSpPr>
          <p:cNvPr id="68" name="TextBox 67">
            <a:extLst>
              <a:ext uri="{FF2B5EF4-FFF2-40B4-BE49-F238E27FC236}">
                <a16:creationId xmlns:a16="http://schemas.microsoft.com/office/drawing/2014/main" id="{C28E5CB7-683E-4C86-94E0-42AD2278F0CA}"/>
              </a:ext>
            </a:extLst>
          </p:cNvPr>
          <p:cNvSpPr txBox="1"/>
          <p:nvPr/>
        </p:nvSpPr>
        <p:spPr>
          <a:xfrm>
            <a:off x="360394" y="3329784"/>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Security &amp; Compliance</a:t>
            </a:r>
          </a:p>
        </p:txBody>
      </p:sp>
      <p:sp>
        <p:nvSpPr>
          <p:cNvPr id="69" name="TextBox 68">
            <a:extLst>
              <a:ext uri="{FF2B5EF4-FFF2-40B4-BE49-F238E27FC236}">
                <a16:creationId xmlns:a16="http://schemas.microsoft.com/office/drawing/2014/main" id="{62594647-1383-4917-8DA2-06889405B719}"/>
              </a:ext>
            </a:extLst>
          </p:cNvPr>
          <p:cNvSpPr txBox="1"/>
          <p:nvPr/>
        </p:nvSpPr>
        <p:spPr>
          <a:xfrm>
            <a:off x="360394" y="5163546"/>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Innovation</a:t>
            </a:r>
          </a:p>
        </p:txBody>
      </p:sp>
      <p:grpSp>
        <p:nvGrpSpPr>
          <p:cNvPr id="70" name="Group 69">
            <a:extLst>
              <a:ext uri="{FF2B5EF4-FFF2-40B4-BE49-F238E27FC236}">
                <a16:creationId xmlns:a16="http://schemas.microsoft.com/office/drawing/2014/main" id="{3D84879C-2EBF-44EC-BF9B-EF7D0F2C1657}"/>
              </a:ext>
            </a:extLst>
          </p:cNvPr>
          <p:cNvGrpSpPr/>
          <p:nvPr/>
        </p:nvGrpSpPr>
        <p:grpSpPr>
          <a:xfrm>
            <a:off x="2299576" y="1514053"/>
            <a:ext cx="9751173" cy="2141771"/>
            <a:chOff x="2299578" y="1117553"/>
            <a:chExt cx="9751173" cy="2141771"/>
          </a:xfrm>
        </p:grpSpPr>
        <p:sp>
          <p:nvSpPr>
            <p:cNvPr id="71" name="Rectangle 70">
              <a:extLst>
                <a:ext uri="{FF2B5EF4-FFF2-40B4-BE49-F238E27FC236}">
                  <a16:creationId xmlns:a16="http://schemas.microsoft.com/office/drawing/2014/main" id="{3A7F7C06-7CDD-4B6A-BC86-DFE74D78D0A5}"/>
                </a:ext>
              </a:extLst>
            </p:cNvPr>
            <p:cNvSpPr/>
            <p:nvPr/>
          </p:nvSpPr>
          <p:spPr bwMode="auto">
            <a:xfrm>
              <a:off x="2299578" y="1117553"/>
              <a:ext cx="9751173" cy="164592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 name="Group 71">
              <a:extLst>
                <a:ext uri="{FF2B5EF4-FFF2-40B4-BE49-F238E27FC236}">
                  <a16:creationId xmlns:a16="http://schemas.microsoft.com/office/drawing/2014/main" id="{8576338B-0C2D-4535-9806-D2F5B0F1C293}"/>
                </a:ext>
              </a:extLst>
            </p:cNvPr>
            <p:cNvGrpSpPr/>
            <p:nvPr/>
          </p:nvGrpSpPr>
          <p:grpSpPr>
            <a:xfrm>
              <a:off x="5893475" y="1282869"/>
              <a:ext cx="5544697" cy="1976455"/>
              <a:chOff x="6414897" y="2166069"/>
              <a:chExt cx="5655880" cy="3134476"/>
            </a:xfrm>
          </p:grpSpPr>
          <p:sp>
            <p:nvSpPr>
              <p:cNvPr id="75" name="Content Placeholder 2">
                <a:extLst>
                  <a:ext uri="{FF2B5EF4-FFF2-40B4-BE49-F238E27FC236}">
                    <a16:creationId xmlns:a16="http://schemas.microsoft.com/office/drawing/2014/main" id="{A8EDF2BD-5DBD-47D5-B8C8-F89C0FD4596B}"/>
                  </a:ext>
                </a:extLst>
              </p:cNvPr>
              <p:cNvSpPr txBox="1">
                <a:spLocks/>
              </p:cNvSpPr>
              <p:nvPr/>
            </p:nvSpPr>
            <p:spPr>
              <a:xfrm>
                <a:off x="6907533" y="2349644"/>
                <a:ext cx="4648200" cy="2950901"/>
              </a:xfrm>
              <a:prstGeom prst="rect">
                <a:avLst/>
              </a:prstGeom>
            </p:spPr>
            <p:txBody>
              <a:bodyPr vert="horz" lIns="91427" tIns="45713" rIns="0" bIns="4571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000" b="0" i="0" u="none" strike="noStrike" kern="1200" cap="none" spc="-100" normalizeH="0" baseline="0" noProof="0">
                    <a:ln w="3175">
                      <a:noFill/>
                    </a:ln>
                    <a:solidFill>
                      <a:srgbClr val="505050"/>
                    </a:solidFill>
                    <a:effectLst/>
                    <a:uLnTx/>
                    <a:uFillTx/>
                    <a:latin typeface="Segoe UI Light"/>
                    <a:ea typeface="Segoe UI" panose="020B0502040204020203" pitchFamily="34" charset="0"/>
                    <a:cs typeface="Segoe UI" panose="020B0502040204020203" pitchFamily="34" charset="0"/>
                  </a:rPr>
                  <a:t>With the cost of mechanical and electrical equipment, ​as well as the price of power, this model no longer works..</a:t>
                </a:r>
                <a:br>
                  <a:rPr kumimoji="0" lang="en-US" sz="2000" b="0" i="0" u="none" strike="noStrike" kern="1200" cap="none" spc="-100" normalizeH="0" baseline="0" noProof="0">
                    <a:ln w="3175">
                      <a:noFill/>
                    </a:ln>
                    <a:solidFill>
                      <a:srgbClr val="505050"/>
                    </a:solidFill>
                    <a:effectLst/>
                    <a:uLnTx/>
                    <a:uFillTx/>
                    <a:latin typeface="Segoe UI Light"/>
                    <a:ea typeface="Segoe UI" panose="020B0502040204020203" pitchFamily="34" charset="0"/>
                    <a:cs typeface="Segoe UI" panose="020B0502040204020203" pitchFamily="34" charset="0"/>
                  </a:rPr>
                </a:br>
                <a:r>
                  <a:rPr kumimoji="0" lang="en-US" sz="900" b="0" i="0"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Gartner, Press release: </a:t>
                </a:r>
                <a:r>
                  <a:rPr kumimoji="0" lang="en-US" sz="900" b="0" i="1"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Gartner identifies 10 key actions to reduce IT infrastructure and operations costs by as much as 25 percent.</a:t>
                </a:r>
                <a:endParaRPr kumimoji="0" lang="en-US" sz="900" b="0" i="0"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 name="TextBox 75">
                <a:extLst>
                  <a:ext uri="{FF2B5EF4-FFF2-40B4-BE49-F238E27FC236}">
                    <a16:creationId xmlns:a16="http://schemas.microsoft.com/office/drawing/2014/main" id="{4699812B-7D39-45EE-80DE-FF74A3325A6E}"/>
                  </a:ext>
                </a:extLst>
              </p:cNvPr>
              <p:cNvSpPr txBox="1"/>
              <p:nvPr/>
            </p:nvSpPr>
            <p:spPr>
              <a:xfrm>
                <a:off x="6414897" y="2166069"/>
                <a:ext cx="762000" cy="1162242"/>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0" i="0" u="none" strike="noStrike" kern="0" cap="none" spc="0" normalizeH="0" baseline="0" noProof="0">
                    <a:ln>
                      <a:noFill/>
                    </a:ln>
                    <a:solidFill>
                      <a:srgbClr val="505050"/>
                    </a:solidFill>
                    <a:effectLst/>
                    <a:uLnTx/>
                    <a:uFillTx/>
                    <a:latin typeface="Segoe UI"/>
                    <a:ea typeface="+mn-ea"/>
                    <a:cs typeface="+mn-cs"/>
                    <a:sym typeface="Wingdings" panose="05000000000000000000" pitchFamily="2" charset="2"/>
                  </a:rPr>
                  <a:t></a:t>
                </a:r>
                <a:endParaRPr kumimoji="0" lang="en-US" sz="3200" b="0" i="0" u="none" strike="noStrike" kern="0" cap="none" spc="0" normalizeH="0" baseline="0" noProof="0">
                  <a:ln>
                    <a:noFill/>
                  </a:ln>
                  <a:solidFill>
                    <a:srgbClr val="505050"/>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7A1BB8E-BDA4-43A8-876B-62B00BC24BB1}"/>
                      </a:ext>
                    </a:extLst>
                  </p:cNvPr>
                  <p:cNvSpPr txBox="1"/>
                  <p:nvPr/>
                </p:nvSpPr>
                <p:spPr>
                  <a:xfrm>
                    <a:off x="11308777" y="3535664"/>
                    <a:ext cx="762000" cy="1459985"/>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dirty="0" smtClean="0">
                              <a:ln>
                                <a:noFill/>
                              </a:ln>
                              <a:solidFill>
                                <a:srgbClr val="505050"/>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4000" b="0" i="0" u="none" strike="noStrike" kern="0" cap="none" spc="0" normalizeH="0" baseline="0" noProof="0">
                      <a:ln>
                        <a:noFill/>
                      </a:ln>
                      <a:solidFill>
                        <a:srgbClr val="505050"/>
                      </a:solidFill>
                      <a:effectLst/>
                      <a:uLnTx/>
                      <a:uFillTx/>
                      <a:latin typeface="Segoe UI"/>
                      <a:ea typeface="+mn-ea"/>
                      <a:cs typeface="+mn-cs"/>
                    </a:endParaRPr>
                  </a:p>
                </p:txBody>
              </p:sp>
            </mc:Choice>
            <mc:Fallback xmlns="">
              <p:sp>
                <p:nvSpPr>
                  <p:cNvPr id="77" name="TextBox 76">
                    <a:extLst>
                      <a:ext uri="{FF2B5EF4-FFF2-40B4-BE49-F238E27FC236}">
                        <a16:creationId xmlns:a16="http://schemas.microsoft.com/office/drawing/2014/main" id="{27A1BB8E-BDA4-43A8-876B-62B00BC24BB1}"/>
                      </a:ext>
                    </a:extLst>
                  </p:cNvPr>
                  <p:cNvSpPr txBox="1">
                    <a:spLocks noRot="1" noChangeAspect="1" noMove="1" noResize="1" noEditPoints="1" noAdjustHandles="1" noChangeArrowheads="1" noChangeShapeType="1" noTextEdit="1"/>
                  </p:cNvSpPr>
                  <p:nvPr/>
                </p:nvSpPr>
                <p:spPr>
                  <a:xfrm>
                    <a:off x="11308777" y="3535664"/>
                    <a:ext cx="762000" cy="1459985"/>
                  </a:xfrm>
                  <a:prstGeom prst="rect">
                    <a:avLst/>
                  </a:prstGeom>
                  <a:blipFill>
                    <a:blip r:embed="rId5"/>
                    <a:stretch>
                      <a:fillRect/>
                    </a:stretch>
                  </a:blipFill>
                </p:spPr>
                <p:txBody>
                  <a:bodyPr/>
                  <a:lstStyle/>
                  <a:p>
                    <a:r>
                      <a:rPr lang="en-US">
                        <a:noFill/>
                      </a:rPr>
                      <a:t> </a:t>
                    </a:r>
                  </a:p>
                </p:txBody>
              </p:sp>
            </mc:Fallback>
          </mc:AlternateContent>
        </p:grpSp>
        <p:sp>
          <p:nvSpPr>
            <p:cNvPr id="73" name="Content Placeholder 2">
              <a:extLst>
                <a:ext uri="{FF2B5EF4-FFF2-40B4-BE49-F238E27FC236}">
                  <a16:creationId xmlns:a16="http://schemas.microsoft.com/office/drawing/2014/main" id="{2A08AE9B-1DA7-4D3E-B453-ED1A515A58BC}"/>
                </a:ext>
              </a:extLst>
            </p:cNvPr>
            <p:cNvSpPr txBox="1">
              <a:spLocks/>
            </p:cNvSpPr>
            <p:nvPr/>
          </p:nvSpPr>
          <p:spPr>
            <a:xfrm>
              <a:off x="2453528" y="1909640"/>
              <a:ext cx="2935028" cy="838665"/>
            </a:xfrm>
            <a:prstGeom prst="rect">
              <a:avLst/>
            </a:prstGeom>
            <a:noFill/>
            <a:ln w="15875">
              <a:noFill/>
            </a:ln>
          </p:spPr>
          <p:txBody>
            <a:bodyPr vert="horz" wrap="square" lIns="91427" tIns="91427" rIns="91427" bIns="91427" rtlCol="0" anchor="ctr">
              <a:spAutoFit/>
            </a:bodyPr>
            <a:lstStyle>
              <a:lvl1pPr marL="0" indent="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None/>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lumMod val="75000"/>
                    </a:schemeClr>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lumMod val="7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3200" b="1"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28%</a:t>
              </a:r>
            </a:p>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time spent on administrative tasks</a:t>
              </a:r>
            </a:p>
          </p:txBody>
        </p:sp>
        <p:sp>
          <p:nvSpPr>
            <p:cNvPr id="74" name="Content Placeholder 2">
              <a:extLst>
                <a:ext uri="{FF2B5EF4-FFF2-40B4-BE49-F238E27FC236}">
                  <a16:creationId xmlns:a16="http://schemas.microsoft.com/office/drawing/2014/main" id="{AD79C107-9578-48D3-A268-1B225D1908A5}"/>
                </a:ext>
              </a:extLst>
            </p:cNvPr>
            <p:cNvSpPr txBox="1">
              <a:spLocks/>
            </p:cNvSpPr>
            <p:nvPr/>
          </p:nvSpPr>
          <p:spPr>
            <a:xfrm>
              <a:off x="2475486" y="1150520"/>
              <a:ext cx="3088886" cy="846359"/>
            </a:xfrm>
            <a:prstGeom prst="rect">
              <a:avLst/>
            </a:prstGeom>
            <a:noFill/>
            <a:ln w="15875">
              <a:noFill/>
            </a:ln>
          </p:spPr>
          <p:txBody>
            <a:bodyPr vert="horz" wrap="square" lIns="91427" tIns="91427" rIns="91427" bIns="91427" rtlCol="0" anchor="ctr">
              <a:spAutoFit/>
            </a:bodyPr>
            <a:lstStyle>
              <a:lvl1pPr marL="0" indent="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None/>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lumMod val="75000"/>
                    </a:schemeClr>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lumMod val="7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3200" b="1"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80%</a:t>
              </a:r>
            </a:p>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global IT budgets dedicated to maintenance</a:t>
              </a:r>
            </a:p>
          </p:txBody>
        </p:sp>
      </p:grpSp>
      <p:pic>
        <p:nvPicPr>
          <p:cNvPr id="78" name="Picture 77">
            <a:extLst>
              <a:ext uri="{FF2B5EF4-FFF2-40B4-BE49-F238E27FC236}">
                <a16:creationId xmlns:a16="http://schemas.microsoft.com/office/drawing/2014/main" id="{2C649669-B8A8-47A5-98CF-09BF2488C719}"/>
              </a:ext>
            </a:extLst>
          </p:cNvPr>
          <p:cNvPicPr>
            <a:picLocks noChangeAspect="1"/>
          </p:cNvPicPr>
          <p:nvPr/>
        </p:nvPicPr>
        <p:blipFill>
          <a:blip r:embed="rId6"/>
          <a:stretch>
            <a:fillRect/>
          </a:stretch>
        </p:blipFill>
        <p:spPr>
          <a:xfrm>
            <a:off x="9112004" y="250647"/>
            <a:ext cx="2808318" cy="948031"/>
          </a:xfrm>
          <a:prstGeom prst="rect">
            <a:avLst/>
          </a:prstGeom>
        </p:spPr>
      </p:pic>
    </p:spTree>
    <p:extLst>
      <p:ext uri="{BB962C8B-B14F-4D97-AF65-F5344CB8AC3E}">
        <p14:creationId xmlns:p14="http://schemas.microsoft.com/office/powerpoint/2010/main" val="14663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5B270EAA-0956-46AE-8708-E96068FF5D2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3" name="think-cell Slide" r:id="rId6" imgW="378" imgH="377" progId="TCLayout.ActiveDocument.1">
                  <p:embed/>
                </p:oleObj>
              </mc:Choice>
              <mc:Fallback>
                <p:oleObj name="think-cell Slide" r:id="rId6" imgW="378" imgH="377" progId="TCLayout.ActiveDocument.1">
                  <p:embed/>
                  <p:pic>
                    <p:nvPicPr>
                      <p:cNvPr id="14" name="Object 13" hidden="1">
                        <a:extLst>
                          <a:ext uri="{FF2B5EF4-FFF2-40B4-BE49-F238E27FC236}">
                            <a16:creationId xmlns:a16="http://schemas.microsoft.com/office/drawing/2014/main" id="{5B270EAA-0956-46AE-8708-E96068FF5D2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393FF39D-C229-41C4-82BE-948D4510066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0FBE55C4-B4CB-AE43-B763-C5A039DFD233}"/>
              </a:ext>
            </a:extLst>
          </p:cNvPr>
          <p:cNvSpPr>
            <a:spLocks noGrp="1"/>
          </p:cNvSpPr>
          <p:nvPr>
            <p:ph type="title"/>
          </p:nvPr>
        </p:nvSpPr>
        <p:spPr/>
        <p:txBody>
          <a:bodyPr/>
          <a:lstStyle/>
          <a:p>
            <a:r>
              <a:rPr lang="en-US"/>
              <a:t>Customer Case Studies</a:t>
            </a:r>
          </a:p>
        </p:txBody>
      </p:sp>
      <p:sp>
        <p:nvSpPr>
          <p:cNvPr id="4" name="Text Placeholder 3">
            <a:extLst>
              <a:ext uri="{FF2B5EF4-FFF2-40B4-BE49-F238E27FC236}">
                <a16:creationId xmlns:a16="http://schemas.microsoft.com/office/drawing/2014/main" id="{A572F8FF-ED63-42C1-A2DF-F56BC090BB09}"/>
              </a:ext>
            </a:extLst>
          </p:cNvPr>
          <p:cNvSpPr>
            <a:spLocks noGrp="1"/>
          </p:cNvSpPr>
          <p:nvPr>
            <p:ph type="body" sz="quarter" idx="12"/>
          </p:nvPr>
        </p:nvSpPr>
        <p:spPr/>
        <p:txBody>
          <a:bodyPr/>
          <a:lstStyle/>
          <a:p>
            <a:r>
              <a:rPr lang="en-US"/>
              <a:t>Real customer migration stories across multiple industries and migration scenarios</a:t>
            </a:r>
          </a:p>
        </p:txBody>
      </p:sp>
      <p:sp>
        <p:nvSpPr>
          <p:cNvPr id="24" name="Text Placeholder 23">
            <a:extLst>
              <a:ext uri="{FF2B5EF4-FFF2-40B4-BE49-F238E27FC236}">
                <a16:creationId xmlns:a16="http://schemas.microsoft.com/office/drawing/2014/main" id="{7D6C7A52-5062-44E7-8FB1-CFA35894B920}"/>
              </a:ext>
            </a:extLst>
          </p:cNvPr>
          <p:cNvSpPr>
            <a:spLocks noGrp="1"/>
          </p:cNvSpPr>
          <p:nvPr>
            <p:ph type="body" sz="quarter" idx="13"/>
          </p:nvPr>
        </p:nvSpPr>
        <p:spPr/>
        <p:txBody>
          <a:bodyPr/>
          <a:lstStyle/>
          <a:p>
            <a:r>
              <a:rPr lang="en-US"/>
              <a:t>What are the case studies</a:t>
            </a:r>
          </a:p>
          <a:p>
            <a:pPr lvl="1"/>
            <a:r>
              <a:rPr lang="en-US"/>
              <a:t>Industry and scenario segmented customer case studies, for Azure Migration, new Azure applications and Digital Transformation stories</a:t>
            </a:r>
          </a:p>
          <a:p>
            <a:r>
              <a:rPr lang="en-US"/>
              <a:t>What’s the best way to use them</a:t>
            </a:r>
          </a:p>
          <a:p>
            <a:pPr lvl="1"/>
            <a:r>
              <a:rPr lang="en-US"/>
              <a:t>Case studies can be help in the sales process to give customers a sense of the journey to Azure that others have taken</a:t>
            </a:r>
          </a:p>
          <a:p>
            <a:pPr lvl="1"/>
            <a:r>
              <a:rPr lang="en-US"/>
              <a:t>Leverage these as part of sales pitches, using customer stories from similar industries where possible</a:t>
            </a:r>
          </a:p>
          <a:p>
            <a:r>
              <a:rPr lang="en-US"/>
              <a:t>How to access</a:t>
            </a:r>
          </a:p>
          <a:p>
            <a:pPr lvl="1"/>
            <a:r>
              <a:rPr lang="en-US">
                <a:hlinkClick r:id="rId8"/>
              </a:rPr>
              <a:t>Link to Case studies</a:t>
            </a:r>
            <a:endParaRPr lang="en-US"/>
          </a:p>
          <a:p>
            <a:pPr lvl="1"/>
            <a:r>
              <a:rPr lang="en-US"/>
              <a:t>Additional migration specific case studies will be posted in the </a:t>
            </a:r>
            <a:r>
              <a:rPr lang="en-US">
                <a:hlinkClick r:id="rId9"/>
              </a:rPr>
              <a:t>Migration Center</a:t>
            </a:r>
            <a:r>
              <a:rPr lang="en-US"/>
              <a:t> as they become available</a:t>
            </a:r>
          </a:p>
        </p:txBody>
      </p:sp>
      <p:graphicFrame>
        <p:nvGraphicFramePr>
          <p:cNvPr id="6" name="Table 5">
            <a:extLst>
              <a:ext uri="{FF2B5EF4-FFF2-40B4-BE49-F238E27FC236}">
                <a16:creationId xmlns:a16="http://schemas.microsoft.com/office/drawing/2014/main" id="{F7CAF467-CFB1-F843-9B51-05ED82C4AFE7}"/>
              </a:ext>
            </a:extLst>
          </p:cNvPr>
          <p:cNvGraphicFramePr>
            <a:graphicFrameLocks noGrp="1"/>
          </p:cNvGraphicFramePr>
          <p:nvPr>
            <p:extLst>
              <p:ext uri="{D42A27DB-BD31-4B8C-83A1-F6EECF244321}">
                <p14:modId xmlns:p14="http://schemas.microsoft.com/office/powerpoint/2010/main" val="1175971287"/>
              </p:ext>
            </p:extLst>
          </p:nvPr>
        </p:nvGraphicFramePr>
        <p:xfrm>
          <a:off x="6759615" y="1414943"/>
          <a:ext cx="5132554" cy="5058470"/>
        </p:xfrm>
        <a:graphic>
          <a:graphicData uri="http://schemas.openxmlformats.org/drawingml/2006/table">
            <a:tbl>
              <a:tblPr firstRow="1">
                <a:tableStyleId>{5C22544A-7EE6-4342-B048-85BDC9FD1C3A}</a:tableStyleId>
              </a:tblPr>
              <a:tblGrid>
                <a:gridCol w="1607883">
                  <a:extLst>
                    <a:ext uri="{9D8B030D-6E8A-4147-A177-3AD203B41FA5}">
                      <a16:colId xmlns:a16="http://schemas.microsoft.com/office/drawing/2014/main" val="938604631"/>
                    </a:ext>
                  </a:extLst>
                </a:gridCol>
                <a:gridCol w="1254329">
                  <a:extLst>
                    <a:ext uri="{9D8B030D-6E8A-4147-A177-3AD203B41FA5}">
                      <a16:colId xmlns:a16="http://schemas.microsoft.com/office/drawing/2014/main" val="2689201612"/>
                    </a:ext>
                  </a:extLst>
                </a:gridCol>
                <a:gridCol w="2270342">
                  <a:extLst>
                    <a:ext uri="{9D8B030D-6E8A-4147-A177-3AD203B41FA5}">
                      <a16:colId xmlns:a16="http://schemas.microsoft.com/office/drawing/2014/main" val="51752849"/>
                    </a:ext>
                  </a:extLst>
                </a:gridCol>
              </a:tblGrid>
              <a:tr h="482102">
                <a:tc gridSpan="3">
                  <a:txBody>
                    <a:bodyPr/>
                    <a:lstStyle/>
                    <a:p>
                      <a:pPr algn="ctr"/>
                      <a:r>
                        <a:rPr lang="en-US" sz="1800">
                          <a:solidFill>
                            <a:schemeClr val="tx2"/>
                          </a:solidFill>
                          <a:latin typeface="+mn-lt"/>
                        </a:rPr>
                        <a:t>SAMPLE CASE STUDIES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a:solidFill>
                          <a:schemeClr val="tx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a:solidFill>
                          <a:schemeClr val="tx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9579010"/>
                  </a:ext>
                </a:extLst>
              </a:tr>
              <a:tr h="482102">
                <a:tc>
                  <a:txBody>
                    <a:bodyPr/>
                    <a:lstStyle/>
                    <a:p>
                      <a:pPr marL="0" algn="ctr" defTabSz="1087896" rtl="0" eaLnBrk="1" latinLnBrk="0" hangingPunct="1"/>
                      <a:r>
                        <a:rPr lang="en-US" sz="1800" b="1" kern="1200">
                          <a:solidFill>
                            <a:schemeClr val="tx2"/>
                          </a:solidFill>
                          <a:latin typeface="+mn-lt"/>
                          <a:ea typeface="+mn-ea"/>
                          <a:cs typeface="+mn-cs"/>
                        </a:rPr>
                        <a:t>Customer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87896" rtl="0" eaLnBrk="1" latinLnBrk="0" hangingPunct="1"/>
                      <a:r>
                        <a:rPr lang="en-US" sz="1800" b="1" kern="1200">
                          <a:solidFill>
                            <a:schemeClr val="tx2"/>
                          </a:solidFill>
                          <a:latin typeface="+mn-lt"/>
                          <a:ea typeface="+mn-ea"/>
                          <a:cs typeface="+mn-cs"/>
                        </a:rPr>
                        <a:t>Industry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87896" rtl="0" eaLnBrk="1" latinLnBrk="0" hangingPunct="1"/>
                      <a:r>
                        <a:rPr lang="en-US" sz="1800" b="1" kern="1200">
                          <a:solidFill>
                            <a:schemeClr val="tx2"/>
                          </a:solidFill>
                          <a:latin typeface="+mn-lt"/>
                          <a:ea typeface="+mn-ea"/>
                          <a:cs typeface="+mn-cs"/>
                        </a:rPr>
                        <a:t>Summary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3013952"/>
                  </a:ext>
                </a:extLst>
              </a:tr>
              <a:tr h="621098">
                <a:tc>
                  <a:txBody>
                    <a:bodyPr/>
                    <a:lstStyle/>
                    <a:p>
                      <a:pPr>
                        <a:spcAft>
                          <a:spcPts val="200"/>
                        </a:spcAft>
                      </a:pPr>
                      <a:endParaRPr lang="en-US" sz="12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Travel and Transportation</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b="0" i="0" kern="1200">
                          <a:solidFill>
                            <a:schemeClr val="tx1"/>
                          </a:solidFill>
                          <a:effectLst/>
                          <a:latin typeface="+mn-lt"/>
                          <a:ea typeface="+mn-ea"/>
                          <a:cs typeface="+mn-cs"/>
                          <a:hlinkClick r:id="rId10"/>
                        </a:rPr>
                        <a:t>Global transport and logistics company goes digital to transform its operations</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5880229"/>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106526"/>
                  </a:ext>
                </a:extLst>
              </a:tr>
              <a:tr h="853052">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Partner Professional Services</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a:solidFill>
                            <a:schemeClr val="tx1"/>
                          </a:solidFill>
                          <a:latin typeface="+mn-lt"/>
                          <a:hlinkClick r:id="rId11"/>
                        </a:rPr>
                        <a:t>Delving into Wipro’s Cloud Journey with Microsoft Azure</a:t>
                      </a:r>
                      <a:endParaRPr lang="en-US" sz="1200">
                        <a:solidFill>
                          <a:schemeClr val="tx1"/>
                        </a:solidFill>
                        <a:latin typeface="+mn-lt"/>
                      </a:endParaRPr>
                    </a:p>
                    <a:p>
                      <a:pPr>
                        <a:spcAft>
                          <a:spcPts val="200"/>
                        </a:spcAft>
                      </a:pP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6001115"/>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1219833"/>
                  </a:ext>
                </a:extLst>
              </a:tr>
              <a:tr h="578522">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Insurance</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r>
                        <a:rPr lang="en-US" sz="1200">
                          <a:solidFill>
                            <a:schemeClr val="tx1"/>
                          </a:solidFill>
                          <a:latin typeface="+mn-lt"/>
                          <a:hlinkClick r:id="rId12"/>
                        </a:rPr>
                        <a:t>GEICO turbocharges insurance innovation in the cloud</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8521964"/>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9311947"/>
                  </a:ext>
                </a:extLst>
              </a:tr>
              <a:tr h="819574">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1087896" rtl="0" eaLnBrk="1" fontAlgn="auto" latinLnBrk="0" hangingPunct="1">
                        <a:lnSpc>
                          <a:spcPct val="100000"/>
                        </a:lnSpc>
                        <a:spcBef>
                          <a:spcPts val="0"/>
                        </a:spcBef>
                        <a:spcAft>
                          <a:spcPts val="200"/>
                        </a:spcAft>
                        <a:buClrTx/>
                        <a:buSzTx/>
                        <a:buFontTx/>
                        <a:buNone/>
                        <a:tabLst/>
                        <a:defRPr/>
                      </a:pPr>
                      <a:r>
                        <a:rPr lang="en-US" sz="1200" b="1">
                          <a:solidFill>
                            <a:schemeClr val="tx1"/>
                          </a:solidFill>
                          <a:latin typeface="+mn-lt"/>
                        </a:rPr>
                        <a:t>Travel and Transportation</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r>
                        <a:rPr lang="en-US" sz="1200">
                          <a:solidFill>
                            <a:schemeClr val="tx1"/>
                          </a:solidFill>
                          <a:latin typeface="+mn-lt"/>
                          <a:hlinkClick r:id="rId13"/>
                        </a:rPr>
                        <a:t>The fast lane to digital disruption: J.B. Hunt builds load-matching cloud service for shippers and carriers</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6338670"/>
                  </a:ext>
                </a:extLst>
              </a:tr>
              <a:tr h="100438">
                <a:tc>
                  <a:txBody>
                    <a:bodyPr/>
                    <a:lstStyle/>
                    <a:p>
                      <a:pPr>
                        <a:spcAft>
                          <a:spcPts val="200"/>
                        </a:spcAft>
                      </a:pPr>
                      <a:endParaRPr lang="en-US" sz="500">
                        <a:solidFill>
                          <a:schemeClr val="tx1"/>
                        </a:solidFill>
                        <a:latin typeface="+mn-lt"/>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200"/>
                        </a:spcAft>
                      </a:pPr>
                      <a:endParaRPr lang="en-US" sz="100" b="1">
                        <a:solidFill>
                          <a:schemeClr val="tx1"/>
                        </a:solidFill>
                        <a:latin typeface="+mn-lt"/>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200"/>
                        </a:spcAft>
                      </a:pPr>
                      <a:endParaRPr lang="en-US" sz="1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1138733"/>
                  </a:ext>
                </a:extLst>
              </a:tr>
              <a:tr h="819574">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Retail</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kern="1200">
                          <a:solidFill>
                            <a:schemeClr val="tx1"/>
                          </a:solidFill>
                          <a:latin typeface="+mn-lt"/>
                          <a:ea typeface="+mn-ea"/>
                          <a:cs typeface="+mn-cs"/>
                          <a:hlinkClick r:id="rId14"/>
                        </a:rPr>
                        <a:t>Top online retailer bets on Azure to provide a stellar experience for 15.4 million customers worldwide</a:t>
                      </a:r>
                      <a:endParaRPr lang="en-US" sz="1200" kern="1200">
                        <a:solidFill>
                          <a:schemeClr val="tx1"/>
                        </a:solidFill>
                        <a:latin typeface="+mn-lt"/>
                        <a:ea typeface="+mn-ea"/>
                        <a:cs typeface="+mn-cs"/>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1236632"/>
                  </a:ext>
                </a:extLst>
              </a:tr>
            </a:tbl>
          </a:graphicData>
        </a:graphic>
      </p:graphicFrame>
      <p:graphicFrame>
        <p:nvGraphicFramePr>
          <p:cNvPr id="20" name="Content Placeholder 4">
            <a:extLst>
              <a:ext uri="{FF2B5EF4-FFF2-40B4-BE49-F238E27FC236}">
                <a16:creationId xmlns:a16="http://schemas.microsoft.com/office/drawing/2014/main" id="{8FD2B1AB-D878-4820-9B8A-1E4DFBC3BEB8}"/>
              </a:ext>
            </a:extLst>
          </p:cNvPr>
          <p:cNvGraphicFramePr>
            <a:graphicFrameLocks/>
          </p:cNvGraphicFramePr>
          <p:nvPr>
            <p:extLst>
              <p:ext uri="{D42A27DB-BD31-4B8C-83A1-F6EECF244321}">
                <p14:modId xmlns:p14="http://schemas.microsoft.com/office/powerpoint/2010/main" val="224400438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16" name="Picture 15">
            <a:extLst>
              <a:ext uri="{FF2B5EF4-FFF2-40B4-BE49-F238E27FC236}">
                <a16:creationId xmlns:a16="http://schemas.microsoft.com/office/drawing/2014/main" id="{6D65E0D4-358C-4059-9ECC-3F4F8F1D1C9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10222" y="2515840"/>
            <a:ext cx="1498626" cy="341904"/>
          </a:xfrm>
          <a:prstGeom prst="rect">
            <a:avLst/>
          </a:prstGeom>
        </p:spPr>
      </p:pic>
      <p:pic>
        <p:nvPicPr>
          <p:cNvPr id="17" name="Picture 16">
            <a:extLst>
              <a:ext uri="{FF2B5EF4-FFF2-40B4-BE49-F238E27FC236}">
                <a16:creationId xmlns:a16="http://schemas.microsoft.com/office/drawing/2014/main" id="{4A2BED17-0C0B-403E-ABD8-9A5281777FD7}"/>
              </a:ext>
            </a:extLst>
          </p:cNvPr>
          <p:cNvPicPr>
            <a:picLocks noChangeAspect="1"/>
          </p:cNvPicPr>
          <p:nvPr/>
        </p:nvPicPr>
        <p:blipFill>
          <a:blip r:embed="rId16"/>
          <a:stretch>
            <a:fillRect/>
          </a:stretch>
        </p:blipFill>
        <p:spPr>
          <a:xfrm>
            <a:off x="7142837" y="3196122"/>
            <a:ext cx="833397" cy="672566"/>
          </a:xfrm>
          <a:prstGeom prst="rect">
            <a:avLst/>
          </a:prstGeom>
        </p:spPr>
      </p:pic>
      <p:pic>
        <p:nvPicPr>
          <p:cNvPr id="18" name="Picture 17">
            <a:extLst>
              <a:ext uri="{FF2B5EF4-FFF2-40B4-BE49-F238E27FC236}">
                <a16:creationId xmlns:a16="http://schemas.microsoft.com/office/drawing/2014/main" id="{B0DB9C87-6B65-4D5A-80DA-39FC4946A705}"/>
              </a:ext>
            </a:extLst>
          </p:cNvPr>
          <p:cNvPicPr>
            <a:picLocks noChangeAspect="1"/>
          </p:cNvPicPr>
          <p:nvPr/>
        </p:nvPicPr>
        <p:blipFill>
          <a:blip r:embed="rId17"/>
          <a:stretch>
            <a:fillRect/>
          </a:stretch>
        </p:blipFill>
        <p:spPr>
          <a:xfrm>
            <a:off x="6874500" y="4233806"/>
            <a:ext cx="1370070" cy="242184"/>
          </a:xfrm>
          <a:prstGeom prst="rect">
            <a:avLst/>
          </a:prstGeom>
        </p:spPr>
      </p:pic>
      <p:pic>
        <p:nvPicPr>
          <p:cNvPr id="22" name="Graphic 21">
            <a:extLst>
              <a:ext uri="{FF2B5EF4-FFF2-40B4-BE49-F238E27FC236}">
                <a16:creationId xmlns:a16="http://schemas.microsoft.com/office/drawing/2014/main" id="{E9658787-A2B3-4DB5-AC93-04443464D27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25097" y="4955828"/>
            <a:ext cx="1468877" cy="375464"/>
          </a:xfrm>
          <a:prstGeom prst="rect">
            <a:avLst/>
          </a:prstGeom>
        </p:spPr>
      </p:pic>
      <p:pic>
        <p:nvPicPr>
          <p:cNvPr id="23" name="Picture 22">
            <a:extLst>
              <a:ext uri="{FF2B5EF4-FFF2-40B4-BE49-F238E27FC236}">
                <a16:creationId xmlns:a16="http://schemas.microsoft.com/office/drawing/2014/main" id="{9C976A53-9F7B-4092-A2AB-4E134E27C260}"/>
              </a:ext>
            </a:extLst>
          </p:cNvPr>
          <p:cNvPicPr>
            <a:picLocks noChangeAspect="1"/>
          </p:cNvPicPr>
          <p:nvPr/>
        </p:nvPicPr>
        <p:blipFill>
          <a:blip r:embed="rId20"/>
          <a:stretch>
            <a:fillRect/>
          </a:stretch>
        </p:blipFill>
        <p:spPr>
          <a:xfrm>
            <a:off x="7058136" y="5867637"/>
            <a:ext cx="1002798" cy="371449"/>
          </a:xfrm>
          <a:prstGeom prst="rect">
            <a:avLst/>
          </a:prstGeom>
        </p:spPr>
      </p:pic>
    </p:spTree>
    <p:extLst>
      <p:ext uri="{BB962C8B-B14F-4D97-AF65-F5344CB8AC3E}">
        <p14:creationId xmlns:p14="http://schemas.microsoft.com/office/powerpoint/2010/main" val="29034391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6139-AF2D-4B6D-BFCE-4F5584953251}"/>
              </a:ext>
            </a:extLst>
          </p:cNvPr>
          <p:cNvSpPr>
            <a:spLocks noGrp="1"/>
          </p:cNvSpPr>
          <p:nvPr>
            <p:ph type="title"/>
          </p:nvPr>
        </p:nvSpPr>
        <p:spPr/>
        <p:txBody>
          <a:bodyPr/>
          <a:lstStyle/>
          <a:p>
            <a:r>
              <a:rPr lang="en-US"/>
              <a:t>Key CTA: Drive assessments </a:t>
            </a:r>
            <a:r>
              <a:rPr lang="en-US">
                <a:cs typeface="Segoe UI Light"/>
              </a:rPr>
              <a:t>!</a:t>
            </a:r>
          </a:p>
        </p:txBody>
      </p:sp>
      <p:cxnSp>
        <p:nvCxnSpPr>
          <p:cNvPr id="4" name="Straight Connector 3">
            <a:extLst>
              <a:ext uri="{FF2B5EF4-FFF2-40B4-BE49-F238E27FC236}">
                <a16:creationId xmlns:a16="http://schemas.microsoft.com/office/drawing/2014/main" id="{970B8187-F09B-4D77-A884-F03609BD9AB7}"/>
              </a:ext>
            </a:extLst>
          </p:cNvPr>
          <p:cNvCxnSpPr>
            <a:cxnSpLocks/>
          </p:cNvCxnSpPr>
          <p:nvPr/>
        </p:nvCxnSpPr>
        <p:spPr>
          <a:xfrm>
            <a:off x="5506447" y="1795212"/>
            <a:ext cx="0" cy="3695307"/>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67C5B6-1029-4546-83F0-EAE8BBD2D26F}"/>
              </a:ext>
            </a:extLst>
          </p:cNvPr>
          <p:cNvSpPr txBox="1"/>
          <p:nvPr/>
        </p:nvSpPr>
        <p:spPr>
          <a:xfrm>
            <a:off x="1813943" y="1850019"/>
            <a:ext cx="3392902"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2D2D2">
                    <a:lumMod val="50000"/>
                  </a:srgbClr>
                </a:solidFill>
                <a:effectLst/>
                <a:uLnTx/>
                <a:uFillTx/>
                <a:latin typeface="Segoe UI"/>
                <a:ea typeface="+mn-ea"/>
                <a:cs typeface="+mn-cs"/>
              </a:rPr>
              <a:t>Use Azure Migrate when customer needs…</a:t>
            </a:r>
          </a:p>
        </p:txBody>
      </p:sp>
      <p:sp>
        <p:nvSpPr>
          <p:cNvPr id="8" name="TextBox 7">
            <a:extLst>
              <a:ext uri="{FF2B5EF4-FFF2-40B4-BE49-F238E27FC236}">
                <a16:creationId xmlns:a16="http://schemas.microsoft.com/office/drawing/2014/main" id="{8B256A1A-AB50-4E49-B02C-FAF27AC0AC68}"/>
              </a:ext>
            </a:extLst>
          </p:cNvPr>
          <p:cNvSpPr txBox="1"/>
          <p:nvPr/>
        </p:nvSpPr>
        <p:spPr>
          <a:xfrm>
            <a:off x="6462802" y="1850019"/>
            <a:ext cx="3392902"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2D2D2">
                    <a:lumMod val="50000"/>
                  </a:srgbClr>
                </a:solidFill>
                <a:effectLst/>
                <a:uLnTx/>
                <a:uFillTx/>
                <a:latin typeface="Segoe UI"/>
                <a:ea typeface="+mn-ea"/>
                <a:cs typeface="+mn-cs"/>
              </a:rPr>
              <a:t>Use ISV tools when customer needs…</a:t>
            </a:r>
          </a:p>
        </p:txBody>
      </p:sp>
      <p:pic>
        <p:nvPicPr>
          <p:cNvPr id="1026" name="Picture 2" descr="Image result for azure migrate logo">
            <a:extLst>
              <a:ext uri="{FF2B5EF4-FFF2-40B4-BE49-F238E27FC236}">
                <a16:creationId xmlns:a16="http://schemas.microsoft.com/office/drawing/2014/main" id="{42675939-5329-4C14-8AF9-38B72AB63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32" y="1906710"/>
            <a:ext cx="952500" cy="5000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F8B070F1-82E7-4EBD-A1CA-AD7B9FFB3C17}"/>
              </a:ext>
            </a:extLst>
          </p:cNvPr>
          <p:cNvPicPr>
            <a:picLocks noChangeAspect="1"/>
          </p:cNvPicPr>
          <p:nvPr/>
        </p:nvPicPr>
        <p:blipFill>
          <a:blip r:embed="rId4"/>
          <a:stretch>
            <a:fillRect/>
          </a:stretch>
        </p:blipFill>
        <p:spPr>
          <a:xfrm>
            <a:off x="10752169" y="1702800"/>
            <a:ext cx="1413149" cy="347962"/>
          </a:xfrm>
          <a:prstGeom prst="rect">
            <a:avLst/>
          </a:prstGeom>
        </p:spPr>
      </p:pic>
      <p:pic>
        <p:nvPicPr>
          <p:cNvPr id="70" name="Picture 69">
            <a:extLst>
              <a:ext uri="{FF2B5EF4-FFF2-40B4-BE49-F238E27FC236}">
                <a16:creationId xmlns:a16="http://schemas.microsoft.com/office/drawing/2014/main" id="{53FDCA4D-930E-41C0-8DBF-8EA8F99613A8}"/>
              </a:ext>
            </a:extLst>
          </p:cNvPr>
          <p:cNvPicPr>
            <a:picLocks noChangeAspect="1"/>
          </p:cNvPicPr>
          <p:nvPr/>
        </p:nvPicPr>
        <p:blipFill>
          <a:blip r:embed="rId5"/>
          <a:stretch>
            <a:fillRect/>
          </a:stretch>
        </p:blipFill>
        <p:spPr>
          <a:xfrm>
            <a:off x="11053161" y="2249381"/>
            <a:ext cx="995837" cy="390771"/>
          </a:xfrm>
          <a:prstGeom prst="rect">
            <a:avLst/>
          </a:prstGeom>
        </p:spPr>
      </p:pic>
      <p:pic>
        <p:nvPicPr>
          <p:cNvPr id="71" name="Picture 70">
            <a:extLst>
              <a:ext uri="{FF2B5EF4-FFF2-40B4-BE49-F238E27FC236}">
                <a16:creationId xmlns:a16="http://schemas.microsoft.com/office/drawing/2014/main" id="{F944C04B-E450-471A-8A7D-831B90A26ED8}"/>
              </a:ext>
            </a:extLst>
          </p:cNvPr>
          <p:cNvPicPr>
            <a:picLocks noChangeAspect="1"/>
          </p:cNvPicPr>
          <p:nvPr/>
        </p:nvPicPr>
        <p:blipFill>
          <a:blip r:embed="rId6"/>
          <a:stretch>
            <a:fillRect/>
          </a:stretch>
        </p:blipFill>
        <p:spPr>
          <a:xfrm>
            <a:off x="11002871" y="2018557"/>
            <a:ext cx="1087091" cy="303242"/>
          </a:xfrm>
          <a:prstGeom prst="rect">
            <a:avLst/>
          </a:prstGeom>
        </p:spPr>
      </p:pic>
      <p:sp>
        <p:nvSpPr>
          <p:cNvPr id="40" name="TextBox 39">
            <a:extLst>
              <a:ext uri="{FF2B5EF4-FFF2-40B4-BE49-F238E27FC236}">
                <a16:creationId xmlns:a16="http://schemas.microsoft.com/office/drawing/2014/main" id="{BCC7923E-CDA5-4410-9FAD-84389FB32142}"/>
              </a:ext>
            </a:extLst>
          </p:cNvPr>
          <p:cNvSpPr txBox="1"/>
          <p:nvPr/>
        </p:nvSpPr>
        <p:spPr>
          <a:xfrm>
            <a:off x="906534" y="3086544"/>
            <a:ext cx="4225703"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 Microsoft Azure branded tool which is free – </a:t>
            </a:r>
            <a:r>
              <a:rPr kumimoji="0" lang="en-US" sz="18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repackaging of Azure Site Recovery</a:t>
            </a:r>
          </a:p>
        </p:txBody>
      </p:sp>
      <p:sp>
        <p:nvSpPr>
          <p:cNvPr id="43" name="check" title="Icon of a checkmark">
            <a:extLst>
              <a:ext uri="{FF2B5EF4-FFF2-40B4-BE49-F238E27FC236}">
                <a16:creationId xmlns:a16="http://schemas.microsoft.com/office/drawing/2014/main" id="{D9637CBD-61B7-4C57-BF56-8069C382C58F}"/>
              </a:ext>
            </a:extLst>
          </p:cNvPr>
          <p:cNvSpPr>
            <a:spLocks noChangeAspect="1"/>
          </p:cNvSpPr>
          <p:nvPr/>
        </p:nvSpPr>
        <p:spPr bwMode="auto">
          <a:xfrm>
            <a:off x="420953" y="3257408"/>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6" name="TextBox 65">
            <a:extLst>
              <a:ext uri="{FF2B5EF4-FFF2-40B4-BE49-F238E27FC236}">
                <a16:creationId xmlns:a16="http://schemas.microsoft.com/office/drawing/2014/main" id="{03468925-0196-4CA8-8DA0-C6C66C76E599}"/>
              </a:ext>
            </a:extLst>
          </p:cNvPr>
          <p:cNvSpPr txBox="1"/>
          <p:nvPr/>
        </p:nvSpPr>
        <p:spPr>
          <a:xfrm>
            <a:off x="5932730" y="2938498"/>
            <a:ext cx="3266926" cy="76944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Assessment of heterogeneous environments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(physical, VMware and Hyper-V)</a:t>
            </a:r>
            <a:endPar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endParaRPr>
          </a:p>
        </p:txBody>
      </p:sp>
      <p:sp>
        <p:nvSpPr>
          <p:cNvPr id="73" name="check" title="Icon of a checkmark">
            <a:extLst>
              <a:ext uri="{FF2B5EF4-FFF2-40B4-BE49-F238E27FC236}">
                <a16:creationId xmlns:a16="http://schemas.microsoft.com/office/drawing/2014/main" id="{6DFA90DC-4965-49C4-9ADF-8540FF3BD061}"/>
              </a:ext>
            </a:extLst>
          </p:cNvPr>
          <p:cNvSpPr>
            <a:spLocks noChangeAspect="1"/>
          </p:cNvSpPr>
          <p:nvPr/>
        </p:nvSpPr>
        <p:spPr bwMode="auto">
          <a:xfrm>
            <a:off x="11372182" y="3106088"/>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42" name="TextBox 41">
            <a:extLst>
              <a:ext uri="{FF2B5EF4-FFF2-40B4-BE49-F238E27FC236}">
                <a16:creationId xmlns:a16="http://schemas.microsoft.com/office/drawing/2014/main" id="{5AC6725D-1B50-44C2-9E56-7606E640AFE8}"/>
              </a:ext>
            </a:extLst>
          </p:cNvPr>
          <p:cNvSpPr txBox="1"/>
          <p:nvPr/>
        </p:nvSpPr>
        <p:spPr>
          <a:xfrm>
            <a:off x="880839" y="3955169"/>
            <a:ext cx="4326001" cy="81483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Assessment of VMware environments – </a:t>
            </a:r>
            <a:r>
              <a:rPr kumimoji="0" lang="en-US" sz="1765"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Private Preview for Hyper-V &amp; physical underway</a:t>
            </a:r>
            <a:r>
              <a:rPr kumimoji="0" lang="en-US" sz="1765" b="0" i="1"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 </a:t>
            </a:r>
            <a:endParaRPr kumimoji="0" lang="en-US" sz="1800" b="0" i="1"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endParaRPr>
          </a:p>
        </p:txBody>
      </p:sp>
      <p:sp>
        <p:nvSpPr>
          <p:cNvPr id="44" name="check" title="Icon of a checkmark">
            <a:extLst>
              <a:ext uri="{FF2B5EF4-FFF2-40B4-BE49-F238E27FC236}">
                <a16:creationId xmlns:a16="http://schemas.microsoft.com/office/drawing/2014/main" id="{1AA78ED7-0106-4CAC-AF1A-FCF38A37D192}"/>
              </a:ext>
            </a:extLst>
          </p:cNvPr>
          <p:cNvSpPr>
            <a:spLocks noChangeAspect="1"/>
          </p:cNvSpPr>
          <p:nvPr/>
        </p:nvSpPr>
        <p:spPr bwMode="auto">
          <a:xfrm>
            <a:off x="395258" y="408378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7" name="TextBox 66">
            <a:extLst>
              <a:ext uri="{FF2B5EF4-FFF2-40B4-BE49-F238E27FC236}">
                <a16:creationId xmlns:a16="http://schemas.microsoft.com/office/drawing/2014/main" id="{764BDDA4-F838-4F9A-A2F1-265F21DDE5DE}"/>
              </a:ext>
            </a:extLst>
          </p:cNvPr>
          <p:cNvSpPr txBox="1"/>
          <p:nvPr/>
        </p:nvSpPr>
        <p:spPr>
          <a:xfrm>
            <a:off x="5932731" y="3977363"/>
            <a:ext cx="3913410"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Agentless dependency visualization</a:t>
            </a:r>
          </a:p>
        </p:txBody>
      </p:sp>
      <p:sp>
        <p:nvSpPr>
          <p:cNvPr id="74" name="check" title="Icon of a checkmark">
            <a:extLst>
              <a:ext uri="{FF2B5EF4-FFF2-40B4-BE49-F238E27FC236}">
                <a16:creationId xmlns:a16="http://schemas.microsoft.com/office/drawing/2014/main" id="{EA424A4D-A673-493B-899E-570A2462BCEE}"/>
              </a:ext>
            </a:extLst>
          </p:cNvPr>
          <p:cNvSpPr>
            <a:spLocks noChangeAspect="1"/>
          </p:cNvSpPr>
          <p:nvPr/>
        </p:nvSpPr>
        <p:spPr bwMode="auto">
          <a:xfrm>
            <a:off x="11372182" y="4021842"/>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46" name="TextBox 45">
            <a:extLst>
              <a:ext uri="{FF2B5EF4-FFF2-40B4-BE49-F238E27FC236}">
                <a16:creationId xmlns:a16="http://schemas.microsoft.com/office/drawing/2014/main" id="{C026A464-9CB8-4D9B-B941-393E93061B3C}"/>
              </a:ext>
            </a:extLst>
          </p:cNvPr>
          <p:cNvSpPr txBox="1"/>
          <p:nvPr/>
        </p:nvSpPr>
        <p:spPr>
          <a:xfrm>
            <a:off x="906535" y="4930792"/>
            <a:ext cx="3338766"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Assessments of brand new Azure platform functionality</a:t>
            </a:r>
            <a:endPar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endParaRPr>
          </a:p>
        </p:txBody>
      </p:sp>
      <p:sp>
        <p:nvSpPr>
          <p:cNvPr id="47" name="check" title="Icon of a checkmark">
            <a:extLst>
              <a:ext uri="{FF2B5EF4-FFF2-40B4-BE49-F238E27FC236}">
                <a16:creationId xmlns:a16="http://schemas.microsoft.com/office/drawing/2014/main" id="{A806A42B-27A6-4169-A581-7B5076244FCB}"/>
              </a:ext>
            </a:extLst>
          </p:cNvPr>
          <p:cNvSpPr>
            <a:spLocks noChangeAspect="1"/>
          </p:cNvSpPr>
          <p:nvPr/>
        </p:nvSpPr>
        <p:spPr bwMode="auto">
          <a:xfrm>
            <a:off x="420953" y="5102670"/>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8" name="TextBox 67">
            <a:extLst>
              <a:ext uri="{FF2B5EF4-FFF2-40B4-BE49-F238E27FC236}">
                <a16:creationId xmlns:a16="http://schemas.microsoft.com/office/drawing/2014/main" id="{110BD76C-470B-46B9-A005-9825905A039A}"/>
              </a:ext>
            </a:extLst>
          </p:cNvPr>
          <p:cNvSpPr txBox="1"/>
          <p:nvPr/>
        </p:nvSpPr>
        <p:spPr>
          <a:xfrm>
            <a:off x="5932731" y="4770007"/>
            <a:ext cx="3913410"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Cloud economics cost modelling</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(including storage/networking costs)</a:t>
            </a:r>
          </a:p>
        </p:txBody>
      </p:sp>
      <p:sp>
        <p:nvSpPr>
          <p:cNvPr id="75" name="check" title="Icon of a checkmark">
            <a:extLst>
              <a:ext uri="{FF2B5EF4-FFF2-40B4-BE49-F238E27FC236}">
                <a16:creationId xmlns:a16="http://schemas.microsoft.com/office/drawing/2014/main" id="{E9DBCE6E-56EA-4930-98C7-F14785C834A5}"/>
              </a:ext>
            </a:extLst>
          </p:cNvPr>
          <p:cNvSpPr>
            <a:spLocks noChangeAspect="1"/>
          </p:cNvSpPr>
          <p:nvPr/>
        </p:nvSpPr>
        <p:spPr bwMode="auto">
          <a:xfrm>
            <a:off x="11372182" y="493759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cxnSp>
        <p:nvCxnSpPr>
          <p:cNvPr id="80" name="Straight Connector 79">
            <a:extLst>
              <a:ext uri="{FF2B5EF4-FFF2-40B4-BE49-F238E27FC236}">
                <a16:creationId xmlns:a16="http://schemas.microsoft.com/office/drawing/2014/main" id="{0E743DAB-EA22-4321-B256-1F1CF66E164E}"/>
              </a:ext>
            </a:extLst>
          </p:cNvPr>
          <p:cNvCxnSpPr/>
          <p:nvPr/>
        </p:nvCxnSpPr>
        <p:spPr>
          <a:xfrm>
            <a:off x="5751095" y="2811968"/>
            <a:ext cx="5967663" cy="0"/>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E078815-F1E9-4860-941D-08A34BD24907}"/>
              </a:ext>
            </a:extLst>
          </p:cNvPr>
          <p:cNvPicPr>
            <a:picLocks noChangeAspect="1"/>
          </p:cNvPicPr>
          <p:nvPr/>
        </p:nvPicPr>
        <p:blipFill>
          <a:blip r:embed="rId7"/>
          <a:stretch>
            <a:fillRect/>
          </a:stretch>
        </p:blipFill>
        <p:spPr>
          <a:xfrm>
            <a:off x="9617000" y="2338501"/>
            <a:ext cx="1071557" cy="251050"/>
          </a:xfrm>
          <a:prstGeom prst="rect">
            <a:avLst/>
          </a:prstGeom>
        </p:spPr>
      </p:pic>
      <p:cxnSp>
        <p:nvCxnSpPr>
          <p:cNvPr id="29" name="Straight Connector 28">
            <a:extLst>
              <a:ext uri="{FF2B5EF4-FFF2-40B4-BE49-F238E27FC236}">
                <a16:creationId xmlns:a16="http://schemas.microsoft.com/office/drawing/2014/main" id="{F0736EF4-0C69-4BD6-B395-1ACD9AAE9E96}"/>
              </a:ext>
            </a:extLst>
          </p:cNvPr>
          <p:cNvCxnSpPr>
            <a:cxnSpLocks/>
          </p:cNvCxnSpPr>
          <p:nvPr/>
        </p:nvCxnSpPr>
        <p:spPr>
          <a:xfrm>
            <a:off x="10918266" y="2811968"/>
            <a:ext cx="0" cy="2759255"/>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check" title="Icon of a checkmark">
            <a:extLst>
              <a:ext uri="{FF2B5EF4-FFF2-40B4-BE49-F238E27FC236}">
                <a16:creationId xmlns:a16="http://schemas.microsoft.com/office/drawing/2014/main" id="{1031F027-B2BB-4F69-B350-0FEA235B6870}"/>
              </a:ext>
            </a:extLst>
          </p:cNvPr>
          <p:cNvSpPr>
            <a:spLocks noChangeAspect="1"/>
          </p:cNvSpPr>
          <p:nvPr/>
        </p:nvSpPr>
        <p:spPr bwMode="auto">
          <a:xfrm>
            <a:off x="10069490" y="311536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B36C0150-B66F-46EE-9F6E-125B3B492F24}"/>
              </a:ext>
            </a:extLst>
          </p:cNvPr>
          <p:cNvCxnSpPr>
            <a:cxnSpLocks/>
          </p:cNvCxnSpPr>
          <p:nvPr/>
        </p:nvCxnSpPr>
        <p:spPr>
          <a:xfrm>
            <a:off x="128337" y="2811968"/>
            <a:ext cx="5078508" cy="0"/>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A3A8CF-5DA9-4248-B68B-CCAE2D2CF8FE}"/>
              </a:ext>
            </a:extLst>
          </p:cNvPr>
          <p:cNvSpPr txBox="1"/>
          <p:nvPr/>
        </p:nvSpPr>
        <p:spPr>
          <a:xfrm>
            <a:off x="-53910" y="6167813"/>
            <a:ext cx="12143872" cy="677108"/>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Resources: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8"/>
              </a:rPr>
              <a:t>Migration Assessment Tool Overview</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9"/>
              </a:rPr>
              <a:t>Project Atlas – Assessment &amp; Discovery Tool Matrix</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10"/>
              </a:rPr>
              <a:t>App Service Migration Tool</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See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hlinkClick r:id="rId11"/>
              </a:rPr>
              <a:t>azure.com/migration/partners</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 for full list</a:t>
            </a:r>
            <a:endParaRPr kumimoji="0" lang="en-US" sz="11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9" name="TextBox 8">
            <a:extLst>
              <a:ext uri="{FF2B5EF4-FFF2-40B4-BE49-F238E27FC236}">
                <a16:creationId xmlns:a16="http://schemas.microsoft.com/office/drawing/2014/main" id="{7E6CD925-3F1E-4811-AE44-696F8A76AC18}"/>
              </a:ext>
            </a:extLst>
          </p:cNvPr>
          <p:cNvSpPr txBox="1"/>
          <p:nvPr/>
        </p:nvSpPr>
        <p:spPr>
          <a:xfrm>
            <a:off x="6327630" y="5576577"/>
            <a:ext cx="4590636" cy="9602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More tools are available in following sections….</a:t>
            </a:r>
          </a:p>
        </p:txBody>
      </p:sp>
      <p:pic>
        <p:nvPicPr>
          <p:cNvPr id="33" name="Picture 32">
            <a:extLst>
              <a:ext uri="{FF2B5EF4-FFF2-40B4-BE49-F238E27FC236}">
                <a16:creationId xmlns:a16="http://schemas.microsoft.com/office/drawing/2014/main" id="{94A695EF-0140-4D84-BB3F-EDE945293799}"/>
              </a:ext>
            </a:extLst>
          </p:cNvPr>
          <p:cNvPicPr>
            <a:picLocks noChangeAspect="1"/>
          </p:cNvPicPr>
          <p:nvPr/>
        </p:nvPicPr>
        <p:blipFill>
          <a:blip r:embed="rId12"/>
          <a:stretch>
            <a:fillRect/>
          </a:stretch>
        </p:blipFill>
        <p:spPr>
          <a:xfrm>
            <a:off x="8910440" y="246098"/>
            <a:ext cx="2808318" cy="948031"/>
          </a:xfrm>
          <a:prstGeom prst="rect">
            <a:avLst/>
          </a:prstGeom>
        </p:spPr>
      </p:pic>
    </p:spTree>
    <p:extLst>
      <p:ext uri="{BB962C8B-B14F-4D97-AF65-F5344CB8AC3E}">
        <p14:creationId xmlns:p14="http://schemas.microsoft.com/office/powerpoint/2010/main" val="6681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Content Placeholder 4"/>
          <p:cNvGraphicFramePr>
            <a:graphicFrameLocks/>
          </p:cNvGraphicFramePr>
          <p:nvPr>
            <p:extLst>
              <p:ext uri="{D42A27DB-BD31-4B8C-83A1-F6EECF244321}">
                <p14:modId xmlns:p14="http://schemas.microsoft.com/office/powerpoint/2010/main" val="89785670"/>
              </p:ext>
            </p:extLst>
          </p:nvPr>
        </p:nvGraphicFramePr>
        <p:xfrm>
          <a:off x="304800" y="816551"/>
          <a:ext cx="11582401" cy="5602224"/>
        </p:xfrm>
        <a:graphic>
          <a:graphicData uri="http://schemas.openxmlformats.org/drawingml/2006/table">
            <a:tbl>
              <a:tblPr firstRow="1"/>
              <a:tblGrid>
                <a:gridCol w="350520">
                  <a:extLst>
                    <a:ext uri="{9D8B030D-6E8A-4147-A177-3AD203B41FA5}">
                      <a16:colId xmlns:a16="http://schemas.microsoft.com/office/drawing/2014/main" val="20000"/>
                    </a:ext>
                  </a:extLst>
                </a:gridCol>
                <a:gridCol w="3412832">
                  <a:extLst>
                    <a:ext uri="{9D8B030D-6E8A-4147-A177-3AD203B41FA5}">
                      <a16:colId xmlns:a16="http://schemas.microsoft.com/office/drawing/2014/main" val="20001"/>
                    </a:ext>
                  </a:extLst>
                </a:gridCol>
                <a:gridCol w="2580816">
                  <a:extLst>
                    <a:ext uri="{9D8B030D-6E8A-4147-A177-3AD203B41FA5}">
                      <a16:colId xmlns:a16="http://schemas.microsoft.com/office/drawing/2014/main" val="2261618342"/>
                    </a:ext>
                  </a:extLst>
                </a:gridCol>
                <a:gridCol w="2393677">
                  <a:extLst>
                    <a:ext uri="{9D8B030D-6E8A-4147-A177-3AD203B41FA5}">
                      <a16:colId xmlns:a16="http://schemas.microsoft.com/office/drawing/2014/main" val="3980417643"/>
                    </a:ext>
                  </a:extLst>
                </a:gridCol>
                <a:gridCol w="2844556">
                  <a:extLst>
                    <a:ext uri="{9D8B030D-6E8A-4147-A177-3AD203B41FA5}">
                      <a16:colId xmlns:a16="http://schemas.microsoft.com/office/drawing/2014/main" val="1267202348"/>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spcAft>
                          <a:spcPts val="400"/>
                        </a:spcAft>
                      </a:pPr>
                      <a:endParaRPr lang="en-US" sz="800" b="0" spc="0">
                        <a:latin typeface="+mn-lt"/>
                        <a:cs typeface="Segoe UI Semibold" panose="020B0702040204020203" pitchFamily="34" charset="0"/>
                      </a:endParaRPr>
                    </a:p>
                  </a:txBody>
                  <a:tcPr marL="36576" marR="18288" marT="9144" marB="18288" anchor="ctr">
                    <a:lnL w="3175"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spcAft>
                          <a:spcPts val="400"/>
                        </a:spcAft>
                      </a:pPr>
                      <a:r>
                        <a:rPr lang="en-US" sz="1000" b="1" spc="0">
                          <a:solidFill>
                            <a:schemeClr val="bg1"/>
                          </a:solidFill>
                          <a:latin typeface="+mn-lt"/>
                          <a:cs typeface="Segoe UI Semibold" panose="020B0702040204020203" pitchFamily="34" charset="0"/>
                        </a:rPr>
                        <a:t>Create Demand</a:t>
                      </a:r>
                    </a:p>
                  </a:txBody>
                  <a:tcPr marL="36576" marR="18288" marT="9144" marB="18288">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Assess</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Migrate</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Optimize</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a:lnSpc>
                          <a:spcPct val="100000"/>
                        </a:lnSpc>
                        <a:spcAft>
                          <a:spcPts val="400"/>
                        </a:spcAft>
                      </a:pPr>
                      <a:endParaRPr lang="en-US" sz="800" b="0" spc="0">
                        <a:latin typeface="+mn-lt"/>
                        <a:cs typeface="Segoe UI Semibold" panose="020B0702040204020203" pitchFamily="34" charset="0"/>
                      </a:endParaRPr>
                    </a:p>
                  </a:txBody>
                  <a:tcPr marL="36576" marR="18288" marT="9144" marB="18288" anchor="ctr">
                    <a:lnL w="3175" cap="flat" cmpd="sng" algn="ctr">
                      <a:noFill/>
                      <a:prstDash val="solid"/>
                      <a:round/>
                      <a:headEnd type="none" w="med" len="med"/>
                      <a:tailEnd type="none" w="med" len="med"/>
                    </a:lnL>
                    <a:lnR w="6350" cap="flat" cmpd="sng" algn="ctr">
                      <a:solidFill>
                        <a:schemeClr val="bg2">
                          <a:lumMod val="10000"/>
                          <a:lumOff val="9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a:lnSpc>
                          <a:spcPct val="100000"/>
                        </a:lnSpc>
                        <a:spcAft>
                          <a:spcPts val="400"/>
                        </a:spcAft>
                      </a:pPr>
                      <a:r>
                        <a:rPr lang="en-US" sz="800" spc="0">
                          <a:solidFill>
                            <a:schemeClr val="tx1"/>
                          </a:solidFill>
                          <a:latin typeface="+mn-lt"/>
                        </a:rPr>
                        <a:t>Identify | Qualify</a:t>
                      </a:r>
                    </a:p>
                  </a:txBody>
                  <a:tcPr marL="36576" marR="18288" marT="9144" marB="18288" anchor="ctr">
                    <a:lnL w="6350" cap="flat" cmpd="sng" algn="ctr">
                      <a:solidFill>
                        <a:schemeClr val="bg2">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spc="0">
                          <a:solidFill>
                            <a:schemeClr val="tx1"/>
                          </a:solidFill>
                          <a:latin typeface="+mn-lt"/>
                        </a:rPr>
                        <a:t>Discover | Map</a:t>
                      </a:r>
                      <a:r>
                        <a:rPr lang="en-US" sz="800" spc="0" baseline="0">
                          <a:solidFill>
                            <a:schemeClr val="tx1"/>
                          </a:solidFill>
                          <a:latin typeface="+mn-lt"/>
                        </a:rPr>
                        <a:t> </a:t>
                      </a:r>
                      <a:r>
                        <a:rPr lang="en-US" sz="800" spc="0">
                          <a:solidFill>
                            <a:schemeClr val="tx1"/>
                          </a:solidFill>
                          <a:latin typeface="+mn-lt"/>
                        </a:rPr>
                        <a:t>| Evaluate</a:t>
                      </a: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a:solidFill>
                            <a:schemeClr val="tx1"/>
                          </a:solidFill>
                          <a:latin typeface="+mn-lt"/>
                        </a:rPr>
                        <a:t>Rehost </a:t>
                      </a:r>
                      <a:r>
                        <a:rPr lang="en-US" sz="800" baseline="0">
                          <a:solidFill>
                            <a:schemeClr val="tx1"/>
                          </a:solidFill>
                          <a:latin typeface="+mn-lt"/>
                        </a:rPr>
                        <a:t>| </a:t>
                      </a:r>
                      <a:r>
                        <a:rPr lang="en-US" sz="800">
                          <a:solidFill>
                            <a:schemeClr val="tx1"/>
                          </a:solidFill>
                          <a:latin typeface="+mn-lt"/>
                        </a:rPr>
                        <a:t>Refactor |</a:t>
                      </a:r>
                      <a:r>
                        <a:rPr lang="en-US" sz="800" baseline="0">
                          <a:solidFill>
                            <a:schemeClr val="tx1"/>
                          </a:solidFill>
                          <a:latin typeface="+mn-lt"/>
                        </a:rPr>
                        <a:t> </a:t>
                      </a:r>
                      <a:r>
                        <a:rPr lang="en-US" sz="800">
                          <a:solidFill>
                            <a:schemeClr val="tx1"/>
                          </a:solidFill>
                          <a:latin typeface="+mn-lt"/>
                        </a:rPr>
                        <a:t>Re-architect</a:t>
                      </a:r>
                      <a:r>
                        <a:rPr lang="en-US" sz="800" baseline="0">
                          <a:solidFill>
                            <a:schemeClr val="tx1"/>
                          </a:solidFill>
                          <a:latin typeface="+mn-lt"/>
                        </a:rPr>
                        <a:t> | </a:t>
                      </a:r>
                      <a:r>
                        <a:rPr lang="en-US" sz="800">
                          <a:solidFill>
                            <a:schemeClr val="tx1"/>
                          </a:solidFill>
                          <a:latin typeface="+mn-lt"/>
                        </a:rPr>
                        <a:t>Rebuild</a:t>
                      </a:r>
                      <a:endParaRPr lang="en-US" sz="800" spc="0">
                        <a:solidFill>
                          <a:schemeClr val="tx1"/>
                        </a:solidFill>
                        <a:latin typeface="+mn-lt"/>
                      </a:endParaRP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spc="0">
                          <a:solidFill>
                            <a:schemeClr val="tx1"/>
                          </a:solidFill>
                          <a:latin typeface="+mn-lt"/>
                        </a:rPr>
                        <a:t>Cost </a:t>
                      </a:r>
                      <a:r>
                        <a:rPr lang="en-US" sz="800" spc="0" err="1">
                          <a:solidFill>
                            <a:schemeClr val="tx1"/>
                          </a:solidFill>
                          <a:latin typeface="+mn-lt"/>
                        </a:rPr>
                        <a:t>Mgmt</a:t>
                      </a:r>
                      <a:r>
                        <a:rPr lang="en-US" sz="800" spc="0">
                          <a:solidFill>
                            <a:schemeClr val="tx1"/>
                          </a:solidFill>
                          <a:latin typeface="+mn-lt"/>
                        </a:rPr>
                        <a:t> | Security | Protect Data</a:t>
                      </a:r>
                      <a:r>
                        <a:rPr lang="en-US" sz="800" spc="0" baseline="0">
                          <a:solidFill>
                            <a:schemeClr val="tx1"/>
                          </a:solidFill>
                          <a:latin typeface="+mn-lt"/>
                        </a:rPr>
                        <a:t> | </a:t>
                      </a:r>
                      <a:r>
                        <a:rPr lang="en-US" sz="800" spc="0">
                          <a:solidFill>
                            <a:schemeClr val="tx1"/>
                          </a:solidFill>
                          <a:latin typeface="+mn-lt"/>
                        </a:rPr>
                        <a:t>Monitor Cloud Health</a:t>
                      </a: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2">
                          <a:lumMod val="10000"/>
                          <a:lumOff val="9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extLst>
                  <a:ext uri="{0D108BD9-81ED-4DB2-BD59-A6C34878D82A}">
                    <a16:rowId xmlns:a16="http://schemas.microsoft.com/office/drawing/2014/main" val="10001"/>
                  </a:ext>
                </a:extLst>
              </a:tr>
              <a:tr h="58225">
                <a:tc>
                  <a:txBody>
                    <a:body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Segoe UI Semibold" panose="020B0702040204020203" pitchFamily="34" charset="0"/>
                        </a:rPr>
                        <a:t>Tools/Products</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TCO Calculator: </a:t>
                      </a:r>
                      <a:r>
                        <a:rPr kumimoji="0" lang="en-US" sz="900" b="0" i="0" u="none" strike="noStrike" kern="1200" cap="none" spc="0" normalizeH="0" baseline="0" noProof="0">
                          <a:ln>
                            <a:noFill/>
                          </a:ln>
                          <a:solidFill>
                            <a:srgbClr val="505050"/>
                          </a:solidFill>
                          <a:effectLst/>
                          <a:uLnTx/>
                          <a:uFillTx/>
                          <a:latin typeface="+mn-lt"/>
                          <a:ea typeface="+mn-ea"/>
                          <a:cs typeface="+mn-cs"/>
                        </a:rPr>
                        <a:t>Estimate cost savings by migrating workloads to Azure</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indent="-100584">
                        <a:buClrTx/>
                        <a:buFont typeface="Arial" panose="020B0604020202020204" pitchFamily="34" charset="0"/>
                        <a:buChar char="•"/>
                      </a:pPr>
                      <a:r>
                        <a:rPr kumimoji="0" lang="en-US" sz="1100" b="0" i="0" u="none" strike="noStrike" kern="1200" cap="none" spc="0" normalizeH="0" baseline="0" noProof="0">
                          <a:ln>
                            <a:noFill/>
                          </a:ln>
                          <a:solidFill>
                            <a:srgbClr val="0072C6"/>
                          </a:solidFill>
                          <a:effectLst/>
                          <a:uLnTx/>
                          <a:uFillTx/>
                          <a:latin typeface="+mn-lt"/>
                          <a:ea typeface="+mn-ea"/>
                          <a:cs typeface="+mn-cs"/>
                        </a:rPr>
                        <a:t>Azure Database Migration Assistant: </a:t>
                      </a:r>
                      <a:r>
                        <a:rPr kumimoji="0" lang="en-US" sz="900" b="0" i="0" u="none" strike="noStrike" kern="1200" cap="none" spc="0" normalizeH="0" baseline="0">
                          <a:ln>
                            <a:noFill/>
                          </a:ln>
                          <a:solidFill>
                            <a:srgbClr val="505050"/>
                          </a:solidFill>
                          <a:effectLst/>
                          <a:uLnTx/>
                          <a:uFillTx/>
                          <a:latin typeface="+mn-lt"/>
                          <a:ea typeface="+mn-ea"/>
                          <a:cs typeface="+mn-cs"/>
                        </a:rPr>
                        <a:t>Detecting compatibility issues impacting migration to Azure SQL Database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2C6"/>
                          </a:solidFill>
                          <a:effectLst/>
                          <a:uLnTx/>
                          <a:uFillTx/>
                          <a:latin typeface="+mn-lt"/>
                          <a:ea typeface="+mn-ea"/>
                          <a:cs typeface="+mn-cs"/>
                        </a:rPr>
                        <a:t>Azure Database Migration – 3</a:t>
                      </a:r>
                      <a:r>
                        <a:rPr kumimoji="0" lang="en-US" sz="1100" b="0" i="0" u="none" strike="noStrike" kern="1200" cap="none" spc="0" normalizeH="0" baseline="30000">
                          <a:ln>
                            <a:noFill/>
                          </a:ln>
                          <a:solidFill>
                            <a:srgbClr val="0072C6"/>
                          </a:solidFill>
                          <a:effectLst/>
                          <a:uLnTx/>
                          <a:uFillTx/>
                          <a:latin typeface="+mn-lt"/>
                          <a:ea typeface="+mn-ea"/>
                          <a:cs typeface="+mn-cs"/>
                        </a:rPr>
                        <a:t>rd</a:t>
                      </a:r>
                      <a:r>
                        <a:rPr kumimoji="0" lang="en-US" sz="1100" b="0" i="0" u="none" strike="noStrike" kern="1200" cap="none" spc="0" normalizeH="0" baseline="0">
                          <a:ln>
                            <a:noFill/>
                          </a:ln>
                          <a:solidFill>
                            <a:srgbClr val="0072C6"/>
                          </a:solidFill>
                          <a:effectLst/>
                          <a:uLnTx/>
                          <a:uFillTx/>
                          <a:latin typeface="+mn-lt"/>
                          <a:ea typeface="+mn-ea"/>
                          <a:cs typeface="+mn-cs"/>
                        </a:rPr>
                        <a:t> Party Tools: </a:t>
                      </a:r>
                      <a:r>
                        <a:rPr kumimoji="0" lang="en-US" sz="900" b="0" i="0" u="none" strike="noStrike" kern="1200" cap="none" spc="0" normalizeH="0" baseline="0">
                          <a:ln>
                            <a:noFill/>
                          </a:ln>
                          <a:solidFill>
                            <a:srgbClr val="505050"/>
                          </a:solidFill>
                          <a:effectLst/>
                          <a:uLnTx/>
                          <a:uFillTx/>
                          <a:latin typeface="+mn-lt"/>
                          <a:ea typeface="+mn-ea"/>
                          <a:cs typeface="+mn-cs"/>
                        </a:rPr>
                        <a:t>Listing of approved data migration tools </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Migrate: </a:t>
                      </a:r>
                      <a:r>
                        <a:rPr kumimoji="0" lang="en-US" sz="900" b="0" i="0" u="none" strike="noStrike" kern="1200" cap="none" spc="0" normalizeH="0" baseline="0">
                          <a:ln>
                            <a:noFill/>
                          </a:ln>
                          <a:solidFill>
                            <a:srgbClr val="505050"/>
                          </a:solidFill>
                          <a:effectLst/>
                          <a:uLnTx/>
                          <a:uFillTx/>
                          <a:latin typeface="+mn-lt"/>
                          <a:ea typeface="+mn-ea"/>
                          <a:cs typeface="+mn-cs"/>
                        </a:rPr>
                        <a:t>Assesses suitability of migrating on-prem VMs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chemeClr val="tx2"/>
                          </a:solidFill>
                          <a:effectLst/>
                          <a:uLnTx/>
                          <a:uFillTx/>
                          <a:latin typeface="+mn-lt"/>
                          <a:ea typeface="+mn-ea"/>
                          <a:cs typeface="+mn-cs"/>
                        </a:rPr>
                        <a:t>3</a:t>
                      </a:r>
                      <a:r>
                        <a:rPr kumimoji="0" lang="en-US" sz="1100" b="0" i="0" u="none" strike="noStrike" kern="1200" cap="none" spc="0" normalizeH="0" baseline="30000">
                          <a:ln>
                            <a:noFill/>
                          </a:ln>
                          <a:solidFill>
                            <a:schemeClr val="tx2"/>
                          </a:solidFill>
                          <a:effectLst/>
                          <a:uLnTx/>
                          <a:uFillTx/>
                          <a:latin typeface="+mn-lt"/>
                          <a:ea typeface="+mn-ea"/>
                          <a:cs typeface="+mn-cs"/>
                        </a:rPr>
                        <a:t>rd</a:t>
                      </a:r>
                      <a:r>
                        <a:rPr kumimoji="0" lang="en-US" sz="1100" b="0" i="0" u="none" strike="noStrike" kern="1200" cap="none" spc="0" normalizeH="0" baseline="0">
                          <a:ln>
                            <a:noFill/>
                          </a:ln>
                          <a:solidFill>
                            <a:schemeClr val="tx2"/>
                          </a:solidFill>
                          <a:effectLst/>
                          <a:uLnTx/>
                          <a:uFillTx/>
                          <a:latin typeface="+mn-lt"/>
                          <a:ea typeface="+mn-ea"/>
                          <a:cs typeface="+mn-cs"/>
                        </a:rPr>
                        <a:t> Party Tools</a:t>
                      </a:r>
                      <a:endParaRPr lang="en-US" sz="9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2C6"/>
                          </a:solidFill>
                          <a:effectLst/>
                          <a:uLnTx/>
                          <a:uFillTx/>
                          <a:latin typeface="+mn-lt"/>
                          <a:ea typeface="+mn-ea"/>
                          <a:cs typeface="+mn-cs"/>
                        </a:rPr>
                        <a:t>Azure Database Migration Service (Preview): </a:t>
                      </a:r>
                      <a:r>
                        <a:rPr kumimoji="0" lang="en-US" sz="900" b="0" i="0" u="none" strike="noStrike" kern="1200" cap="none" spc="0" normalizeH="0" baseline="0">
                          <a:ln>
                            <a:noFill/>
                          </a:ln>
                          <a:solidFill>
                            <a:srgbClr val="505050"/>
                          </a:solidFill>
                          <a:effectLst/>
                          <a:uLnTx/>
                          <a:uFillTx/>
                          <a:latin typeface="+mn-lt"/>
                          <a:ea typeface="+mn-ea"/>
                          <a:cs typeface="+mn-cs"/>
                        </a:rPr>
                        <a:t>Migrate a database from</a:t>
                      </a:r>
                      <a:br>
                        <a:rPr kumimoji="0" lang="en-US" sz="900" b="0" i="0" u="none" strike="noStrike" kern="1200" cap="none" spc="0" normalizeH="0" baseline="0">
                          <a:ln>
                            <a:noFill/>
                          </a:ln>
                          <a:solidFill>
                            <a:srgbClr val="505050"/>
                          </a:solidFill>
                          <a:effectLst/>
                          <a:uLnTx/>
                          <a:uFillTx/>
                          <a:latin typeface="+mn-lt"/>
                          <a:ea typeface="+mn-ea"/>
                          <a:cs typeface="+mn-cs"/>
                        </a:rPr>
                      </a:br>
                      <a:r>
                        <a:rPr kumimoji="0" lang="en-US" sz="900" b="0" i="0" u="none" strike="noStrike" kern="1200" cap="none" spc="0" normalizeH="0" baseline="0">
                          <a:ln>
                            <a:noFill/>
                          </a:ln>
                          <a:solidFill>
                            <a:srgbClr val="505050"/>
                          </a:solidFill>
                          <a:effectLst/>
                          <a:uLnTx/>
                          <a:uFillTx/>
                          <a:latin typeface="+mn-lt"/>
                          <a:ea typeface="+mn-ea"/>
                          <a:cs typeface="+mn-cs"/>
                        </a:rPr>
                        <a:t>on-premises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2C6"/>
                          </a:solidFill>
                          <a:effectLst/>
                          <a:uLnTx/>
                          <a:uFillTx/>
                          <a:latin typeface="+mn-lt"/>
                          <a:ea typeface="+mn-ea"/>
                          <a:cs typeface="+mn-cs"/>
                        </a:rPr>
                        <a:t>Azure Data Box (Preview): </a:t>
                      </a:r>
                      <a:r>
                        <a:rPr kumimoji="0" lang="en-US" sz="900" b="0" i="0" u="none" strike="noStrike" kern="1200" cap="none" spc="0" normalizeH="0" baseline="0" noProof="0">
                          <a:ln>
                            <a:noFill/>
                          </a:ln>
                          <a:solidFill>
                            <a:srgbClr val="505050"/>
                          </a:solidFill>
                          <a:effectLst/>
                          <a:uLnTx/>
                          <a:uFillTx/>
                          <a:latin typeface="+mn-lt"/>
                          <a:ea typeface="+mn-ea"/>
                          <a:cs typeface="+mn-cs"/>
                        </a:rPr>
                        <a:t>Secure, ruggedized appliance for data transfer</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Azure Site Recovery: </a:t>
                      </a:r>
                      <a:r>
                        <a:rPr kumimoji="0" lang="en-US" sz="900" b="0" i="0" u="none" strike="noStrike" kern="1200" cap="none" spc="0" normalizeH="0" baseline="0">
                          <a:ln>
                            <a:noFill/>
                          </a:ln>
                          <a:solidFill>
                            <a:srgbClr val="505050"/>
                          </a:solidFill>
                          <a:effectLst/>
                          <a:uLnTx/>
                          <a:uFillTx/>
                          <a:latin typeface="+mn-lt"/>
                          <a:ea typeface="+mn-ea"/>
                          <a:cs typeface="+mn-cs"/>
                        </a:rPr>
                        <a:t>Tool supporting certain on-premises server, VM, and AWS [lift and shift] migrations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3</a:t>
                      </a:r>
                      <a:r>
                        <a:rPr kumimoji="0" lang="en-US" sz="1100" b="0" i="0" u="none" strike="noStrike" kern="1200" cap="none" spc="0" normalizeH="0" baseline="30000" noProof="0">
                          <a:ln>
                            <a:noFill/>
                          </a:ln>
                          <a:solidFill>
                            <a:srgbClr val="0070C0"/>
                          </a:solidFill>
                          <a:effectLst/>
                          <a:uLnTx/>
                          <a:uFillTx/>
                          <a:latin typeface="+mn-lt"/>
                          <a:ea typeface="+mn-ea"/>
                          <a:cs typeface="+mn-cs"/>
                        </a:rPr>
                        <a:t>rd</a:t>
                      </a:r>
                      <a:r>
                        <a:rPr kumimoji="0" lang="en-US" sz="1100" b="0" i="0" u="none" strike="noStrike" kern="1200" cap="none" spc="0" normalizeH="0" baseline="0" noProof="0">
                          <a:ln>
                            <a:noFill/>
                          </a:ln>
                          <a:solidFill>
                            <a:srgbClr val="0070C0"/>
                          </a:solidFill>
                          <a:effectLst/>
                          <a:uLnTx/>
                          <a:uFillTx/>
                          <a:latin typeface="+mn-lt"/>
                          <a:ea typeface="+mn-ea"/>
                          <a:cs typeface="+mn-cs"/>
                        </a:rPr>
                        <a:t> Party App Modernization Migration tools: </a:t>
                      </a:r>
                      <a:r>
                        <a:rPr lang="en-GB" sz="900"/>
                        <a:t>Application-centric tools focused on migration and optimization</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Cost Management Service: </a:t>
                      </a:r>
                      <a:r>
                        <a:rPr kumimoji="0" lang="en-US" sz="900" b="0" i="0" u="none" strike="noStrike" kern="1200" cap="none" spc="0" normalizeH="0" baseline="0">
                          <a:ln>
                            <a:noFill/>
                          </a:ln>
                          <a:solidFill>
                            <a:srgbClr val="505050"/>
                          </a:solidFill>
                          <a:effectLst/>
                          <a:uLnTx/>
                          <a:uFillTx/>
                          <a:latin typeface="+mn-lt"/>
                          <a:ea typeface="+mn-ea"/>
                          <a:cs typeface="+mn-cs"/>
                        </a:rPr>
                        <a:t>Analyze and recommend cost optimization actions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Security Center: </a:t>
                      </a:r>
                      <a:r>
                        <a:rPr lang="en-US" sz="900"/>
                        <a:t>Secure resources by having full visibility with active risk migration and</a:t>
                      </a:r>
                      <a:br>
                        <a:rPr lang="en-US" sz="900"/>
                      </a:br>
                      <a:r>
                        <a:rPr lang="en-US" sz="900"/>
                        <a:t>prevention tools</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monitoring:</a:t>
                      </a:r>
                      <a:r>
                        <a:rPr lang="en-IN" sz="900"/>
                        <a:t>Includes Azure Monitor and Azure Log Analytics to </a:t>
                      </a:r>
                      <a:r>
                        <a:rPr lang="en-US" sz="900"/>
                        <a:t>view, manage, and analyze Azure data</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Policy: </a:t>
                      </a:r>
                      <a:r>
                        <a:rPr lang="en-US" sz="900"/>
                        <a:t>Active control and governance at scale for your Azure resources</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rowSpan="3">
                  <a:txBody>
                    <a:body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Segoe UI Semibold" panose="020B0702040204020203" pitchFamily="34" charset="0"/>
                        </a:rPr>
                        <a:t>Readiness and</a:t>
                      </a:r>
                      <a:br>
                        <a:rPr lang="en-US" sz="1000" b="1" spc="0">
                          <a:solidFill>
                            <a:schemeClr val="tx1"/>
                          </a:solidFill>
                          <a:latin typeface="+mn-lt"/>
                          <a:cs typeface="Segoe UI Semibold" panose="020B0702040204020203" pitchFamily="34" charset="0"/>
                        </a:rPr>
                      </a:br>
                      <a:r>
                        <a:rPr lang="en-US" sz="1000" b="1" spc="0">
                          <a:solidFill>
                            <a:schemeClr val="tx1"/>
                          </a:solidFill>
                          <a:latin typeface="+mn-lt"/>
                          <a:cs typeface="Segoe UI Semibold" panose="020B0702040204020203" pitchFamily="34" charset="0"/>
                        </a:rPr>
                        <a:t>Content</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2C6"/>
                          </a:solidFill>
                          <a:effectLst/>
                          <a:uLnTx/>
                          <a:uFillTx/>
                          <a:latin typeface="+mn-lt"/>
                          <a:ea typeface="+mn-ea"/>
                          <a:cs typeface="+mn-cs"/>
                        </a:rPr>
                        <a:t>Azure Database Migration Guide: </a:t>
                      </a:r>
                      <a:r>
                        <a:rPr kumimoji="0" lang="en-US" sz="900" b="0" i="0" u="none" strike="noStrike" kern="1200" cap="none" spc="0" normalizeH="0" baseline="0" noProof="0">
                          <a:ln>
                            <a:noFill/>
                          </a:ln>
                          <a:solidFill>
                            <a:srgbClr val="505050"/>
                          </a:solidFill>
                          <a:effectLst/>
                          <a:uLnTx/>
                          <a:uFillTx/>
                          <a:latin typeface="+mn-lt"/>
                          <a:ea typeface="+mn-ea"/>
                          <a:cs typeface="+mn-cs"/>
                        </a:rPr>
                        <a:t>List of tools, case studies and scenario configurator</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2C6"/>
                          </a:solidFill>
                          <a:effectLst/>
                          <a:uLnTx/>
                          <a:uFillTx/>
                          <a:latin typeface="+mn-lt"/>
                          <a:ea typeface="+mn-ea"/>
                          <a:cs typeface="+mn-cs"/>
                        </a:rPr>
                        <a:t>Cloud Migration playbook: </a:t>
                      </a:r>
                      <a:r>
                        <a:rPr kumimoji="0" lang="en-US" sz="900" b="0" i="0" u="none" strike="noStrike" kern="1200" cap="none" spc="0" normalizeH="0" baseline="0" noProof="0">
                          <a:ln>
                            <a:noFill/>
                          </a:ln>
                          <a:solidFill>
                            <a:srgbClr val="505050"/>
                          </a:solidFill>
                          <a:effectLst/>
                          <a:uLnTx/>
                          <a:uFillTx/>
                          <a:latin typeface="+mn-lt"/>
                          <a:ea typeface="+mn-ea"/>
                          <a:cs typeface="+mn-cs"/>
                        </a:rPr>
                        <a:t>Playbook to help new and existing Microsoft partners accelerate or optimize your Azure-focused practice by teaching you the ins-and-outs of migrating workloads or modernizing applications and hosting them in Microsoft Azure. </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rowSpan="2">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Operations Jumpstart: </a:t>
                      </a:r>
                      <a:r>
                        <a:rPr lang="en-US" sz="900"/>
                        <a:t>Azure operations guides, explanations, templates et</a:t>
                      </a:r>
                      <a:endParaRPr kumimoji="0" lang="en-US"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Secure and well managed IaaS: </a:t>
                      </a:r>
                      <a:r>
                        <a:rPr lang="en-IN" sz="900"/>
                        <a:t>Customer deck focused on Azure in operation</a:t>
                      </a:r>
                      <a:endParaRPr kumimoji="0" lang="en-US"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Partner Technical Support: </a:t>
                      </a:r>
                      <a:r>
                        <a:rPr lang="en-US" sz="900"/>
                        <a:t>Multiple technical support offers for different tiers of partners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vMerge="1">
                  <a:txBody>
                    <a:bodyPr/>
                    <a:lstStyle/>
                    <a:p>
                      <a:endParaRPr lang="en-US"/>
                    </a:p>
                  </a:txBody>
                  <a:tcPr/>
                </a:tc>
                <a:tc rowSpan="2">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0C0"/>
                          </a:solidFill>
                          <a:effectLst/>
                          <a:uLnTx/>
                          <a:uFillTx/>
                          <a:latin typeface="+mn-lt"/>
                          <a:ea typeface="+mn-ea"/>
                          <a:cs typeface="+mn-cs"/>
                        </a:rPr>
                        <a:t>Partner Migration Resources: </a:t>
                      </a:r>
                      <a:r>
                        <a:rPr kumimoji="0" lang="en-US" sz="900" b="0" i="0" u="none" strike="noStrike" kern="1200" cap="none" spc="0" normalizeH="0" baseline="0" noProof="0">
                          <a:ln>
                            <a:noFill/>
                          </a:ln>
                          <a:solidFill>
                            <a:srgbClr val="505050"/>
                          </a:solidFill>
                          <a:effectLst/>
                          <a:uLnTx/>
                          <a:uFillTx/>
                          <a:latin typeface="+mn-lt"/>
                          <a:ea typeface="+mn-ea"/>
                          <a:cs typeface="+mn-cs"/>
                        </a:rPr>
                        <a:t>Readiness, Marketing, and Sales content for partner-driven migrations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GTM assets: </a:t>
                      </a:r>
                      <a:r>
                        <a:rPr kumimoji="0" lang="en-US" sz="900" b="0" i="0" u="none" strike="noStrike" kern="1200" cap="none" spc="0" normalizeH="0" baseline="0" noProof="0">
                          <a:ln>
                            <a:noFill/>
                          </a:ln>
                          <a:solidFill>
                            <a:srgbClr val="505050"/>
                          </a:solidFill>
                          <a:effectLst/>
                          <a:uLnTx/>
                          <a:uFillTx/>
                          <a:latin typeface="+mn-lt"/>
                          <a:ea typeface="+mn-ea"/>
                          <a:cs typeface="+mn-cs"/>
                        </a:rPr>
                        <a:t>Foundational BOM </a:t>
                      </a:r>
                      <a:endParaRPr kumimoji="0" lang="en-GB"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Customer Case Studies: </a:t>
                      </a:r>
                      <a:r>
                        <a:rPr kumimoji="0" lang="en-US" sz="900" b="0" i="0" u="none" strike="noStrike" kern="1200" cap="none" spc="0" normalizeH="0" baseline="0" noProof="0">
                          <a:ln>
                            <a:noFill/>
                          </a:ln>
                          <a:solidFill>
                            <a:srgbClr val="505050"/>
                          </a:solidFill>
                          <a:effectLst/>
                          <a:uLnTx/>
                          <a:uFillTx/>
                          <a:latin typeface="+mn-lt"/>
                          <a:ea typeface="+mn-ea"/>
                          <a:cs typeface="+mn-cs"/>
                        </a:rPr>
                        <a:t>Real customer migration stories across multiple industries and migration scenarios</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a:ln>
                            <a:noFill/>
                          </a:ln>
                          <a:solidFill>
                            <a:srgbClr val="0070C0"/>
                          </a:solidFill>
                          <a:effectLst/>
                          <a:uLnTx/>
                          <a:uFillTx/>
                          <a:latin typeface="+mn-lt"/>
                          <a:ea typeface="+mn-ea"/>
                          <a:cs typeface="+mn-cs"/>
                        </a:rPr>
                        <a:t>Azure Migration Center: </a:t>
                      </a:r>
                      <a:r>
                        <a:rPr kumimoji="0" lang="en-US" sz="900" b="0" i="0" u="none" strike="noStrike" kern="1200" cap="none" spc="0" normalizeH="0" baseline="0">
                          <a:ln>
                            <a:noFill/>
                          </a:ln>
                          <a:solidFill>
                            <a:srgbClr val="505050"/>
                          </a:solidFill>
                          <a:effectLst/>
                          <a:uLnTx/>
                          <a:uFillTx/>
                          <a:latin typeface="+mn-lt"/>
                          <a:ea typeface="+mn-ea"/>
                          <a:cs typeface="+mn-cs"/>
                        </a:rPr>
                        <a:t>How-to, case study and other related content across the apps &amp; infra Migration journey</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Migration How-</a:t>
                      </a:r>
                      <a:r>
                        <a:rPr kumimoji="0" lang="en-US" sz="1100" b="0" i="0" u="none" strike="noStrike" kern="1200" cap="none" spc="0" normalizeH="0" baseline="0" noProof="0" err="1">
                          <a:ln>
                            <a:noFill/>
                          </a:ln>
                          <a:solidFill>
                            <a:srgbClr val="0070C0"/>
                          </a:solidFill>
                          <a:effectLst/>
                          <a:uLnTx/>
                          <a:uFillTx/>
                          <a:latin typeface="+mn-lt"/>
                          <a:ea typeface="+mn-ea"/>
                          <a:cs typeface="+mn-cs"/>
                        </a:rPr>
                        <a:t>Tos</a:t>
                      </a:r>
                      <a:r>
                        <a:rPr kumimoji="0" lang="en-US" sz="1100" b="0" i="0" u="none" strike="noStrike" kern="1200" cap="none" spc="0" normalizeH="0" baseline="0" noProof="0">
                          <a:ln>
                            <a:noFill/>
                          </a:ln>
                          <a:solidFill>
                            <a:srgbClr val="0070C0"/>
                          </a:solidFill>
                          <a:effectLst/>
                          <a:uLnTx/>
                          <a:uFillTx/>
                          <a:latin typeface="+mn-lt"/>
                          <a:ea typeface="+mn-ea"/>
                          <a:cs typeface="+mn-cs"/>
                        </a:rPr>
                        <a:t>: </a:t>
                      </a:r>
                      <a:r>
                        <a:rPr kumimoji="0" lang="en-US" sz="900" b="0" i="0" u="none" strike="noStrike" kern="1200" cap="none" spc="0" normalizeH="0" baseline="0" noProof="0">
                          <a:ln>
                            <a:noFill/>
                          </a:ln>
                          <a:solidFill>
                            <a:srgbClr val="505050"/>
                          </a:solidFill>
                          <a:effectLst/>
                          <a:uLnTx/>
                          <a:uFillTx/>
                          <a:latin typeface="+mn-lt"/>
                          <a:ea typeface="+mn-ea"/>
                          <a:cs typeface="+mn-cs"/>
                        </a:rPr>
                        <a:t>Guide for migrating on-prem apps and databases to Azure</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117475" marR="0" lvl="0" indent="-117475"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800" b="0" i="0" u="none" strike="noStrike" kern="1200" cap="none" spc="0" normalizeH="0" baseline="0">
                        <a:ln>
                          <a:noFill/>
                        </a:ln>
                        <a:solidFill>
                          <a:srgbClr val="505050"/>
                        </a:solidFill>
                        <a:effectLst/>
                        <a:uLnTx/>
                        <a:uFillTx/>
                        <a:latin typeface="+mn-lt"/>
                        <a:ea typeface="+mn-ea"/>
                        <a:cs typeface="+mn-cs"/>
                      </a:endParaRPr>
                    </a:p>
                  </a:txBody>
                  <a:tcPr marL="27432" marR="27432"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9314070"/>
                  </a:ext>
                </a:extLst>
              </a:tr>
              <a:tr h="0">
                <a:tc vMerge="1">
                  <a:txBody>
                    <a:bodyPr/>
                    <a:lstStyle/>
                    <a:p>
                      <a:endParaRPr lang="en-GB"/>
                    </a:p>
                  </a:txBody>
                  <a:tcPr>
                    <a:lnT w="6350" cap="flat" cmpd="sng" algn="ctr">
                      <a:solidFill>
                        <a:schemeClr val="bg1">
                          <a:lumMod val="75000"/>
                        </a:schemeClr>
                      </a:solidFill>
                      <a:prstDash val="solid"/>
                      <a:round/>
                      <a:headEnd type="none" w="med" len="med"/>
                      <a:tailEnd type="none" w="med" len="med"/>
                    </a:lnT>
                  </a:tcPr>
                </a:tc>
                <a:tc vMerge="1">
                  <a:txBody>
                    <a:bodyPr/>
                    <a:lstStyle/>
                    <a:p>
                      <a:endParaRPr lang="en-GB"/>
                    </a:p>
                  </a:txBody>
                  <a:tcPr>
                    <a:lnT w="6350" cap="flat" cmpd="sng" algn="ctr">
                      <a:solidFill>
                        <a:schemeClr val="bg1">
                          <a:lumMod val="75000"/>
                        </a:schemeClr>
                      </a:solidFill>
                      <a:prstDash val="solid"/>
                      <a:round/>
                      <a:headEnd type="none" w="med" len="med"/>
                      <a:tailEnd type="none" w="med" len="med"/>
                    </a:lnT>
                  </a:tcPr>
                </a:tc>
                <a:tc gridSpan="3">
                  <a:txBody>
                    <a:bodyPr/>
                    <a:lstStyle/>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Customer Experience: </a:t>
                      </a:r>
                      <a:r>
                        <a:rPr kumimoji="0" lang="en-US" sz="900" b="0" i="0" u="none" strike="noStrike" kern="1200" cap="none" spc="0" normalizeH="0" baseline="0">
                          <a:ln>
                            <a:noFill/>
                          </a:ln>
                          <a:solidFill>
                            <a:srgbClr val="505050"/>
                          </a:solidFill>
                          <a:effectLst/>
                          <a:uLnTx/>
                          <a:uFillTx/>
                          <a:latin typeface="+mn-lt"/>
                          <a:ea typeface="+mn-ea"/>
                          <a:cs typeface="+mn-cs"/>
                        </a:rPr>
                        <a:t>Real customer scenario-based guidance across “4R” migration journeys</a:t>
                      </a:r>
                    </a:p>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On-demand trainings and webinars: </a:t>
                      </a:r>
                      <a:r>
                        <a:rPr kumimoji="0" lang="en-US" sz="900" b="0" i="0" u="none" strike="noStrike" kern="1200" cap="none" spc="0" normalizeH="0" baseline="0">
                          <a:ln>
                            <a:noFill/>
                          </a:ln>
                          <a:solidFill>
                            <a:srgbClr val="505050"/>
                          </a:solidFill>
                          <a:effectLst/>
                          <a:uLnTx/>
                          <a:uFillTx/>
                          <a:latin typeface="+mn-lt"/>
                          <a:ea typeface="+mn-ea"/>
                          <a:cs typeface="+mn-cs"/>
                        </a:rPr>
                        <a:t>Training for migration scenarios, 1</a:t>
                      </a:r>
                      <a:r>
                        <a:rPr kumimoji="0" lang="en-US" sz="900" b="0" i="0" u="none" strike="noStrike" kern="1200" cap="none" spc="0" normalizeH="0" baseline="30000">
                          <a:ln>
                            <a:noFill/>
                          </a:ln>
                          <a:solidFill>
                            <a:srgbClr val="505050"/>
                          </a:solidFill>
                          <a:effectLst/>
                          <a:uLnTx/>
                          <a:uFillTx/>
                          <a:latin typeface="+mn-lt"/>
                          <a:ea typeface="+mn-ea"/>
                          <a:cs typeface="+mn-cs"/>
                        </a:rPr>
                        <a:t>st</a:t>
                      </a:r>
                      <a:r>
                        <a:rPr kumimoji="0" lang="en-US" sz="900" b="0" i="0" u="none" strike="noStrike" kern="1200" cap="none" spc="0" normalizeH="0" baseline="0">
                          <a:ln>
                            <a:noFill/>
                          </a:ln>
                          <a:solidFill>
                            <a:srgbClr val="505050"/>
                          </a:solidFill>
                          <a:effectLst/>
                          <a:uLnTx/>
                          <a:uFillTx/>
                          <a:latin typeface="+mn-lt"/>
                          <a:ea typeface="+mn-ea"/>
                          <a:cs typeface="+mn-cs"/>
                        </a:rPr>
                        <a:t> and 3</a:t>
                      </a:r>
                      <a:r>
                        <a:rPr kumimoji="0" lang="en-US" sz="900" b="0" i="0" u="none" strike="noStrike" kern="1200" cap="none" spc="0" normalizeH="0" baseline="30000">
                          <a:ln>
                            <a:noFill/>
                          </a:ln>
                          <a:solidFill>
                            <a:srgbClr val="505050"/>
                          </a:solidFill>
                          <a:effectLst/>
                          <a:uLnTx/>
                          <a:uFillTx/>
                          <a:latin typeface="+mn-lt"/>
                          <a:ea typeface="+mn-ea"/>
                          <a:cs typeface="+mn-cs"/>
                        </a:rPr>
                        <a:t>rd </a:t>
                      </a:r>
                      <a:r>
                        <a:rPr kumimoji="0" lang="en-US" sz="900" b="0" i="0" u="none" strike="noStrike" kern="1200" cap="none" spc="0" normalizeH="0" baseline="0">
                          <a:ln>
                            <a:noFill/>
                          </a:ln>
                          <a:solidFill>
                            <a:srgbClr val="505050"/>
                          </a:solidFill>
                          <a:effectLst/>
                          <a:uLnTx/>
                          <a:uFillTx/>
                          <a:latin typeface="+mn-lt"/>
                          <a:ea typeface="+mn-ea"/>
                          <a:cs typeface="+mn-cs"/>
                        </a:rPr>
                        <a:t>party tools, APIs, billing, partner center, best practices</a:t>
                      </a:r>
                    </a:p>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0C0"/>
                          </a:solidFill>
                          <a:effectLst/>
                          <a:uLnTx/>
                          <a:uFillTx/>
                          <a:latin typeface="+mn-lt"/>
                          <a:ea typeface="+mn-ea"/>
                          <a:cs typeface="+mn-cs"/>
                        </a:rPr>
                        <a:t>Community Support: </a:t>
                      </a:r>
                      <a:r>
                        <a:rPr kumimoji="0" lang="en-US" sz="900" b="0" i="0" u="none" strike="noStrike" kern="1200" cap="none" spc="0" normalizeH="0" baseline="0" noProof="0">
                          <a:ln>
                            <a:noFill/>
                          </a:ln>
                          <a:solidFill>
                            <a:srgbClr val="505050"/>
                          </a:solidFill>
                          <a:effectLst/>
                          <a:uLnTx/>
                          <a:uFillTx/>
                          <a:latin typeface="+mn-lt"/>
                          <a:ea typeface="+mn-ea"/>
                          <a:cs typeface="+mn-cs"/>
                        </a:rPr>
                        <a:t>Direct SME and engineering support through partner community</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78777369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mn-cs"/>
                        </a:rPr>
                        <a:t>Offers/Incentives</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00584" marR="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1" u="none" kern="1200">
                          <a:solidFill>
                            <a:srgbClr val="137AD4"/>
                          </a:solidFill>
                          <a:latin typeface="+mn-lt"/>
                          <a:ea typeface="+mn-ea"/>
                          <a:cs typeface="+mn-cs"/>
                        </a:rPr>
                        <a:t>FY 19 Partner Offers</a:t>
                      </a:r>
                    </a:p>
                    <a:p>
                      <a:pPr marL="100584" marR="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0" u="none" kern="1200">
                          <a:solidFill>
                            <a:srgbClr val="137AD4"/>
                          </a:solidFill>
                          <a:latin typeface="+mn-lt"/>
                          <a:ea typeface="+mn-ea"/>
                          <a:cs typeface="+mn-cs"/>
                        </a:rPr>
                        <a:t>Azure CSP Partner Offers Overview:</a:t>
                      </a:r>
                      <a:r>
                        <a:rPr lang="en-US" sz="1100" b="0" u="none" kern="1200" baseline="0">
                          <a:solidFill>
                            <a:srgbClr val="137AD4"/>
                          </a:solidFill>
                          <a:latin typeface="+mn-lt"/>
                          <a:ea typeface="+mn-ea"/>
                          <a:cs typeface="+mn-cs"/>
                        </a:rPr>
                        <a:t> </a:t>
                      </a:r>
                      <a:r>
                        <a:rPr kumimoji="0" lang="en-US" sz="900" b="0" i="0" u="none" strike="noStrike" kern="1200" cap="none" spc="0" normalizeH="0" baseline="0">
                          <a:ln>
                            <a:noFill/>
                          </a:ln>
                          <a:solidFill>
                            <a:srgbClr val="505050"/>
                          </a:solidFill>
                          <a:effectLst/>
                          <a:uLnTx/>
                          <a:uFillTx/>
                          <a:latin typeface="+mn-lt"/>
                          <a:ea typeface="+mn-ea"/>
                          <a:cs typeface="+mn-cs"/>
                        </a:rPr>
                        <a:t>Synopsis of CSP offers including CSP incentives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0" kern="1200">
                          <a:solidFill>
                            <a:schemeClr val="tx2"/>
                          </a:solidFill>
                          <a:latin typeface="+mn-lt"/>
                          <a:ea typeface="+mn-ea"/>
                          <a:cs typeface="+mn-cs"/>
                        </a:rPr>
                        <a:t>Windows Server and SQL EOS customer offer: </a:t>
                      </a:r>
                      <a:r>
                        <a:rPr lang="en-US" sz="900" err="1"/>
                        <a:t>EoS</a:t>
                      </a:r>
                      <a:r>
                        <a:rPr lang="en-US" sz="900"/>
                        <a:t> for Windows Server and SQL Server 2008 and 2008 R2 as a primary trigger for migration. This includes extended support for security updates when running  on Azure.</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Azure Reserved VM Instances: </a:t>
                      </a:r>
                      <a:r>
                        <a:rPr kumimoji="0" lang="en-US" sz="900" b="0" i="0" u="none" strike="noStrike" kern="1200" cap="none" spc="0" normalizeH="0" baseline="0">
                          <a:ln>
                            <a:noFill/>
                          </a:ln>
                          <a:solidFill>
                            <a:srgbClr val="505050"/>
                          </a:solidFill>
                          <a:effectLst/>
                          <a:uLnTx/>
                          <a:uFillTx/>
                          <a:latin typeface="+mn-lt"/>
                          <a:ea typeface="+mn-ea"/>
                          <a:cs typeface="+mn-cs"/>
                        </a:rPr>
                        <a:t>Lower-cost VMs for dedicated periods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Customer Microsoft Licensing Benefits: </a:t>
                      </a:r>
                      <a:r>
                        <a:rPr kumimoji="0" lang="en-US" sz="900" b="0" i="0" u="none" strike="noStrike" kern="1200" cap="none" spc="0" normalizeH="0" baseline="0" noProof="0">
                          <a:ln>
                            <a:noFill/>
                          </a:ln>
                          <a:solidFill>
                            <a:srgbClr val="505050"/>
                          </a:solidFill>
                          <a:effectLst/>
                          <a:uLnTx/>
                          <a:uFillTx/>
                          <a:latin typeface="+mn-lt"/>
                          <a:ea typeface="+mn-ea"/>
                          <a:cs typeface="+mn-cs"/>
                        </a:rPr>
                        <a:t>Customer benefits that Partners can leverage for migrations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3</a:t>
                      </a:r>
                      <a:r>
                        <a:rPr kumimoji="0" lang="en-US" sz="1100" b="0" i="0" u="none" strike="noStrike" kern="1200" cap="none" spc="0" normalizeH="0" baseline="30000">
                          <a:ln>
                            <a:noFill/>
                          </a:ln>
                          <a:solidFill>
                            <a:srgbClr val="0070C0"/>
                          </a:solidFill>
                          <a:effectLst/>
                          <a:uLnTx/>
                          <a:uFillTx/>
                          <a:latin typeface="+mn-lt"/>
                          <a:ea typeface="+mn-ea"/>
                          <a:cs typeface="+mn-cs"/>
                        </a:rPr>
                        <a:t>rd</a:t>
                      </a:r>
                      <a:r>
                        <a:rPr kumimoji="0" lang="en-US" sz="1100" b="0" i="0" u="none" strike="noStrike" kern="1200" cap="none" spc="0" normalizeH="0" baseline="0">
                          <a:ln>
                            <a:noFill/>
                          </a:ln>
                          <a:solidFill>
                            <a:srgbClr val="0070C0"/>
                          </a:solidFill>
                          <a:effectLst/>
                          <a:uLnTx/>
                          <a:uFillTx/>
                          <a:latin typeface="+mn-lt"/>
                          <a:ea typeface="+mn-ea"/>
                          <a:cs typeface="+mn-cs"/>
                        </a:rPr>
                        <a:t> Party App/Infra Tools funding for CSP: </a:t>
                      </a:r>
                      <a:r>
                        <a:rPr kumimoji="0" lang="en-US" sz="900" b="0" i="0" u="none" strike="noStrike" kern="1200" cap="none" spc="0" normalizeH="0" baseline="0">
                          <a:ln>
                            <a:noFill/>
                          </a:ln>
                          <a:solidFill>
                            <a:srgbClr val="505050"/>
                          </a:solidFill>
                          <a:effectLst/>
                          <a:uLnTx/>
                          <a:uFillTx/>
                          <a:latin typeface="+mn-lt"/>
                          <a:ea typeface="+mn-ea"/>
                          <a:cs typeface="+mn-cs"/>
                        </a:rPr>
                        <a:t>Discounted licenses from </a:t>
                      </a:r>
                      <a:r>
                        <a:rPr kumimoji="0" lang="en-US" sz="900" b="0" i="0" u="none" strike="noStrike" kern="1200" cap="none" spc="0" normalizeH="0" baseline="0" err="1">
                          <a:ln>
                            <a:noFill/>
                          </a:ln>
                          <a:solidFill>
                            <a:srgbClr val="505050"/>
                          </a:solidFill>
                          <a:effectLst/>
                          <a:uLnTx/>
                          <a:uFillTx/>
                          <a:latin typeface="+mn-lt"/>
                          <a:ea typeface="+mn-ea"/>
                          <a:cs typeface="+mn-cs"/>
                        </a:rPr>
                        <a:t>Cloudamize</a:t>
                      </a:r>
                      <a:r>
                        <a:rPr kumimoji="0" lang="en-US" sz="900" b="0" i="0" u="none" strike="noStrike" kern="1200" cap="none" spc="0" normalizeH="0" baseline="0">
                          <a:ln>
                            <a:noFill/>
                          </a:ln>
                          <a:solidFill>
                            <a:srgbClr val="505050"/>
                          </a:solidFill>
                          <a:effectLst/>
                          <a:uLnTx/>
                          <a:uFillTx/>
                          <a:latin typeface="+mn-lt"/>
                          <a:ea typeface="+mn-ea"/>
                          <a:cs typeface="+mn-cs"/>
                        </a:rPr>
                        <a:t> and other 3</a:t>
                      </a:r>
                      <a:r>
                        <a:rPr kumimoji="0" lang="en-US" sz="900" b="0" i="0" u="none" strike="noStrike" kern="1200" cap="none" spc="0" normalizeH="0" baseline="30000">
                          <a:ln>
                            <a:noFill/>
                          </a:ln>
                          <a:solidFill>
                            <a:srgbClr val="505050"/>
                          </a:solidFill>
                          <a:effectLst/>
                          <a:uLnTx/>
                          <a:uFillTx/>
                          <a:latin typeface="+mn-lt"/>
                          <a:ea typeface="+mn-ea"/>
                          <a:cs typeface="+mn-cs"/>
                        </a:rPr>
                        <a:t>rd</a:t>
                      </a:r>
                      <a:r>
                        <a:rPr kumimoji="0" lang="en-US" sz="900" b="0" i="0" u="none" strike="noStrike" kern="1200" cap="none" spc="0" normalizeH="0" baseline="0">
                          <a:ln>
                            <a:noFill/>
                          </a:ln>
                          <a:solidFill>
                            <a:srgbClr val="505050"/>
                          </a:solidFill>
                          <a:effectLst/>
                          <a:uLnTx/>
                          <a:uFillTx/>
                          <a:latin typeface="+mn-lt"/>
                          <a:ea typeface="+mn-ea"/>
                          <a:cs typeface="+mn-cs"/>
                        </a:rPr>
                        <a:t> party tools</a:t>
                      </a:r>
                      <a:endParaRPr kumimoji="0" lang="en-US" sz="900" b="0" i="0" u="none" strike="noStrike" kern="1200" cap="none" spc="0" normalizeH="0" baseline="0">
                        <a:ln>
                          <a:noFill/>
                        </a:ln>
                        <a:solidFill>
                          <a:srgbClr val="00B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Free Technical Support (CSP only): </a:t>
                      </a:r>
                      <a:r>
                        <a:rPr kumimoji="0" lang="en-US" sz="900" b="0" i="0" u="none" strike="noStrike" kern="1200" cap="none" spc="0" normalizeH="0" baseline="0">
                          <a:ln>
                            <a:noFill/>
                          </a:ln>
                          <a:solidFill>
                            <a:srgbClr val="505050"/>
                          </a:solidFill>
                          <a:effectLst/>
                          <a:uLnTx/>
                          <a:uFillTx/>
                          <a:latin typeface="+mn-lt"/>
                          <a:ea typeface="+mn-ea"/>
                          <a:cs typeface="+mn-cs"/>
                        </a:rPr>
                        <a:t>15 hours for tool, billing, API questions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Access [CSP] </a:t>
                      </a:r>
                      <a:r>
                        <a:rPr kumimoji="0" lang="en-US" sz="1100" b="0" i="0" u="none" strike="noStrike" kern="1200" cap="none" spc="0" normalizeH="0" baseline="0" err="1">
                          <a:ln>
                            <a:noFill/>
                          </a:ln>
                          <a:solidFill>
                            <a:srgbClr val="0070C0"/>
                          </a:solidFill>
                          <a:effectLst/>
                          <a:uLnTx/>
                          <a:uFillTx/>
                          <a:latin typeface="+mn-lt"/>
                          <a:ea typeface="+mn-ea"/>
                          <a:cs typeface="+mn-cs"/>
                        </a:rPr>
                        <a:t>PoC</a:t>
                      </a:r>
                      <a:r>
                        <a:rPr kumimoji="0" lang="en-US" sz="1100" b="0" i="0" u="none" strike="noStrike" kern="1200" cap="none" spc="0" normalizeH="0" baseline="0">
                          <a:ln>
                            <a:noFill/>
                          </a:ln>
                          <a:solidFill>
                            <a:srgbClr val="0070C0"/>
                          </a:solidFill>
                          <a:effectLst/>
                          <a:uLnTx/>
                          <a:uFillTx/>
                          <a:latin typeface="+mn-lt"/>
                          <a:ea typeface="+mn-ea"/>
                          <a:cs typeface="+mn-cs"/>
                        </a:rPr>
                        <a:t> Credit: </a:t>
                      </a:r>
                      <a:r>
                        <a:rPr kumimoji="0" lang="en-US" sz="900" b="0" i="0" u="none" strike="noStrike" kern="1200" cap="none" spc="0" normalizeH="0" baseline="0">
                          <a:ln>
                            <a:noFill/>
                          </a:ln>
                          <a:solidFill>
                            <a:srgbClr val="505050"/>
                          </a:solidFill>
                          <a:effectLst/>
                          <a:uLnTx/>
                          <a:uFillTx/>
                          <a:latin typeface="+mn-lt"/>
                          <a:ea typeface="+mn-ea"/>
                          <a:cs typeface="+mn-cs"/>
                        </a:rPr>
                        <a:t>An offer to allow partners to run customer </a:t>
                      </a:r>
                      <a:r>
                        <a:rPr kumimoji="0" lang="en-US" sz="900" b="0" i="0" u="none" strike="noStrike" kern="1200" cap="none" spc="0" normalizeH="0" baseline="0" err="1">
                          <a:ln>
                            <a:noFill/>
                          </a:ln>
                          <a:solidFill>
                            <a:srgbClr val="505050"/>
                          </a:solidFill>
                          <a:effectLst/>
                          <a:uLnTx/>
                          <a:uFillTx/>
                          <a:latin typeface="+mn-lt"/>
                          <a:ea typeface="+mn-ea"/>
                          <a:cs typeface="+mn-cs"/>
                        </a:rPr>
                        <a:t>PoCs</a:t>
                      </a:r>
                      <a:r>
                        <a:rPr kumimoji="0" lang="en-US" sz="900" b="0" i="0" u="none" strike="noStrike" kern="1200" cap="none" spc="0" normalizeH="0" baseline="0">
                          <a:ln>
                            <a:noFill/>
                          </a:ln>
                          <a:solidFill>
                            <a:srgbClr val="505050"/>
                          </a:solidFill>
                          <a:effectLst/>
                          <a:uLnTx/>
                          <a:uFillTx/>
                          <a:latin typeface="+mn-lt"/>
                          <a:ea typeface="+mn-ea"/>
                          <a:cs typeface="+mn-cs"/>
                        </a:rPr>
                        <a:t> without incremental cost</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solidFill>
                          <a:effectLst/>
                          <a:uLnTx/>
                          <a:uFillTx/>
                          <a:latin typeface="+mn-lt"/>
                          <a:ea typeface="+mn-ea"/>
                          <a:cs typeface="+mn-cs"/>
                        </a:rPr>
                        <a:t>Large Customer Migration Accelerator: </a:t>
                      </a:r>
                      <a:r>
                        <a:rPr lang="en-US" sz="900"/>
                        <a:t>CSP accelerator of up to 30% of Azure consumption</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FastTrack for Azure (limited scope): </a:t>
                      </a:r>
                      <a:r>
                        <a:rPr lang="en-US" sz="1000">
                          <a:solidFill>
                            <a:srgbClr val="505050"/>
                          </a:solidFill>
                        </a:rPr>
                        <a:t>Access to Microsoft engineers work from setup, configuration, and development to production. Please note that FastTrack has a limited language support and requires a target of 5 000 USD Azure / month consumption.</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68753" y="97177"/>
            <a:ext cx="12192000" cy="646042"/>
          </a:xfrm>
        </p:spPr>
        <p:txBody>
          <a:bodyPr/>
          <a:lstStyle/>
          <a:p>
            <a:r>
              <a:rPr lang="en-IN"/>
              <a:t>Summary of “Box” Content</a:t>
            </a:r>
            <a:endParaRPr lang="en-US"/>
          </a:p>
        </p:txBody>
      </p:sp>
      <p:sp>
        <p:nvSpPr>
          <p:cNvPr id="8" name="Slide Number Placeholder 7">
            <a:extLst>
              <a:ext uri="{FF2B5EF4-FFF2-40B4-BE49-F238E27FC236}">
                <a16:creationId xmlns:a16="http://schemas.microsoft.com/office/drawing/2014/main" id="{9A08BB85-AC8D-499F-B1C9-6064723A4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C1A4A-E5E6-4CC1-B72C-A20A4EB3E2D2}"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3" name="Rectangle 12">
            <a:extLst>
              <a:ext uri="{FF2B5EF4-FFF2-40B4-BE49-F238E27FC236}">
                <a16:creationId xmlns:a16="http://schemas.microsoft.com/office/drawing/2014/main" id="{F627A7C2-59A9-4BC2-904B-76D2075B51BF}"/>
              </a:ext>
            </a:extLst>
          </p:cNvPr>
          <p:cNvSpPr/>
          <p:nvPr/>
        </p:nvSpPr>
        <p:spPr>
          <a:xfrm>
            <a:off x="9988686" y="97177"/>
            <a:ext cx="1441315" cy="146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
              </a:spcBef>
              <a:spcAft>
                <a:spcPts val="0"/>
              </a:spcAft>
              <a:buClrTx/>
              <a:buSzTx/>
              <a:buFontTx/>
              <a:buNone/>
              <a:tabLst/>
              <a:defRPr/>
            </a:pPr>
            <a:r>
              <a:rPr kumimoji="0" lang="en-US" sz="700" b="1" i="0" u="none" strike="noStrike" kern="1200" cap="none" spc="0" normalizeH="0" baseline="0" noProof="0">
                <a:ln>
                  <a:noFill/>
                </a:ln>
                <a:solidFill>
                  <a:srgbClr val="0072C6"/>
                </a:solidFill>
                <a:effectLst/>
                <a:uLnTx/>
                <a:uFillTx/>
                <a:latin typeface="Segoe UI"/>
                <a:ea typeface="+mn-ea"/>
                <a:cs typeface="Segoe UI" pitchFamily="34" charset="0"/>
              </a:rPr>
              <a:t>BOLD = Most Important</a:t>
            </a:r>
            <a:endParaRPr kumimoji="0" lang="en-US" sz="700" b="0" i="0" u="none" strike="noStrike" kern="1200" cap="none" spc="0" normalizeH="0" baseline="0" noProof="0">
              <a:ln>
                <a:noFill/>
              </a:ln>
              <a:solidFill>
                <a:srgbClr val="00B05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991238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5" y="0"/>
            <a:ext cx="12189430" cy="6887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4344" y="-20319"/>
            <a:ext cx="5751774" cy="6916056"/>
          </a:xfrm>
          <a:custGeom>
            <a:avLst/>
            <a:gdLst>
              <a:gd name="connsiteX0" fmla="*/ 0 w 5428343"/>
              <a:gd name="connsiteY0" fmla="*/ 0 h 6872514"/>
              <a:gd name="connsiteX1" fmla="*/ 5428343 w 5428343"/>
              <a:gd name="connsiteY1" fmla="*/ 0 h 6872514"/>
              <a:gd name="connsiteX2" fmla="*/ 5428343 w 5428343"/>
              <a:gd name="connsiteY2" fmla="*/ 6872514 h 6872514"/>
              <a:gd name="connsiteX3" fmla="*/ 0 w 5428343"/>
              <a:gd name="connsiteY3" fmla="*/ 6872514 h 6872514"/>
              <a:gd name="connsiteX4" fmla="*/ 0 w 5428343"/>
              <a:gd name="connsiteY4" fmla="*/ 0 h 6872514"/>
              <a:gd name="connsiteX0" fmla="*/ 406400 w 5428343"/>
              <a:gd name="connsiteY0" fmla="*/ 0 h 6887028"/>
              <a:gd name="connsiteX1" fmla="*/ 5428343 w 5428343"/>
              <a:gd name="connsiteY1" fmla="*/ 14514 h 6887028"/>
              <a:gd name="connsiteX2" fmla="*/ 5428343 w 5428343"/>
              <a:gd name="connsiteY2" fmla="*/ 6887028 h 6887028"/>
              <a:gd name="connsiteX3" fmla="*/ 0 w 5428343"/>
              <a:gd name="connsiteY3" fmla="*/ 6887028 h 6887028"/>
              <a:gd name="connsiteX4" fmla="*/ 406400 w 5428343"/>
              <a:gd name="connsiteY4" fmla="*/ 0 h 6887028"/>
              <a:gd name="connsiteX0" fmla="*/ 725714 w 5747657"/>
              <a:gd name="connsiteY0" fmla="*/ 0 h 6887028"/>
              <a:gd name="connsiteX1" fmla="*/ 5747657 w 5747657"/>
              <a:gd name="connsiteY1" fmla="*/ 14514 h 6887028"/>
              <a:gd name="connsiteX2" fmla="*/ 5747657 w 5747657"/>
              <a:gd name="connsiteY2" fmla="*/ 6887028 h 6887028"/>
              <a:gd name="connsiteX3" fmla="*/ 0 w 5747657"/>
              <a:gd name="connsiteY3" fmla="*/ 6887028 h 6887028"/>
              <a:gd name="connsiteX4" fmla="*/ 725714 w 5747657"/>
              <a:gd name="connsiteY4" fmla="*/ 0 h 6887028"/>
              <a:gd name="connsiteX0" fmla="*/ 725714 w 5747657"/>
              <a:gd name="connsiteY0" fmla="*/ 0 h 6887028"/>
              <a:gd name="connsiteX1" fmla="*/ 5734957 w 5747657"/>
              <a:gd name="connsiteY1" fmla="*/ 1814 h 6887028"/>
              <a:gd name="connsiteX2" fmla="*/ 5747657 w 5747657"/>
              <a:gd name="connsiteY2" fmla="*/ 6887028 h 6887028"/>
              <a:gd name="connsiteX3" fmla="*/ 0 w 5747657"/>
              <a:gd name="connsiteY3" fmla="*/ 6887028 h 6887028"/>
              <a:gd name="connsiteX4" fmla="*/ 725714 w 5747657"/>
              <a:gd name="connsiteY4" fmla="*/ 0 h 6887028"/>
              <a:gd name="connsiteX0" fmla="*/ 725714 w 5751774"/>
              <a:gd name="connsiteY0" fmla="*/ 0 h 6887028"/>
              <a:gd name="connsiteX1" fmla="*/ 5750832 w 5751774"/>
              <a:gd name="connsiteY1" fmla="*/ 1814 h 6887028"/>
              <a:gd name="connsiteX2" fmla="*/ 5747657 w 5751774"/>
              <a:gd name="connsiteY2" fmla="*/ 6887028 h 6887028"/>
              <a:gd name="connsiteX3" fmla="*/ 0 w 5751774"/>
              <a:gd name="connsiteY3" fmla="*/ 6887028 h 6887028"/>
              <a:gd name="connsiteX4" fmla="*/ 725714 w 5751774"/>
              <a:gd name="connsiteY4" fmla="*/ 0 h 68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774" h="6887028">
                <a:moveTo>
                  <a:pt x="725714" y="0"/>
                </a:moveTo>
                <a:lnTo>
                  <a:pt x="5750832" y="1814"/>
                </a:lnTo>
                <a:cubicBezTo>
                  <a:pt x="5755065" y="2296885"/>
                  <a:pt x="5743424" y="4591957"/>
                  <a:pt x="5747657" y="6887028"/>
                </a:cubicBezTo>
                <a:lnTo>
                  <a:pt x="0" y="6887028"/>
                </a:lnTo>
                <a:lnTo>
                  <a:pt x="725714" y="0"/>
                </a:lnTo>
                <a:close/>
              </a:path>
            </a:pathLst>
          </a:custGeom>
          <a:solidFill>
            <a:srgbClr val="00206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4" name="Text Box 9"/>
          <p:cNvSpPr txBox="1">
            <a:spLocks noChangeArrowheads="1"/>
          </p:cNvSpPr>
          <p:nvPr/>
        </p:nvSpPr>
        <p:spPr bwMode="auto">
          <a:xfrm>
            <a:off x="6444344" y="2418517"/>
            <a:ext cx="5568380" cy="22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3600">
                <a:solidFill>
                  <a:srgbClr val="FFFFFF"/>
                </a:solidFill>
                <a:latin typeface="Segoe UI Light" panose="020B0502040204020203" pitchFamily="34" charset="0"/>
                <a:ea typeface="Calibri" panose="020F0502020204030204" pitchFamily="34" charset="0"/>
                <a:cs typeface="Segoe UI Light" panose="020B0502040204020203" pitchFamily="34" charset="0"/>
              </a:rPr>
              <a:t>FY19 GTM SMB &amp; Central Marketing Support</a:t>
            </a:r>
          </a:p>
        </p:txBody>
      </p:sp>
      <p:grpSp>
        <p:nvGrpSpPr>
          <p:cNvPr id="2" name="Group 1"/>
          <p:cNvGrpSpPr/>
          <p:nvPr/>
        </p:nvGrpSpPr>
        <p:grpSpPr>
          <a:xfrm>
            <a:off x="9262384" y="6140053"/>
            <a:ext cx="2813840" cy="632000"/>
            <a:chOff x="9300675" y="6079600"/>
            <a:chExt cx="2813840" cy="63200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r="64501"/>
            <a:stretch/>
          </p:blipFill>
          <p:spPr>
            <a:xfrm>
              <a:off x="9300675" y="6079600"/>
              <a:ext cx="684614" cy="632000"/>
            </a:xfrm>
            <a:prstGeom prst="rect">
              <a:avLst/>
            </a:prstGeom>
          </p:spPr>
        </p:pic>
        <p:sp>
          <p:nvSpPr>
            <p:cNvPr id="10" name="TextBox 9"/>
            <p:cNvSpPr txBox="1"/>
            <p:nvPr/>
          </p:nvSpPr>
          <p:spPr>
            <a:xfrm>
              <a:off x="9985289" y="6156666"/>
              <a:ext cx="2129226" cy="523220"/>
            </a:xfrm>
            <a:prstGeom prst="rect">
              <a:avLst/>
            </a:prstGeom>
            <a:noFill/>
          </p:spPr>
          <p:txBody>
            <a:bodyPr wrap="square" rtlCol="0">
              <a:spAutoFit/>
            </a:bodyPr>
            <a:lstStyle/>
            <a:p>
              <a:r>
                <a:rPr lang="en-US" sz="2800">
                  <a:solidFill>
                    <a:schemeClr val="bg1"/>
                  </a:solidFill>
                  <a:latin typeface="Segoe UI Light" panose="020B0502040204020203" pitchFamily="34" charset="0"/>
                  <a:cs typeface="Segoe UI Light" panose="020B0502040204020203" pitchFamily="34" charset="0"/>
                </a:rPr>
                <a:t>WE Together</a:t>
              </a:r>
              <a:endParaRPr lang="en-GB" sz="28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16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SMB &amp; Central Marketing Program Team Desk: wegtmcm@microsoft.com</a:t>
            </a:r>
          </a:p>
          <a:p>
            <a:pPr marL="192972" indent="-192972" defTabSz="896386">
              <a:spcBef>
                <a:spcPts val="294"/>
              </a:spcBef>
              <a:spcAft>
                <a:spcPts val="588"/>
              </a:spcAft>
              <a:buFont typeface="Arial" panose="020B0604020202020204" pitchFamily="34" charset="0"/>
              <a:buChar char="•"/>
            </a:pPr>
            <a:r>
              <a:rPr lang="nl-NL" sz="1176"/>
              <a:t>S</a:t>
            </a:r>
            <a:r>
              <a:rPr lang="en-GB" sz="1176"/>
              <a:t>way with all programs and updates: aka.ms/</a:t>
            </a:r>
            <a:r>
              <a:rPr lang="en-GB" sz="1176" err="1"/>
              <a:t>WEGTMPrograms</a:t>
            </a:r>
            <a:endParaRPr lang="en-GB" sz="1176"/>
          </a:p>
          <a:p>
            <a:pPr marL="192972" indent="-192972" defTabSz="896386">
              <a:spcBef>
                <a:spcPts val="294"/>
              </a:spcBef>
              <a:spcAft>
                <a:spcPts val="588"/>
              </a:spcAft>
              <a:buFont typeface="Arial" panose="020B0604020202020204" pitchFamily="34" charset="0"/>
              <a:buChar char="•"/>
            </a:pPr>
            <a:r>
              <a:rPr lang="nl-NL" sz="1176"/>
              <a:t>Gear Up Weekly Webinar Series will update partners on Product updates (3x) and Marketing (1x) a month</a:t>
            </a:r>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GTM SMB &amp; Central Marketing team will build communities with </a:t>
            </a:r>
            <a:r>
              <a:rPr lang="en-GB" sz="1176" u="sng"/>
              <a:t>local</a:t>
            </a:r>
            <a:r>
              <a:rPr lang="en-GB" sz="1176"/>
              <a:t> TPM agencies enabling partners to work cross borders</a:t>
            </a:r>
          </a:p>
          <a:p>
            <a:pPr marL="192972" indent="-192972" defTabSz="896386">
              <a:spcBef>
                <a:spcPts val="294"/>
              </a:spcBef>
              <a:spcAft>
                <a:spcPts val="588"/>
              </a:spcAft>
              <a:buFont typeface="Arial" panose="020B0604020202020204" pitchFamily="34" charset="0"/>
              <a:buChar char="•"/>
            </a:pPr>
            <a:r>
              <a:rPr lang="nl-NL" sz="1176"/>
              <a:t>Standardized processes and tooling across all WE subs </a:t>
            </a:r>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Based on feedback from partners and internal learnings we have build 3 new Go to Market engines:</a:t>
            </a:r>
          </a:p>
          <a:p>
            <a:pPr marL="650172" lvl="1" indent="-192972" defTabSz="896386">
              <a:spcBef>
                <a:spcPts val="294"/>
              </a:spcBef>
              <a:spcAft>
                <a:spcPts val="588"/>
              </a:spcAft>
              <a:buFont typeface="Arial" panose="020B0604020202020204" pitchFamily="34" charset="0"/>
              <a:buChar char="•"/>
            </a:pPr>
            <a:r>
              <a:rPr lang="nl-NL" sz="1100"/>
              <a:t>We will work have the same way of working across Western Europe</a:t>
            </a:r>
          </a:p>
          <a:p>
            <a:pPr marL="650172" lvl="1" indent="-192972" defTabSz="896386">
              <a:spcBef>
                <a:spcPts val="294"/>
              </a:spcBef>
              <a:spcAft>
                <a:spcPts val="588"/>
              </a:spcAft>
              <a:buFont typeface="Arial" panose="020B0604020202020204" pitchFamily="34" charset="0"/>
              <a:buChar char="•"/>
            </a:pPr>
            <a:r>
              <a:rPr lang="nl-NL" sz="1100"/>
              <a:t>We will work with local agencies to ensure local language and market insights are covered</a:t>
            </a:r>
          </a:p>
          <a:p>
            <a:pPr marL="192972" indent="-192972" defTabSz="896386">
              <a:spcBef>
                <a:spcPts val="294"/>
              </a:spcBef>
              <a:spcAft>
                <a:spcPts val="588"/>
              </a:spcAft>
              <a:buFont typeface="Arial" panose="020B0604020202020204" pitchFamily="34" charset="0"/>
              <a:buChar char="•"/>
            </a:pPr>
            <a:r>
              <a:rPr lang="nl-NL" sz="1176"/>
              <a:t>We will team with Microsoft Product teams to create content partners can use through Central engines or themselves</a:t>
            </a:r>
            <a:endParaRPr lang="en-GB" sz="1176"/>
          </a:p>
          <a:p>
            <a:pPr defTabSz="896386">
              <a:spcBef>
                <a:spcPts val="294"/>
              </a:spcBef>
              <a:spcAft>
                <a:spcPts val="588"/>
              </a:spcAft>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grpSp>
        <p:nvGrpSpPr>
          <p:cNvPr id="32" name="Group 31">
            <a:extLst>
              <a:ext uri="{FF2B5EF4-FFF2-40B4-BE49-F238E27FC236}">
                <a16:creationId xmlns:a16="http://schemas.microsoft.com/office/drawing/2014/main" id="{3DEE944C-499C-46E4-9EEB-F7EFA8AD46D3}"/>
              </a:ext>
            </a:extLst>
          </p:cNvPr>
          <p:cNvGrpSpPr/>
          <p:nvPr/>
        </p:nvGrpSpPr>
        <p:grpSpPr>
          <a:xfrm>
            <a:off x="0" y="2483"/>
            <a:ext cx="12192000" cy="1207008"/>
            <a:chOff x="0" y="-8517"/>
            <a:chExt cx="12192000" cy="1207008"/>
          </a:xfrm>
        </p:grpSpPr>
        <p:pic>
          <p:nvPicPr>
            <p:cNvPr id="38" name="Picture 37">
              <a:extLst>
                <a:ext uri="{FF2B5EF4-FFF2-40B4-BE49-F238E27FC236}">
                  <a16:creationId xmlns:a16="http://schemas.microsoft.com/office/drawing/2014/main" id="{41D562FF-0290-4130-99E4-10B24AAED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7"/>
              <a:ext cx="12192000" cy="1207008"/>
            </a:xfrm>
            <a:prstGeom prst="rect">
              <a:avLst/>
            </a:prstGeom>
          </p:spPr>
        </p:pic>
        <p:sp>
          <p:nvSpPr>
            <p:cNvPr id="37" name="Rectangle 36">
              <a:extLst>
                <a:ext uri="{FF2B5EF4-FFF2-40B4-BE49-F238E27FC236}">
                  <a16:creationId xmlns:a16="http://schemas.microsoft.com/office/drawing/2014/main" id="{E2E69CE2-4094-42D1-A90D-740E2A18C64E}"/>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36162" y="104410"/>
            <a:ext cx="4558364"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FY19 Central Thru Partner Marketing Overview</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3BA7BD7-40C6-4158-8F7C-6CCD18B165CC}"/>
              </a:ext>
            </a:extLst>
          </p:cNvPr>
          <p:cNvPicPr>
            <a:picLocks noChangeAspect="1"/>
          </p:cNvPicPr>
          <p:nvPr/>
        </p:nvPicPr>
        <p:blipFill>
          <a:blip r:embed="rId3"/>
          <a:stretch>
            <a:fillRect/>
          </a:stretch>
        </p:blipFill>
        <p:spPr>
          <a:xfrm>
            <a:off x="4634933" y="1246992"/>
            <a:ext cx="4939763" cy="2793165"/>
          </a:xfrm>
          <a:prstGeom prst="rect">
            <a:avLst/>
          </a:prstGeom>
        </p:spPr>
      </p:pic>
    </p:spTree>
    <p:extLst>
      <p:ext uri="{BB962C8B-B14F-4D97-AF65-F5344CB8AC3E}">
        <p14:creationId xmlns:p14="http://schemas.microsoft.com/office/powerpoint/2010/main" val="41242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9ACD-A20C-476F-96C2-10B1B294B70C}"/>
              </a:ext>
            </a:extLst>
          </p:cNvPr>
          <p:cNvPicPr>
            <a:picLocks noChangeAspect="1"/>
          </p:cNvPicPr>
          <p:nvPr/>
        </p:nvPicPr>
        <p:blipFill>
          <a:blip r:embed="rId3"/>
          <a:stretch>
            <a:fillRect/>
          </a:stretch>
        </p:blipFill>
        <p:spPr>
          <a:xfrm>
            <a:off x="7248171" y="1597332"/>
            <a:ext cx="4497751" cy="3978141"/>
          </a:xfrm>
          <a:prstGeom prst="rect">
            <a:avLst/>
          </a:prstGeom>
        </p:spPr>
      </p:pic>
      <p:grpSp>
        <p:nvGrpSpPr>
          <p:cNvPr id="29" name="Group 28">
            <a:extLst>
              <a:ext uri="{FF2B5EF4-FFF2-40B4-BE49-F238E27FC236}">
                <a16:creationId xmlns:a16="http://schemas.microsoft.com/office/drawing/2014/main" id="{3DDD2184-8A1D-45E3-82E3-327F60AAACCE}"/>
              </a:ext>
            </a:extLst>
          </p:cNvPr>
          <p:cNvGrpSpPr/>
          <p:nvPr/>
        </p:nvGrpSpPr>
        <p:grpSpPr>
          <a:xfrm>
            <a:off x="0" y="0"/>
            <a:ext cx="12192000" cy="1207008"/>
            <a:chOff x="0" y="0"/>
            <a:chExt cx="12192000" cy="1207008"/>
          </a:xfrm>
        </p:grpSpPr>
        <p:pic>
          <p:nvPicPr>
            <p:cNvPr id="33" name="Picture 32">
              <a:extLst>
                <a:ext uri="{FF2B5EF4-FFF2-40B4-BE49-F238E27FC236}">
                  <a16:creationId xmlns:a16="http://schemas.microsoft.com/office/drawing/2014/main" id="{C9C69E48-ED3D-4E6A-ABD8-F9A2ACDD7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32" name="Rectangle 31">
              <a:extLst>
                <a:ext uri="{FF2B5EF4-FFF2-40B4-BE49-F238E27FC236}">
                  <a16:creationId xmlns:a16="http://schemas.microsoft.com/office/drawing/2014/main" id="{200EC822-6941-401C-BE73-615831CA7FA6}"/>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YourWOO will enable partners to report back on Marketing and Sales qualified leads</a:t>
            </a:r>
          </a:p>
          <a:p>
            <a:pPr marL="192972" indent="-192972" defTabSz="896386">
              <a:spcBef>
                <a:spcPts val="294"/>
              </a:spcBef>
              <a:spcAft>
                <a:spcPts val="588"/>
              </a:spcAft>
              <a:buFont typeface="Arial" panose="020B0604020202020204" pitchFamily="34" charset="0"/>
              <a:buChar char="•"/>
            </a:pPr>
            <a:r>
              <a:rPr lang="nl-NL" sz="1176"/>
              <a:t>We will analyse and the partners own digital presence (website, social) free of charge and report findings and up to 20 MAQL’s for free</a:t>
            </a:r>
          </a:p>
          <a:p>
            <a:pPr marL="192972" indent="-192972" defTabSz="896386">
              <a:spcBef>
                <a:spcPts val="294"/>
              </a:spcBef>
              <a:spcAft>
                <a:spcPts val="588"/>
              </a:spcAft>
              <a:buFont typeface="Arial" panose="020B0604020202020204" pitchFamily="34" charset="0"/>
              <a:buChar char="•"/>
            </a:pPr>
            <a:endParaRPr lang="en-GB"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GDPR compliant</a:t>
            </a:r>
            <a:endParaRPr lang="en-GB" sz="1176"/>
          </a:p>
          <a:p>
            <a:pPr marL="192972" indent="-192972" defTabSz="896386">
              <a:spcBef>
                <a:spcPts val="294"/>
              </a:spcBef>
              <a:spcAft>
                <a:spcPts val="588"/>
              </a:spcAft>
              <a:buFont typeface="Arial" panose="020B0604020202020204" pitchFamily="34" charset="0"/>
              <a:buChar char="•"/>
            </a:pPr>
            <a:r>
              <a:rPr lang="nl-NL" sz="1176"/>
              <a:t>Ability for partners to use the Chamber of Commerce data without additional investments</a:t>
            </a:r>
          </a:p>
          <a:p>
            <a:pPr marL="192972" indent="-192972" defTabSz="896386">
              <a:spcBef>
                <a:spcPts val="294"/>
              </a:spcBef>
              <a:spcAft>
                <a:spcPts val="588"/>
              </a:spcAft>
              <a:buFont typeface="Arial" panose="020B0604020202020204" pitchFamily="34" charset="0"/>
              <a:buChar char="•"/>
            </a:pPr>
            <a:endParaRPr lang="en-GB"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7" y="1486965"/>
            <a:ext cx="4365079"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Boost your Business is a digital demand generation program which will run for 12 months. </a:t>
            </a:r>
          </a:p>
          <a:p>
            <a:pPr marL="171450" indent="-171450" defTabSz="896386">
              <a:spcBef>
                <a:spcPts val="294"/>
              </a:spcBef>
              <a:spcAft>
                <a:spcPts val="588"/>
              </a:spcAft>
              <a:buFont typeface="Arial" panose="020B0604020202020204" pitchFamily="34" charset="0"/>
              <a:buChar char="•"/>
            </a:pPr>
            <a:r>
              <a:rPr lang="nl-NL" sz="1176"/>
              <a:t>During the program we will help partners build the relevant content for their target audience and buying persona</a:t>
            </a:r>
          </a:p>
          <a:p>
            <a:pPr marL="192972" indent="-192972" defTabSz="896386">
              <a:spcBef>
                <a:spcPts val="294"/>
              </a:spcBef>
              <a:spcAft>
                <a:spcPts val="588"/>
              </a:spcAft>
              <a:buFont typeface="Arial" panose="020B0604020202020204" pitchFamily="34" charset="0"/>
              <a:buChar char="•"/>
            </a:pPr>
            <a:r>
              <a:rPr lang="nl-NL" sz="1176"/>
              <a:t>Boost your Business will use Chamber of Commerce data giving partners ability to target specific industries and segments </a:t>
            </a:r>
          </a:p>
          <a:p>
            <a:pPr marL="192972" indent="-192972" defTabSz="896386">
              <a:spcBef>
                <a:spcPts val="294"/>
              </a:spcBef>
              <a:spcAft>
                <a:spcPts val="588"/>
              </a:spcAft>
              <a:buFont typeface="Arial" panose="020B0604020202020204" pitchFamily="34" charset="0"/>
              <a:buChar char="•"/>
            </a:pPr>
            <a:r>
              <a:rPr lang="nl-NL" sz="1176"/>
              <a:t>YourWOO, a tool which will analyse and report the partners digital presence, can be used by all partners. </a:t>
            </a:r>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42200" y="106846"/>
            <a:ext cx="4820037"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Digital Demand Generation | Boost your Business</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5" name="Shape 344">
            <a:extLst>
              <a:ext uri="{FF2B5EF4-FFF2-40B4-BE49-F238E27FC236}">
                <a16:creationId xmlns:a16="http://schemas.microsoft.com/office/drawing/2014/main" id="{2313B006-EFC6-4465-9C1A-F8AFAF61A5BC}"/>
              </a:ext>
            </a:extLst>
          </p:cNvPr>
          <p:cNvPicPr preferRelativeResize="0"/>
          <p:nvPr/>
        </p:nvPicPr>
        <p:blipFill>
          <a:blip r:embed="rId5">
            <a:alphaModFix/>
          </a:blip>
          <a:stretch>
            <a:fillRect/>
          </a:stretch>
        </p:blipFill>
        <p:spPr>
          <a:xfrm>
            <a:off x="4887410" y="1712905"/>
            <a:ext cx="2146399" cy="1714449"/>
          </a:xfrm>
          <a:prstGeom prst="rect">
            <a:avLst/>
          </a:prstGeom>
          <a:noFill/>
          <a:ln>
            <a:noFill/>
          </a:ln>
        </p:spPr>
      </p:pic>
    </p:spTree>
    <p:extLst>
      <p:ext uri="{BB962C8B-B14F-4D97-AF65-F5344CB8AC3E}">
        <p14:creationId xmlns:p14="http://schemas.microsoft.com/office/powerpoint/2010/main" val="76290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8EC58-3085-4AF6-8099-7FDB898E902B}"/>
              </a:ext>
            </a:extLst>
          </p:cNvPr>
          <p:cNvPicPr>
            <a:picLocks noChangeAspect="1"/>
          </p:cNvPicPr>
          <p:nvPr/>
        </p:nvPicPr>
        <p:blipFill>
          <a:blip r:embed="rId2"/>
          <a:stretch>
            <a:fillRect/>
          </a:stretch>
        </p:blipFill>
        <p:spPr>
          <a:xfrm>
            <a:off x="7012197" y="1478182"/>
            <a:ext cx="5034803" cy="3839542"/>
          </a:xfrm>
          <a:prstGeom prst="rect">
            <a:avLst/>
          </a:prstGeom>
        </p:spPr>
      </p:pic>
      <p:grpSp>
        <p:nvGrpSpPr>
          <p:cNvPr id="23" name="Group 22">
            <a:extLst>
              <a:ext uri="{FF2B5EF4-FFF2-40B4-BE49-F238E27FC236}">
                <a16:creationId xmlns:a16="http://schemas.microsoft.com/office/drawing/2014/main" id="{9963CAC8-B7CB-449F-98F1-5A252B656ACE}"/>
              </a:ext>
            </a:extLst>
          </p:cNvPr>
          <p:cNvGrpSpPr/>
          <p:nvPr/>
        </p:nvGrpSpPr>
        <p:grpSpPr>
          <a:xfrm>
            <a:off x="0" y="0"/>
            <a:ext cx="12192000" cy="1207008"/>
            <a:chOff x="0" y="0"/>
            <a:chExt cx="12192000" cy="1207008"/>
          </a:xfrm>
        </p:grpSpPr>
        <p:pic>
          <p:nvPicPr>
            <p:cNvPr id="26" name="Picture 25">
              <a:extLst>
                <a:ext uri="{FF2B5EF4-FFF2-40B4-BE49-F238E27FC236}">
                  <a16:creationId xmlns:a16="http://schemas.microsoft.com/office/drawing/2014/main" id="{7B3DE305-B203-400E-A600-086AB9C55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25" name="Rectangle 24">
              <a:extLst>
                <a:ext uri="{FF2B5EF4-FFF2-40B4-BE49-F238E27FC236}">
                  <a16:creationId xmlns:a16="http://schemas.microsoft.com/office/drawing/2014/main" id="{5E96AE56-B107-47BE-9F37-2BB592F138BA}"/>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EMIG Database which meets all GDPR requirements</a:t>
            </a:r>
          </a:p>
          <a:p>
            <a:pPr marL="192972" indent="-192972" defTabSz="896386">
              <a:spcBef>
                <a:spcPts val="294"/>
              </a:spcBef>
              <a:spcAft>
                <a:spcPts val="588"/>
              </a:spcAft>
              <a:buFont typeface="Arial" panose="020B0604020202020204" pitchFamily="34" charset="0"/>
              <a:buChar char="•"/>
            </a:pPr>
            <a:r>
              <a:rPr lang="nl-NL" sz="1176"/>
              <a:t>Leads are shared on a daily basis with partners and, if partner has access to Partner Sales Connect leads will be shared in bulk upload template</a:t>
            </a:r>
          </a:p>
          <a:p>
            <a:pPr marL="192972" indent="-192972" defTabSz="896386">
              <a:spcBef>
                <a:spcPts val="294"/>
              </a:spcBef>
              <a:spcAft>
                <a:spcPts val="588"/>
              </a:spcAft>
              <a:buFont typeface="Arial" panose="020B0604020202020204" pitchFamily="34" charset="0"/>
              <a:buChar char="•"/>
            </a:pPr>
            <a:r>
              <a:rPr lang="nl-NL" sz="1176"/>
              <a:t>P</a:t>
            </a:r>
            <a:r>
              <a:rPr lang="en-GB" sz="1176"/>
              <a:t>artners have the option to receive all data gathered during campaign (</a:t>
            </a:r>
            <a:r>
              <a:rPr lang="en-US" altLang="en-US" sz="1176"/>
              <a:t>€</a:t>
            </a:r>
            <a:r>
              <a:rPr lang="en-GB" sz="1176"/>
              <a:t>2k investment)</a:t>
            </a:r>
            <a:endParaRPr lang="nl-NL"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GDPR compliant</a:t>
            </a:r>
          </a:p>
          <a:p>
            <a:pPr marL="192972" indent="-192972" defTabSz="896386">
              <a:spcBef>
                <a:spcPts val="294"/>
              </a:spcBef>
              <a:spcAft>
                <a:spcPts val="588"/>
              </a:spcAft>
              <a:buFont typeface="Arial" panose="020B0604020202020204" pitchFamily="34" charset="0"/>
              <a:buChar char="•"/>
            </a:pPr>
            <a:r>
              <a:rPr lang="nl-NL" sz="1176"/>
              <a:t>Partners don’t need to invest in data and worry about GDPR</a:t>
            </a:r>
          </a:p>
          <a:p>
            <a:pPr marL="192972" indent="-192972" defTabSz="896386">
              <a:spcBef>
                <a:spcPts val="294"/>
              </a:spcBef>
              <a:spcAft>
                <a:spcPts val="588"/>
              </a:spcAft>
              <a:buFont typeface="Arial" panose="020B0604020202020204" pitchFamily="34" charset="0"/>
              <a:buChar char="•"/>
            </a:pPr>
            <a:r>
              <a:rPr lang="nl-NL" sz="1176"/>
              <a:t>Agencies selected have skilled Business Development Specialists who will have regular training sessions with Microsoft on Products</a:t>
            </a:r>
          </a:p>
          <a:p>
            <a:pPr marL="192972" indent="-192972" defTabSz="896386">
              <a:spcBef>
                <a:spcPts val="294"/>
              </a:spcBef>
              <a:spcAft>
                <a:spcPts val="588"/>
              </a:spcAft>
              <a:buFont typeface="Arial" panose="020B0604020202020204" pitchFamily="34" charset="0"/>
              <a:buChar char="•"/>
            </a:pPr>
            <a:r>
              <a:rPr lang="nl-NL" sz="1176"/>
              <a:t>Option to send an email to one of the 366k DMU’s in Western Europe</a:t>
            </a:r>
          </a:p>
          <a:p>
            <a:pPr marL="192972" indent="-192972" defTabSz="896386">
              <a:spcBef>
                <a:spcPts val="294"/>
              </a:spcBef>
              <a:spcAft>
                <a:spcPts val="588"/>
              </a:spcAft>
              <a:buFont typeface="Arial" panose="020B0604020202020204" pitchFamily="34" charset="0"/>
              <a:buChar char="•"/>
            </a:pPr>
            <a:endParaRPr lang="en-GB"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Telephonic Lead Generation with Computer Profile gives partner the option to generate TQL’s with local agencies.</a:t>
            </a:r>
          </a:p>
          <a:p>
            <a:pPr marL="192972" indent="-192972" defTabSz="896386">
              <a:spcBef>
                <a:spcPts val="294"/>
              </a:spcBef>
              <a:spcAft>
                <a:spcPts val="588"/>
              </a:spcAft>
              <a:buFont typeface="Arial" panose="020B0604020202020204" pitchFamily="34" charset="0"/>
              <a:buChar char="•"/>
            </a:pPr>
            <a:r>
              <a:rPr lang="nl-NL" sz="1176"/>
              <a:t>The </a:t>
            </a:r>
            <a:r>
              <a:rPr lang="nl-NL" sz="1176">
                <a:hlinkClick r:id="rId4"/>
              </a:rPr>
              <a:t>EMIG database</a:t>
            </a:r>
            <a:r>
              <a:rPr lang="nl-NL" sz="1176"/>
              <a:t> provides insights in adressable market. </a:t>
            </a:r>
          </a:p>
          <a:p>
            <a:pPr marL="192972" indent="-192972" defTabSz="896386">
              <a:spcBef>
                <a:spcPts val="294"/>
              </a:spcBef>
              <a:spcAft>
                <a:spcPts val="588"/>
              </a:spcAft>
              <a:buFont typeface="Arial" panose="020B0604020202020204" pitchFamily="34" charset="0"/>
              <a:buChar char="•"/>
            </a:pPr>
            <a:r>
              <a:rPr lang="nl-NL" sz="1176"/>
              <a:t>Partners have the ability to share their own data for the campaign; data will not be shared with Microsoft or used for other partners.</a:t>
            </a:r>
          </a:p>
          <a:p>
            <a:pPr marL="192972" indent="-192972" defTabSz="896386">
              <a:spcBef>
                <a:spcPts val="294"/>
              </a:spcBef>
              <a:spcAft>
                <a:spcPts val="588"/>
              </a:spcAft>
              <a:buFont typeface="Arial" panose="020B0604020202020204" pitchFamily="34" charset="0"/>
              <a:buChar char="•"/>
            </a:pPr>
            <a:endParaRPr lang="en-GB" sz="1176"/>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54668" y="87457"/>
            <a:ext cx="4674741"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Telephonic Lead Generation | Computer Profile</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3BEBA9D-DA00-4A9F-A7A5-7DCE52C98165}"/>
              </a:ext>
            </a:extLst>
          </p:cNvPr>
          <p:cNvPicPr>
            <a:picLocks noChangeAspect="1"/>
          </p:cNvPicPr>
          <p:nvPr/>
        </p:nvPicPr>
        <p:blipFill>
          <a:blip r:embed="rId5"/>
          <a:stretch>
            <a:fillRect/>
          </a:stretch>
        </p:blipFill>
        <p:spPr>
          <a:xfrm>
            <a:off x="4087201" y="1824728"/>
            <a:ext cx="2837060" cy="2120206"/>
          </a:xfrm>
          <a:prstGeom prst="rect">
            <a:avLst/>
          </a:prstGeom>
        </p:spPr>
      </p:pic>
    </p:spTree>
    <p:extLst>
      <p:ext uri="{BB962C8B-B14F-4D97-AF65-F5344CB8AC3E}">
        <p14:creationId xmlns:p14="http://schemas.microsoft.com/office/powerpoint/2010/main" val="3034468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9D67B-5B37-49AD-B462-71BC8695FFB4}"/>
              </a:ext>
            </a:extLst>
          </p:cNvPr>
          <p:cNvPicPr>
            <a:picLocks noChangeAspect="1"/>
          </p:cNvPicPr>
          <p:nvPr/>
        </p:nvPicPr>
        <p:blipFill>
          <a:blip r:embed="rId2"/>
          <a:stretch>
            <a:fillRect/>
          </a:stretch>
        </p:blipFill>
        <p:spPr>
          <a:xfrm>
            <a:off x="7295204" y="1539634"/>
            <a:ext cx="4552601" cy="2429023"/>
          </a:xfrm>
          <a:prstGeom prst="rect">
            <a:avLst/>
          </a:prstGeom>
        </p:spPr>
      </p:pic>
      <p:grpSp>
        <p:nvGrpSpPr>
          <p:cNvPr id="23" name="Group 22">
            <a:extLst>
              <a:ext uri="{FF2B5EF4-FFF2-40B4-BE49-F238E27FC236}">
                <a16:creationId xmlns:a16="http://schemas.microsoft.com/office/drawing/2014/main" id="{154161E6-ABD4-446F-B267-63592769DB81}"/>
              </a:ext>
            </a:extLst>
          </p:cNvPr>
          <p:cNvGrpSpPr/>
          <p:nvPr/>
        </p:nvGrpSpPr>
        <p:grpSpPr>
          <a:xfrm>
            <a:off x="0" y="0"/>
            <a:ext cx="12192000" cy="1207008"/>
            <a:chOff x="0" y="0"/>
            <a:chExt cx="12192000" cy="1207008"/>
          </a:xfrm>
        </p:grpSpPr>
        <p:pic>
          <p:nvPicPr>
            <p:cNvPr id="29" name="Picture 28">
              <a:extLst>
                <a:ext uri="{FF2B5EF4-FFF2-40B4-BE49-F238E27FC236}">
                  <a16:creationId xmlns:a16="http://schemas.microsoft.com/office/drawing/2014/main" id="{7447D57E-EC81-4D4D-A0A3-E38EF9A1E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26" name="Rectangle 25">
              <a:extLst>
                <a:ext uri="{FF2B5EF4-FFF2-40B4-BE49-F238E27FC236}">
                  <a16:creationId xmlns:a16="http://schemas.microsoft.com/office/drawing/2014/main" id="{6EFDBAA3-C8DA-46F4-AD18-01FFD66B5D4B}"/>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pic>
        <p:nvPicPr>
          <p:cNvPr id="24" name="Picture 23">
            <a:extLst>
              <a:ext uri="{FF2B5EF4-FFF2-40B4-BE49-F238E27FC236}">
                <a16:creationId xmlns:a16="http://schemas.microsoft.com/office/drawing/2014/main" id="{4D00416D-34F7-487E-A648-38E3D86B0677}"/>
              </a:ext>
            </a:extLst>
          </p:cNvPr>
          <p:cNvPicPr/>
          <p:nvPr/>
        </p:nvPicPr>
        <p:blipFill>
          <a:blip r:embed="rId4"/>
          <a:stretch>
            <a:fillRect/>
          </a:stretch>
        </p:blipFill>
        <p:spPr>
          <a:xfrm>
            <a:off x="4291420" y="1345164"/>
            <a:ext cx="2856302" cy="2615205"/>
          </a:xfrm>
          <a:prstGeom prst="rect">
            <a:avLst/>
          </a:prstGeom>
        </p:spPr>
      </p:pic>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Tricycle Program which offers 1:1 sessions or partner sessions through webinars</a:t>
            </a:r>
          </a:p>
          <a:p>
            <a:pPr marL="192972" indent="-192972" defTabSz="896386">
              <a:spcBef>
                <a:spcPts val="294"/>
              </a:spcBef>
              <a:spcAft>
                <a:spcPts val="588"/>
              </a:spcAft>
              <a:buFont typeface="Arial" panose="020B0604020202020204" pitchFamily="34" charset="0"/>
              <a:buChar char="•"/>
            </a:pPr>
            <a:r>
              <a:rPr lang="en-GB" sz="1176"/>
              <a:t>LinkedIn Sales Navigator (option to use 30 day trial version)</a:t>
            </a:r>
          </a:p>
          <a:p>
            <a:pPr marL="192972" indent="-192972" defTabSz="896386">
              <a:spcBef>
                <a:spcPts val="294"/>
              </a:spcBef>
              <a:spcAft>
                <a:spcPts val="588"/>
              </a:spcAft>
              <a:buFont typeface="Arial" panose="020B0604020202020204" pitchFamily="34" charset="0"/>
              <a:buChar char="•"/>
            </a:pPr>
            <a:r>
              <a:rPr lang="nl-NL" sz="1176"/>
              <a:t>Tricycle will cover </a:t>
            </a:r>
            <a:r>
              <a:rPr lang="nl-NL" sz="1176">
                <a:hlinkClick r:id="rId5"/>
              </a:rPr>
              <a:t>Referrals</a:t>
            </a:r>
            <a:r>
              <a:rPr lang="nl-NL" sz="1176"/>
              <a:t> and help partners to set up / optimise the partner profile page.</a:t>
            </a:r>
            <a:endParaRPr lang="en-GB"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Tricycle will enable us to roll out Social Selling at scale within WE and help partners optimise ABM</a:t>
            </a:r>
          </a:p>
          <a:p>
            <a:pPr marL="192972" indent="-192972" defTabSz="896386">
              <a:spcBef>
                <a:spcPts val="294"/>
              </a:spcBef>
              <a:spcAft>
                <a:spcPts val="588"/>
              </a:spcAft>
              <a:buFont typeface="Arial" panose="020B0604020202020204" pitchFamily="34" charset="0"/>
              <a:buChar char="•"/>
            </a:pPr>
            <a:r>
              <a:rPr lang="nl-NL" sz="1176"/>
              <a:t>Social Selling will increase dealsize 1.2x’and revenu 1.5x</a:t>
            </a:r>
          </a:p>
          <a:p>
            <a:pPr marL="192972" indent="-192972" defTabSz="896386">
              <a:spcBef>
                <a:spcPts val="294"/>
              </a:spcBef>
              <a:spcAft>
                <a:spcPts val="588"/>
              </a:spcAft>
              <a:buFont typeface="Arial" panose="020B0604020202020204" pitchFamily="34" charset="0"/>
              <a:buChar char="•"/>
            </a:pPr>
            <a:r>
              <a:rPr lang="nl-NL" sz="1176"/>
              <a:t>2.4x more opportunities for sellers with Social Selling Index (SSI) &gt; 70 compared to sellers with SSI of &lt;40</a:t>
            </a:r>
          </a:p>
          <a:p>
            <a:pPr marL="192972" indent="-192972" defTabSz="896386">
              <a:spcBef>
                <a:spcPts val="294"/>
              </a:spcBef>
              <a:spcAft>
                <a:spcPts val="588"/>
              </a:spcAft>
              <a:buFont typeface="Arial" panose="020B0604020202020204" pitchFamily="34" charset="0"/>
              <a:buChar char="•"/>
            </a:pPr>
            <a:endParaRPr lang="nl-NL"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GTM SMB &amp; Scale Social Selling Program unlocks the ability for WE partners to co-invest in Social Selling capabilities within partners Sell and Marketing organisation</a:t>
            </a:r>
          </a:p>
          <a:p>
            <a:pPr marL="192972" indent="-192972" defTabSz="896386">
              <a:spcBef>
                <a:spcPts val="294"/>
              </a:spcBef>
              <a:spcAft>
                <a:spcPts val="588"/>
              </a:spcAft>
              <a:buFont typeface="Arial" panose="020B0604020202020204" pitchFamily="34" charset="0"/>
              <a:buChar char="•"/>
            </a:pPr>
            <a:r>
              <a:rPr lang="nl-NL" sz="1176"/>
              <a:t>Tricycle will report on progress throughout the program (participants level) on SSI score, # of new contacts, # content shared</a:t>
            </a:r>
            <a:endParaRPr lang="en-GB" sz="1176"/>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0" y="110533"/>
            <a:ext cx="2298963"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Social Selling | Trycicle</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1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61A-9933-B349-99A9-5C91642B6F64}"/>
              </a:ext>
            </a:extLst>
          </p:cNvPr>
          <p:cNvSpPr>
            <a:spLocks noGrp="1"/>
          </p:cNvSpPr>
          <p:nvPr>
            <p:ph type="title"/>
          </p:nvPr>
        </p:nvSpPr>
        <p:spPr>
          <a:xfrm>
            <a:off x="-88521" y="94132"/>
            <a:ext cx="12192000" cy="646042"/>
          </a:xfrm>
        </p:spPr>
        <p:txBody>
          <a:bodyPr>
            <a:noAutofit/>
          </a:bodyPr>
          <a:lstStyle/>
          <a:p>
            <a:r>
              <a:rPr lang="en-GB" sz="3200"/>
              <a:t>Azure Migration in a Box Partner Readiness Package </a:t>
            </a:r>
            <a:br>
              <a:rPr lang="en-GB" sz="3200"/>
            </a:br>
            <a:r>
              <a:rPr lang="en-GB" sz="3200" i="1"/>
              <a:t>Partner Guidance</a:t>
            </a:r>
            <a:endParaRPr lang="en-US" sz="3200"/>
          </a:p>
        </p:txBody>
      </p:sp>
      <p:sp>
        <p:nvSpPr>
          <p:cNvPr id="4" name="Slide Number Placeholder 3">
            <a:extLst>
              <a:ext uri="{FF2B5EF4-FFF2-40B4-BE49-F238E27FC236}">
                <a16:creationId xmlns:a16="http://schemas.microsoft.com/office/drawing/2014/main" id="{B090F8B4-9732-D74E-92B5-AB4BCB9EE8FB}"/>
              </a:ext>
            </a:extLst>
          </p:cNvPr>
          <p:cNvSpPr>
            <a:spLocks noGrp="1"/>
          </p:cNvSpPr>
          <p:nvPr>
            <p:ph type="sldNum" sz="quarter" idx="12"/>
          </p:nvPr>
        </p:nvSpPr>
        <p:spPr>
          <a:xfrm>
            <a:off x="11430002" y="9882739"/>
            <a:ext cx="761998" cy="19361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93726-3C80-E94F-BBF1-E1D66A16B77B}"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6" name="Rectangle 5">
            <a:extLst>
              <a:ext uri="{FF2B5EF4-FFF2-40B4-BE49-F238E27FC236}">
                <a16:creationId xmlns:a16="http://schemas.microsoft.com/office/drawing/2014/main" id="{ACE0DD75-59A2-47D3-A514-A99F05B16C5D}"/>
              </a:ext>
            </a:extLst>
          </p:cNvPr>
          <p:cNvSpPr/>
          <p:nvPr/>
        </p:nvSpPr>
        <p:spPr>
          <a:xfrm>
            <a:off x="304800" y="1041382"/>
            <a:ext cx="1112520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Partner Guidance</a:t>
            </a:r>
          </a:p>
        </p:txBody>
      </p:sp>
      <p:sp>
        <p:nvSpPr>
          <p:cNvPr id="7" name="Rectangle 6">
            <a:extLst>
              <a:ext uri="{FF2B5EF4-FFF2-40B4-BE49-F238E27FC236}">
                <a16:creationId xmlns:a16="http://schemas.microsoft.com/office/drawing/2014/main" id="{28AC7DDA-AC99-4E92-9DA2-A1BB0870E4D3}"/>
              </a:ext>
            </a:extLst>
          </p:cNvPr>
          <p:cNvSpPr/>
          <p:nvPr/>
        </p:nvSpPr>
        <p:spPr>
          <a:xfrm>
            <a:off x="304800" y="1041382"/>
            <a:ext cx="11125202" cy="57233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0" marR="0" lvl="0" indent="0" algn="l" defTabSz="1087896" rtl="0" eaLnBrk="1" fontAlgn="auto" latinLnBrk="0" hangingPunct="1">
              <a:lnSpc>
                <a:spcPct val="100000"/>
              </a:lnSpc>
              <a:spcBef>
                <a:spcPts val="0"/>
              </a:spcBef>
              <a:spcAft>
                <a:spcPts val="12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Who:</a:t>
            </a: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CSP Partners delivering migrations, with a primary focus on</a:t>
            </a:r>
            <a:r>
              <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rPr>
              <a:t> Western Europe customers in SMB CSP</a:t>
            </a:r>
            <a:endParaRPr lang="en-US" sz="1600" b="1">
              <a:solidFill>
                <a:srgbClr val="505050">
                  <a:lumMod val="50000"/>
                </a:srgbClr>
              </a:solidFill>
              <a:latin typeface="Segoe UI"/>
            </a:endParaRP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MSFT field resource (PDM/PMA/TCM/BG) will also be accessing this information</a:t>
            </a: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This content is shareable, so please don’t hesitate to share with your channel and partners, and others who will find it helpful</a:t>
            </a:r>
            <a:endPar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endParaRPr>
          </a:p>
          <a:p>
            <a:pPr marL="0" marR="0" lvl="0" indent="0" algn="l" defTabSz="1087896"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Why</a:t>
            </a: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 </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srgbClr val="505050">
                    <a:lumMod val="50000"/>
                  </a:srgbClr>
                </a:solidFill>
                <a:latin typeface="Segoe UI"/>
              </a:rPr>
              <a:t>Accelerate customer benefits moving to Microsoft Azure</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Drive more growth business, faster</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Spend less time searching for content; more time helping customers succeed</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Leverage the best available materials from Microsoft</a:t>
            </a:r>
            <a:endParaRPr kumimoji="0" lang="en-US" sz="1600" b="1" i="0" u="sng" strike="noStrike" kern="1200" cap="none" spc="0" normalizeH="0" baseline="0" noProof="0">
              <a:ln>
                <a:noFill/>
              </a:ln>
              <a:solidFill>
                <a:srgbClr val="505050">
                  <a:lumMod val="50000"/>
                </a:srgbClr>
              </a:solidFill>
              <a:effectLst/>
              <a:uLnTx/>
              <a:uFillTx/>
              <a:latin typeface="Segoe UI"/>
              <a:ea typeface="+mn-ea"/>
              <a:cs typeface="+mn-cs"/>
            </a:endParaRPr>
          </a:p>
          <a:p>
            <a:pPr marL="0" marR="0" lvl="0" indent="0" algn="l" defTabSz="1087896"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What to do</a:t>
            </a: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Review the content and leverage across their demand generation campaigns and project work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Conduct joint account planning with MSFT counterparts</a:t>
            </a:r>
          </a:p>
        </p:txBody>
      </p:sp>
    </p:spTree>
    <p:extLst>
      <p:ext uri="{BB962C8B-B14F-4D97-AF65-F5344CB8AC3E}">
        <p14:creationId xmlns:p14="http://schemas.microsoft.com/office/powerpoint/2010/main" val="259449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2" y="1606012"/>
            <a:ext cx="10227979" cy="1673352"/>
          </a:xfrm>
        </p:spPr>
        <p:txBody>
          <a:bodyPr/>
          <a:lstStyle/>
          <a:p>
            <a:r>
              <a:rPr lang="en-US"/>
              <a:t>Partner and Customer Offers  </a:t>
            </a:r>
            <a:r>
              <a:rPr lang="en-US" sz="4000"/>
              <a:t>SMB Migration Partners in Western Europe</a:t>
            </a:r>
            <a:br>
              <a:rPr lang="en-US"/>
            </a:br>
            <a:endParaRPr lang="en-US"/>
          </a:p>
        </p:txBody>
      </p:sp>
    </p:spTree>
    <p:extLst>
      <p:ext uri="{BB962C8B-B14F-4D97-AF65-F5344CB8AC3E}">
        <p14:creationId xmlns:p14="http://schemas.microsoft.com/office/powerpoint/2010/main" val="34189902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C8C83AFD-0DE4-42EB-B290-F537AEC10F1D}"/>
              </a:ext>
            </a:extLst>
          </p:cNvPr>
          <p:cNvGraphicFramePr>
            <a:graphicFrameLocks noGrp="1"/>
          </p:cNvGraphicFramePr>
          <p:nvPr>
            <p:extLst>
              <p:ext uri="{D42A27DB-BD31-4B8C-83A1-F6EECF244321}">
                <p14:modId xmlns:p14="http://schemas.microsoft.com/office/powerpoint/2010/main" val="2075602032"/>
              </p:ext>
            </p:extLst>
          </p:nvPr>
        </p:nvGraphicFramePr>
        <p:xfrm>
          <a:off x="49657" y="1420932"/>
          <a:ext cx="12081996" cy="4339336"/>
        </p:xfrm>
        <a:graphic>
          <a:graphicData uri="http://schemas.openxmlformats.org/drawingml/2006/table">
            <a:tbl>
              <a:tblPr firstRow="1"/>
              <a:tblGrid>
                <a:gridCol w="926347">
                  <a:extLst>
                    <a:ext uri="{9D8B030D-6E8A-4147-A177-3AD203B41FA5}">
                      <a16:colId xmlns:a16="http://schemas.microsoft.com/office/drawing/2014/main" val="3401868484"/>
                    </a:ext>
                  </a:extLst>
                </a:gridCol>
                <a:gridCol w="5860208">
                  <a:extLst>
                    <a:ext uri="{9D8B030D-6E8A-4147-A177-3AD203B41FA5}">
                      <a16:colId xmlns:a16="http://schemas.microsoft.com/office/drawing/2014/main" val="2193376695"/>
                    </a:ext>
                  </a:extLst>
                </a:gridCol>
                <a:gridCol w="1374881">
                  <a:extLst>
                    <a:ext uri="{9D8B030D-6E8A-4147-A177-3AD203B41FA5}">
                      <a16:colId xmlns:a16="http://schemas.microsoft.com/office/drawing/2014/main" val="1840041922"/>
                    </a:ext>
                  </a:extLst>
                </a:gridCol>
                <a:gridCol w="980140">
                  <a:extLst>
                    <a:ext uri="{9D8B030D-6E8A-4147-A177-3AD203B41FA5}">
                      <a16:colId xmlns:a16="http://schemas.microsoft.com/office/drawing/2014/main" val="1374586163"/>
                    </a:ext>
                  </a:extLst>
                </a:gridCol>
                <a:gridCol w="980140">
                  <a:extLst>
                    <a:ext uri="{9D8B030D-6E8A-4147-A177-3AD203B41FA5}">
                      <a16:colId xmlns:a16="http://schemas.microsoft.com/office/drawing/2014/main" val="4104983949"/>
                    </a:ext>
                  </a:extLst>
                </a:gridCol>
                <a:gridCol w="980140">
                  <a:extLst>
                    <a:ext uri="{9D8B030D-6E8A-4147-A177-3AD203B41FA5}">
                      <a16:colId xmlns:a16="http://schemas.microsoft.com/office/drawing/2014/main" val="2236516138"/>
                    </a:ext>
                  </a:extLst>
                </a:gridCol>
                <a:gridCol w="980140">
                  <a:extLst>
                    <a:ext uri="{9D8B030D-6E8A-4147-A177-3AD203B41FA5}">
                      <a16:colId xmlns:a16="http://schemas.microsoft.com/office/drawing/2014/main" val="506792071"/>
                    </a:ext>
                  </a:extLst>
                </a:gridCol>
              </a:tblGrid>
              <a:tr h="0">
                <a:tc>
                  <a:txBody>
                    <a:bodyPr/>
                    <a:lstStyle/>
                    <a:p>
                      <a:pPr algn="ctr"/>
                      <a:endParaRPr lang="en-US" sz="1400" b="1">
                        <a:solidFill>
                          <a:schemeClr val="tx1"/>
                        </a:solidFill>
                      </a:endParaRP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78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mn-lt"/>
                          <a:ea typeface="+mn-ea"/>
                          <a:cs typeface="+mn-cs"/>
                        </a:rPr>
                        <a:t>Summary</a:t>
                      </a: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78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mn-lt"/>
                          <a:ea typeface="+mn-ea"/>
                          <a:cs typeface="+mn-cs"/>
                        </a:rPr>
                        <a:t>Access?</a:t>
                      </a: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425927"/>
                  </a:ext>
                </a:extLst>
              </a:tr>
              <a:tr h="0">
                <a:tc rowSpan="3">
                  <a:txBody>
                    <a:bodyPr/>
                    <a:lstStyle/>
                    <a:p>
                      <a:pPr marL="0" indent="0" algn="l" defTabSz="1087896" rtl="0" eaLnBrk="1" latinLnBrk="0" hangingPunct="1">
                        <a:spcBef>
                          <a:spcPts val="200"/>
                        </a:spcBef>
                        <a:spcAft>
                          <a:spcPts val="200"/>
                        </a:spcAft>
                        <a:buFont typeface="Arial" panose="020B0604020202020204" pitchFamily="34" charset="0"/>
                        <a:buNone/>
                      </a:pPr>
                      <a:r>
                        <a:rPr lang="en-US" sz="1100" b="1" kern="1200">
                          <a:solidFill>
                            <a:schemeClr val="tx1"/>
                          </a:solidFill>
                          <a:latin typeface="+mn-lt"/>
                          <a:ea typeface="+mn-ea"/>
                          <a:cs typeface="+mn-cs"/>
                        </a:rPr>
                        <a:t>Customer benefits partners can use</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Windows Server and SQL EOS offer: </a:t>
                      </a:r>
                      <a:r>
                        <a:rPr lang="en-US" sz="800">
                          <a:latin typeface="+mn-lt"/>
                        </a:rPr>
                        <a:t>Migrate Windows Server and SQL Server 2008 and 2008 R2 from on-premises to Azure VMs with no application code changes and get three more years of security updates after EOS at no additional cost. Only in Azure. Upgrade when ready</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53045575"/>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Reserved VM Instances</a:t>
                      </a:r>
                      <a:r>
                        <a:rPr lang="en-US" sz="800" b="1">
                          <a:solidFill>
                            <a:schemeClr val="tx1"/>
                          </a:solidFill>
                          <a:latin typeface="+mn-lt"/>
                        </a:rPr>
                        <a:t>: </a:t>
                      </a:r>
                      <a:r>
                        <a:rPr lang="en-US" sz="800">
                          <a:solidFill>
                            <a:schemeClr val="tx1"/>
                          </a:solidFill>
                          <a:latin typeface="+mn-lt"/>
                        </a:rPr>
                        <a:t>Customers save money by pre-paying for one-year or three-years of continuous compute capacity. Azure RI can significantly reduce virtual machine costs – up to 72 percent on pay-as-you-go prices–with one-year or three-year upfront commitment </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solidFill>
                        <a:latin typeface="+mn-lt"/>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094407"/>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Hybrid Benefit</a:t>
                      </a:r>
                      <a:r>
                        <a:rPr lang="en-US" sz="800" b="1">
                          <a:solidFill>
                            <a:schemeClr val="tx1"/>
                          </a:solidFill>
                          <a:latin typeface="+mn-lt"/>
                        </a:rPr>
                        <a:t>: </a:t>
                      </a:r>
                      <a:r>
                        <a:rPr lang="en-US" sz="800">
                          <a:solidFill>
                            <a:schemeClr val="tx1"/>
                          </a:solidFill>
                          <a:latin typeface="+mn-lt"/>
                        </a:rPr>
                        <a:t>Customers with Software Assurance can use their On-premises Windows Server Licenses to run Windows virtual machines on Azure at up to 49% reduced cost and SQL Server Licenses to run Azure SQL database at an up to 30% reduced cost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solidFill>
                        <a:latin typeface="+mn-lt"/>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1117273"/>
                  </a:ext>
                </a:extLst>
              </a:tr>
              <a:tr h="0">
                <a:tc rowSpan="3">
                  <a:txBody>
                    <a:bodyPr/>
                    <a:lstStyle/>
                    <a:p>
                      <a:r>
                        <a:rPr lang="en-US" sz="1100" b="1">
                          <a:solidFill>
                            <a:schemeClr val="tx1"/>
                          </a:solidFill>
                          <a:latin typeface="+mn-lt"/>
                        </a:rPr>
                        <a:t>CSP offers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Access CSP POC: </a:t>
                      </a:r>
                      <a:r>
                        <a:rPr lang="en-US" sz="800">
                          <a:solidFill>
                            <a:schemeClr val="tx1"/>
                          </a:solidFill>
                          <a:latin typeface="+mn-lt"/>
                        </a:rPr>
                        <a:t>Free </a:t>
                      </a:r>
                      <a:r>
                        <a:rPr lang="en-US" sz="800">
                          <a:solidFill>
                            <a:srgbClr val="505050">
                              <a:lumMod val="50000"/>
                            </a:srgbClr>
                          </a:solidFill>
                          <a:latin typeface="+mn-lt"/>
                          <a:ea typeface="Segoe UI" pitchFamily="34" charset="0"/>
                          <a:cs typeface="Segoe UI" pitchFamily="34" charset="0"/>
                        </a:rPr>
                        <a:t>proof-of-concept</a:t>
                      </a:r>
                      <a:r>
                        <a:rPr lang="en-US" sz="800">
                          <a:solidFill>
                            <a:schemeClr val="tx1"/>
                          </a:solidFill>
                          <a:latin typeface="+mn-lt"/>
                        </a:rPr>
                        <a:t> credit for qualified Azure opportunities in CSP. 10% of the deal size in 12 months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6328309"/>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IN" sz="800" b="1">
                          <a:solidFill>
                            <a:schemeClr val="tx2"/>
                          </a:solidFill>
                          <a:latin typeface="+mn-lt"/>
                        </a:rPr>
                        <a:t>3</a:t>
                      </a:r>
                      <a:r>
                        <a:rPr lang="en-IN" sz="800" b="1" baseline="30000">
                          <a:solidFill>
                            <a:schemeClr val="tx2"/>
                          </a:solidFill>
                          <a:latin typeface="+mn-lt"/>
                        </a:rPr>
                        <a:t>rd</a:t>
                      </a:r>
                      <a:r>
                        <a:rPr lang="en-IN" sz="800" b="1">
                          <a:solidFill>
                            <a:schemeClr val="tx2"/>
                          </a:solidFill>
                          <a:latin typeface="+mn-lt"/>
                        </a:rPr>
                        <a:t> Party App/Infra Tools funding : </a:t>
                      </a:r>
                      <a:r>
                        <a:rPr lang="en-US" sz="800">
                          <a:latin typeface="+mn-lt"/>
                        </a:rPr>
                        <a:t>Allows partners to more efficiently and economically access Assessment and Migration tools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75486633"/>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IN" sz="800" b="1">
                          <a:solidFill>
                            <a:schemeClr val="tx2"/>
                          </a:solidFill>
                          <a:latin typeface="+mn-lt"/>
                        </a:rPr>
                        <a:t>Free Technical Support for CSP</a:t>
                      </a:r>
                      <a:r>
                        <a:rPr lang="en-US" sz="800" b="1">
                          <a:solidFill>
                            <a:schemeClr val="tx2"/>
                          </a:solidFill>
                          <a:latin typeface="+mn-lt"/>
                        </a:rPr>
                        <a:t>: </a:t>
                      </a:r>
                      <a:r>
                        <a:rPr lang="en-US" sz="800">
                          <a:latin typeface="+mn-lt"/>
                        </a:rPr>
                        <a:t>Support and training for APIs, billing, partner center, migration best practices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9359712"/>
                  </a:ext>
                </a:extLst>
              </a:tr>
              <a:tr h="0">
                <a:tc rowSpan="3">
                  <a:txBody>
                    <a:bodyPr/>
                    <a:lstStyle/>
                    <a:p>
                      <a:r>
                        <a:rPr lang="en-US" sz="1100" b="1">
                          <a:solidFill>
                            <a:schemeClr val="tx1"/>
                          </a:solidFill>
                          <a:latin typeface="+mn-lt"/>
                        </a:rPr>
                        <a:t>Large Customer Deals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Intelligent Cloud Infra/Data ECIF </a:t>
                      </a:r>
                      <a:r>
                        <a:rPr lang="en-US" sz="800">
                          <a:solidFill>
                            <a:schemeClr val="tx1">
                              <a:lumMod val="50000"/>
                            </a:schemeClr>
                          </a:solidFill>
                          <a:latin typeface="+mn-lt"/>
                          <a:ea typeface="Segoe UI" pitchFamily="34" charset="0"/>
                          <a:cs typeface="Segoe UI" pitchFamily="34" charset="0"/>
                        </a:rPr>
                        <a:t>Funding investment in our customer by utilizing Partner and Microsoft Consulting Services (MCS) to help customers drive net new revenue and consumption. </a:t>
                      </a:r>
                      <a:r>
                        <a:rPr lang="en-US" sz="800" b="1">
                          <a:solidFill>
                            <a:schemeClr val="tx1">
                              <a:lumMod val="50000"/>
                            </a:schemeClr>
                          </a:solidFill>
                          <a:latin typeface="+mn-lt"/>
                          <a:ea typeface="Segoe UI" pitchFamily="34" charset="0"/>
                          <a:cs typeface="Segoe UI" pitchFamily="34" charset="0"/>
                        </a:rPr>
                        <a:t>Requirements: </a:t>
                      </a:r>
                      <a:r>
                        <a:rPr lang="en-US" sz="800">
                          <a:solidFill>
                            <a:schemeClr val="tx1">
                              <a:lumMod val="50000"/>
                            </a:schemeClr>
                          </a:solidFill>
                          <a:ea typeface="Segoe UI" pitchFamily="34" charset="0"/>
                          <a:cs typeface="Segoe UI" pitchFamily="34" charset="0"/>
                        </a:rPr>
                        <a:t>Recommended 10x ROI; Must drive new Azure Consumed Revenue or new SQL revenue on-premise scenarios &amp; Azure Data Services on consumed revenue.</a:t>
                      </a: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7537559"/>
                  </a:ext>
                </a:extLst>
              </a:tr>
              <a:tr h="0">
                <a:tc vMerge="1">
                  <a:txBody>
                    <a:bodyPr/>
                    <a:lstStyle/>
                    <a:p>
                      <a:endParaRPr lang="sv-SE"/>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Large Customer Migration Accelerator: </a:t>
                      </a:r>
                      <a:r>
                        <a:rPr lang="en-US" sz="800">
                          <a:latin typeface="+mn-lt"/>
                        </a:rPr>
                        <a:t>Partners can earn up to 30% of the Azure deal size in rebate from Microsoft based on their consumption performance throughout the migration process. </a:t>
                      </a:r>
                      <a:r>
                        <a:rPr lang="en-US" sz="800" b="1">
                          <a:latin typeface="+mn-lt"/>
                        </a:rPr>
                        <a:t>Requirement: </a:t>
                      </a:r>
                      <a:r>
                        <a:rPr lang="en-US" sz="800">
                          <a:latin typeface="+mn-lt"/>
                        </a:rPr>
                        <a:t>Partners must be providing managed services on top of the migration to Azure to qualify</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3995526"/>
                  </a:ext>
                </a:extLst>
              </a:tr>
              <a:tr h="0">
                <a:tc vMerge="1">
                  <a:txBody>
                    <a:bodyPr/>
                    <a:lstStyle/>
                    <a:p>
                      <a:endParaRPr lang="en-US" sz="1100" b="1">
                        <a:solidFill>
                          <a:schemeClr val="tx1"/>
                        </a:solidFill>
                        <a:latin typeface="+mn-lt"/>
                      </a:endParaRP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kern="1200">
                          <a:solidFill>
                            <a:schemeClr val="tx2"/>
                          </a:solidFill>
                          <a:latin typeface="+mn-lt"/>
                          <a:ea typeface="+mn-ea"/>
                          <a:cs typeface="+mn-cs"/>
                        </a:rPr>
                        <a:t>FastTrack for Azure </a:t>
                      </a:r>
                      <a:r>
                        <a:rPr lang="en-US" sz="800">
                          <a:solidFill>
                            <a:srgbClr val="505050">
                              <a:lumMod val="50000"/>
                            </a:srgbClr>
                          </a:solidFill>
                          <a:latin typeface="+mn-lt"/>
                          <a:ea typeface="Segoe UI" pitchFamily="34" charset="0"/>
                          <a:cs typeface="Segoe UI" pitchFamily="34" charset="0"/>
                        </a:rPr>
                        <a:t>Production deployment services of strategic Azure solutions (Azure 10) for end customers to drive Azure Consumed Revenue and Azure Customer Adds.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161712"/>
                  </a:ext>
                </a:extLst>
              </a:tr>
              <a:tr h="0">
                <a:tc>
                  <a:txBody>
                    <a:bodyPr/>
                    <a:lstStyle/>
                    <a:p>
                      <a:r>
                        <a:rPr lang="en-US" sz="1100" b="1">
                          <a:solidFill>
                            <a:schemeClr val="tx1"/>
                          </a:solidFill>
                          <a:latin typeface="+mn-lt"/>
                        </a:rPr>
                        <a:t>Partner incentives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85000"/>
                      </a:schemeClr>
                    </a:solidFill>
                  </a:tcPr>
                </a:tc>
                <a:tc>
                  <a:txBody>
                    <a:bodyPr/>
                    <a:lstStyle/>
                    <a:p>
                      <a:pPr marL="0" indent="0">
                        <a:spcBef>
                          <a:spcPts val="200"/>
                        </a:spcBef>
                        <a:spcAft>
                          <a:spcPts val="200"/>
                        </a:spcAft>
                        <a:buFont typeface="Arial" panose="020B0604020202020204" pitchFamily="34" charset="0"/>
                        <a:buNone/>
                      </a:pPr>
                      <a:r>
                        <a:rPr lang="en-US" sz="800" b="1" dirty="0">
                          <a:solidFill>
                            <a:schemeClr val="tx2"/>
                          </a:solidFill>
                          <a:latin typeface="+mn-lt"/>
                        </a:rPr>
                        <a:t>CSP Incentives:</a:t>
                      </a:r>
                      <a:endParaRPr lang="en-US" sz="800" kern="1200" dirty="0">
                        <a:solidFill>
                          <a:schemeClr val="tx1"/>
                        </a:solidFill>
                        <a:latin typeface="+mn-lt"/>
                        <a:ea typeface="+mn-ea"/>
                        <a:cs typeface="+mn-cs"/>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dirty="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5914872"/>
                  </a:ext>
                </a:extLst>
              </a:tr>
            </a:tbl>
          </a:graphicData>
        </a:graphic>
      </p:graphicFrame>
      <p:sp>
        <p:nvSpPr>
          <p:cNvPr id="3" name="Slide Number Placeholder 2">
            <a:extLst>
              <a:ext uri="{FF2B5EF4-FFF2-40B4-BE49-F238E27FC236}">
                <a16:creationId xmlns:a16="http://schemas.microsoft.com/office/drawing/2014/main" id="{FB5C3BD1-BCE2-5D4A-A94E-B0EEEF00BFB6}"/>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21</a:t>
            </a:fld>
            <a:endParaRPr lang="en-US">
              <a:solidFill>
                <a:srgbClr val="505050"/>
              </a:solidFill>
            </a:endParaRPr>
          </a:p>
        </p:txBody>
      </p:sp>
      <p:grpSp>
        <p:nvGrpSpPr>
          <p:cNvPr id="2" name="Group 1">
            <a:extLst>
              <a:ext uri="{FF2B5EF4-FFF2-40B4-BE49-F238E27FC236}">
                <a16:creationId xmlns:a16="http://schemas.microsoft.com/office/drawing/2014/main" id="{8289A3F0-CCE2-47C1-A818-6D4C0CD9D725}"/>
              </a:ext>
            </a:extLst>
          </p:cNvPr>
          <p:cNvGrpSpPr/>
          <p:nvPr/>
        </p:nvGrpSpPr>
        <p:grpSpPr>
          <a:xfrm>
            <a:off x="8196083" y="1381382"/>
            <a:ext cx="3935570" cy="307814"/>
            <a:chOff x="8196083" y="1070453"/>
            <a:chExt cx="3935570" cy="307814"/>
          </a:xfrm>
        </p:grpSpPr>
        <p:sp>
          <p:nvSpPr>
            <p:cNvPr id="12" name="Arrow: Pentagon 17">
              <a:extLst>
                <a:ext uri="{FF2B5EF4-FFF2-40B4-BE49-F238E27FC236}">
                  <a16:creationId xmlns:a16="http://schemas.microsoft.com/office/drawing/2014/main" id="{8D662306-C8D7-4F26-898D-43991A82BCB3}"/>
                </a:ext>
              </a:extLst>
            </p:cNvPr>
            <p:cNvSpPr/>
            <p:nvPr/>
          </p:nvSpPr>
          <p:spPr>
            <a:xfrm>
              <a:off x="8196083" y="1070453"/>
              <a:ext cx="1019041" cy="307814"/>
            </a:xfrm>
            <a:prstGeom prst="homePlate">
              <a:avLst>
                <a:gd name="adj" fmla="val 3344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Lead Gen</a:t>
              </a:r>
            </a:p>
          </p:txBody>
        </p:sp>
        <p:sp>
          <p:nvSpPr>
            <p:cNvPr id="13" name="Arrow: Chevron 24">
              <a:extLst>
                <a:ext uri="{FF2B5EF4-FFF2-40B4-BE49-F238E27FC236}">
                  <a16:creationId xmlns:a16="http://schemas.microsoft.com/office/drawing/2014/main" id="{638E4D6F-2949-4E69-881D-3259B95F9B44}"/>
                </a:ext>
              </a:extLst>
            </p:cNvPr>
            <p:cNvSpPr/>
            <p:nvPr/>
          </p:nvSpPr>
          <p:spPr>
            <a:xfrm>
              <a:off x="9161884" y="1070453"/>
              <a:ext cx="1019041"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Assessment</a:t>
              </a:r>
              <a:endParaRPr lang="en-GB" sz="1000" b="1" err="1"/>
            </a:p>
          </p:txBody>
        </p:sp>
        <p:sp>
          <p:nvSpPr>
            <p:cNvPr id="14" name="Arrow: Chevron 25">
              <a:extLst>
                <a:ext uri="{FF2B5EF4-FFF2-40B4-BE49-F238E27FC236}">
                  <a16:creationId xmlns:a16="http://schemas.microsoft.com/office/drawing/2014/main" id="{B3B70DB5-4F63-4B05-A56C-25C31D7105BC}"/>
                </a:ext>
              </a:extLst>
            </p:cNvPr>
            <p:cNvSpPr/>
            <p:nvPr/>
          </p:nvSpPr>
          <p:spPr>
            <a:xfrm>
              <a:off x="10134560" y="1070453"/>
              <a:ext cx="1019781"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Migration</a:t>
              </a:r>
              <a:endParaRPr lang="en-GB" sz="1000" b="1" err="1"/>
            </a:p>
          </p:txBody>
        </p:sp>
        <p:sp>
          <p:nvSpPr>
            <p:cNvPr id="15" name="Arrow: Chevron 26">
              <a:extLst>
                <a:ext uri="{FF2B5EF4-FFF2-40B4-BE49-F238E27FC236}">
                  <a16:creationId xmlns:a16="http://schemas.microsoft.com/office/drawing/2014/main" id="{4B41D621-9294-4391-89B1-812225D8A59A}"/>
                </a:ext>
              </a:extLst>
            </p:cNvPr>
            <p:cNvSpPr/>
            <p:nvPr/>
          </p:nvSpPr>
          <p:spPr>
            <a:xfrm>
              <a:off x="11101101" y="1070453"/>
              <a:ext cx="1030552"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Optimization</a:t>
              </a:r>
              <a:endParaRPr lang="en-GB" sz="1000" b="1" err="1"/>
            </a:p>
          </p:txBody>
        </p:sp>
      </p:grpSp>
      <p:sp>
        <p:nvSpPr>
          <p:cNvPr id="18" name="TextBox 17">
            <a:extLst>
              <a:ext uri="{FF2B5EF4-FFF2-40B4-BE49-F238E27FC236}">
                <a16:creationId xmlns:a16="http://schemas.microsoft.com/office/drawing/2014/main" id="{2C1C78E2-2ECC-42D7-BC54-A6A758DB5B37}"/>
              </a:ext>
            </a:extLst>
          </p:cNvPr>
          <p:cNvSpPr txBox="1"/>
          <p:nvPr/>
        </p:nvSpPr>
        <p:spPr>
          <a:xfrm>
            <a:off x="154785" y="6580081"/>
            <a:ext cx="5733906" cy="184666"/>
          </a:xfrm>
          <a:prstGeom prst="rect">
            <a:avLst/>
          </a:prstGeom>
        </p:spPr>
        <p:txBody>
          <a:bodyPr vert="horz" wrap="none" lIns="0" tIns="0" rIns="0" bIns="0" rtlCol="0" anchor="ctr">
            <a:noAutofit/>
          </a:bodyPr>
          <a:lstStyle/>
          <a:p>
            <a:r>
              <a:rPr lang="en-US" sz="1050" i="1">
                <a:solidFill>
                  <a:srgbClr val="1174C3"/>
                </a:solidFill>
                <a:ea typeface="Segoe UI" pitchFamily="34" charset="0"/>
                <a:cs typeface="Segoe UI" pitchFamily="34" charset="0"/>
              </a:rPr>
              <a:t> Additional offers may be available at the local area - check with your local PDM/PMA resources.</a:t>
            </a:r>
          </a:p>
        </p:txBody>
      </p:sp>
      <p:graphicFrame>
        <p:nvGraphicFramePr>
          <p:cNvPr id="19" name="Content Placeholder 4">
            <a:extLst>
              <a:ext uri="{FF2B5EF4-FFF2-40B4-BE49-F238E27FC236}">
                <a16:creationId xmlns:a16="http://schemas.microsoft.com/office/drawing/2014/main" id="{57EF38D1-B3E8-4C81-A044-F6AB769242AC}"/>
              </a:ext>
            </a:extLst>
          </p:cNvPr>
          <p:cNvGraphicFramePr>
            <a:graphicFrameLocks/>
          </p:cNvGraphicFramePr>
          <p:nvPr>
            <p:extLst>
              <p:ext uri="{D42A27DB-BD31-4B8C-83A1-F6EECF244321}">
                <p14:modId xmlns:p14="http://schemas.microsoft.com/office/powerpoint/2010/main" val="2261508522"/>
              </p:ext>
            </p:extLst>
          </p:nvPr>
        </p:nvGraphicFramePr>
        <p:xfrm>
          <a:off x="9726553" y="7593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0" name="Title 1">
            <a:extLst>
              <a:ext uri="{FF2B5EF4-FFF2-40B4-BE49-F238E27FC236}">
                <a16:creationId xmlns:a16="http://schemas.microsoft.com/office/drawing/2014/main" id="{E0FA89EC-BF9E-2C43-B04B-1FC581F1DEF0}"/>
              </a:ext>
            </a:extLst>
          </p:cNvPr>
          <p:cNvSpPr>
            <a:spLocks noGrp="1"/>
          </p:cNvSpPr>
          <p:nvPr>
            <p:ph type="title"/>
          </p:nvPr>
        </p:nvSpPr>
        <p:spPr>
          <a:xfrm>
            <a:off x="6879" y="88126"/>
            <a:ext cx="11880593" cy="646042"/>
          </a:xfrm>
        </p:spPr>
        <p:txBody>
          <a:bodyPr/>
          <a:lstStyle/>
          <a:p>
            <a:r>
              <a:rPr lang="en-US" sz="3200"/>
              <a:t>FY19 Azure Partner Offers – SMB Western Europe</a:t>
            </a:r>
          </a:p>
        </p:txBody>
      </p:sp>
    </p:spTree>
    <p:extLst>
      <p:ext uri="{BB962C8B-B14F-4D97-AF65-F5344CB8AC3E}">
        <p14:creationId xmlns:p14="http://schemas.microsoft.com/office/powerpoint/2010/main" val="34420694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AA4A17-662E-4281-AF71-08A89E2D5A1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1" name="think-cell Slide" r:id="rId5" imgW="378" imgH="377" progId="TCLayout.ActiveDocument.1">
                  <p:embed/>
                </p:oleObj>
              </mc:Choice>
              <mc:Fallback>
                <p:oleObj name="think-cell Slide" r:id="rId5" imgW="378" imgH="377" progId="TCLayout.ActiveDocument.1">
                  <p:embed/>
                  <p:pic>
                    <p:nvPicPr>
                      <p:cNvPr id="9" name="Object 8" hidden="1">
                        <a:extLst>
                          <a:ext uri="{FF2B5EF4-FFF2-40B4-BE49-F238E27FC236}">
                            <a16:creationId xmlns:a16="http://schemas.microsoft.com/office/drawing/2014/main" id="{63AA4A17-662E-4281-AF71-08A89E2D5A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9FC5054-03BA-4C4A-9E42-5E20A906E928}"/>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Windows Server and SQL Server customer offer</a:t>
            </a:r>
          </a:p>
        </p:txBody>
      </p:sp>
      <p:sp>
        <p:nvSpPr>
          <p:cNvPr id="6" name="Text Placeholder 5">
            <a:extLst>
              <a:ext uri="{FF2B5EF4-FFF2-40B4-BE49-F238E27FC236}">
                <a16:creationId xmlns:a16="http://schemas.microsoft.com/office/drawing/2014/main" id="{9D9FADCA-1A2A-4909-A589-9658274B033A}"/>
              </a:ext>
            </a:extLst>
          </p:cNvPr>
          <p:cNvSpPr>
            <a:spLocks noGrp="1"/>
          </p:cNvSpPr>
          <p:nvPr>
            <p:ph type="body" sz="quarter" idx="12"/>
          </p:nvPr>
        </p:nvSpPr>
        <p:spPr/>
        <p:txBody>
          <a:bodyPr/>
          <a:lstStyle/>
          <a:p>
            <a:r>
              <a:rPr lang="en-US" sz="1800"/>
              <a:t>End of Support for Windows Server and SQL Server 2008 and 2008 R2 as a primary trigger for migration</a:t>
            </a:r>
          </a:p>
        </p:txBody>
      </p:sp>
      <p:sp>
        <p:nvSpPr>
          <p:cNvPr id="21" name="Slide Number Placeholder 20">
            <a:extLst>
              <a:ext uri="{FF2B5EF4-FFF2-40B4-BE49-F238E27FC236}">
                <a16:creationId xmlns:a16="http://schemas.microsoft.com/office/drawing/2014/main" id="{79913B00-B0C5-4A12-B017-72CE46434593}"/>
              </a:ext>
            </a:extLst>
          </p:cNvPr>
          <p:cNvSpPr>
            <a:spLocks noGrp="1"/>
          </p:cNvSpPr>
          <p:nvPr>
            <p:ph type="sldNum" sz="quarter" idx="4"/>
          </p:nvPr>
        </p:nvSpPr>
        <p:spPr/>
        <p:txBody>
          <a:bodyPr/>
          <a:lstStyle/>
          <a:p>
            <a:fld id="{FAADACFB-7C71-4E89-89D2-7BBA40B7BFA9}" type="slidenum">
              <a:rPr lang="en-US" smtClean="0"/>
              <a:pPr/>
              <a:t>22</a:t>
            </a:fld>
            <a:endParaRPr lang="en-US"/>
          </a:p>
        </p:txBody>
      </p:sp>
      <p:sp>
        <p:nvSpPr>
          <p:cNvPr id="15" name="Text Placeholder 14"/>
          <p:cNvSpPr>
            <a:spLocks noGrp="1"/>
          </p:cNvSpPr>
          <p:nvPr>
            <p:ph type="body" sz="quarter" idx="13"/>
          </p:nvPr>
        </p:nvSpPr>
        <p:spPr>
          <a:xfrm>
            <a:off x="236871" y="1303053"/>
            <a:ext cx="7008755" cy="5057775"/>
          </a:xfrm>
        </p:spPr>
        <p:txBody>
          <a:bodyPr/>
          <a:lstStyle/>
          <a:p>
            <a:r>
              <a:rPr lang="en-US"/>
              <a:t>What is the offer</a:t>
            </a:r>
          </a:p>
          <a:p>
            <a:pPr lvl="1"/>
            <a:r>
              <a:rPr lang="en-US" sz="1400"/>
              <a:t>A new EOS customer offer for Windows Server and SQL Server 2008/R2 customers</a:t>
            </a:r>
          </a:p>
          <a:p>
            <a:pPr lvl="1"/>
            <a:r>
              <a:rPr lang="en-US" sz="1400"/>
              <a:t>The combination of Extended Support Updates + Azure Hybrid Benefit is the right offer at the right time</a:t>
            </a:r>
          </a:p>
          <a:p>
            <a:pPr lvl="1"/>
            <a:r>
              <a:rPr lang="en-US" sz="1400"/>
              <a:t>Migrate Windows Server and SQL Server 2008 / 2008 R2 to Azure VMs with no application code changes and get three more years of security updates after EOS at no additional cost. Only in Azure. </a:t>
            </a:r>
          </a:p>
          <a:p>
            <a:pPr lvl="1"/>
            <a:r>
              <a:rPr lang="en-US" sz="1400"/>
              <a:t>While SQL Server on Azure IaaS is an option, migration to Azure SQL Database Managed Instance is our leading guidance, for a managed, version-free experience</a:t>
            </a:r>
          </a:p>
          <a:p>
            <a:r>
              <a:rPr lang="en-US"/>
              <a:t>How to use it</a:t>
            </a:r>
          </a:p>
          <a:p>
            <a:pPr lvl="1"/>
            <a:r>
              <a:rPr lang="en-US" sz="1400"/>
              <a:t>Together with other compelling reasons to migrate, this offer represents a tremendous opportunity and motivation for customers to make the shift to Azure</a:t>
            </a:r>
          </a:p>
          <a:p>
            <a:pPr lvl="1"/>
            <a:r>
              <a:rPr lang="en-US" sz="1400"/>
              <a:t>Market data shows that customers have been holding off on server investments as they decide on cloud plans, and this has created pent-up demand for refresh or rehost decisions</a:t>
            </a:r>
          </a:p>
          <a:p>
            <a:r>
              <a:rPr lang="en-US"/>
              <a:t>How to access </a:t>
            </a:r>
          </a:p>
          <a:p>
            <a:pPr lvl="1"/>
            <a:r>
              <a:rPr lang="en-US" sz="1400">
                <a:hlinkClick r:id="rId7"/>
              </a:rPr>
              <a:t>Windows Server on Azure</a:t>
            </a:r>
            <a:endParaRPr lang="en-US" sz="1400"/>
          </a:p>
          <a:p>
            <a:pPr lvl="1"/>
            <a:r>
              <a:rPr lang="en-US" sz="1400">
                <a:hlinkClick r:id="rId8"/>
              </a:rPr>
              <a:t>Windows Server 2008/R2 EOS</a:t>
            </a:r>
            <a:endParaRPr lang="en-US" sz="1400"/>
          </a:p>
          <a:p>
            <a:pPr lvl="1"/>
            <a:r>
              <a:rPr lang="pt-BR" sz="1400">
                <a:hlinkClick r:id="rId9"/>
              </a:rPr>
              <a:t>SQL Server 2008/R2 EOS</a:t>
            </a:r>
            <a:endParaRPr lang="en-US" sz="1400"/>
          </a:p>
          <a:p>
            <a:pPr lvl="1"/>
            <a:r>
              <a:rPr lang="en-US" sz="1400">
                <a:hlinkClick r:id="rId10"/>
              </a:rPr>
              <a:t>FAQ</a:t>
            </a:r>
            <a:endParaRPr lang="en-US" sz="1400"/>
          </a:p>
        </p:txBody>
      </p:sp>
      <p:sp>
        <p:nvSpPr>
          <p:cNvPr id="11" name="Rectangle 10">
            <a:extLst>
              <a:ext uri="{FF2B5EF4-FFF2-40B4-BE49-F238E27FC236}">
                <a16:creationId xmlns:a16="http://schemas.microsoft.com/office/drawing/2014/main" id="{B46012E1-6C3A-4140-9F94-ABF70EFD3DEE}"/>
              </a:ext>
            </a:extLst>
          </p:cNvPr>
          <p:cNvSpPr/>
          <p:nvPr/>
        </p:nvSpPr>
        <p:spPr>
          <a:xfrm>
            <a:off x="7253948" y="4942565"/>
            <a:ext cx="4612779" cy="16559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defRPr/>
            </a:pPr>
            <a:r>
              <a:rPr lang="en-US" sz="1600" b="1">
                <a:solidFill>
                  <a:schemeClr val="tx1"/>
                </a:solidFill>
              </a:rPr>
              <a:t>Key dates:</a:t>
            </a:r>
          </a:p>
          <a:p>
            <a:pPr marL="282575" lvl="0" indent="-169863">
              <a:spcAft>
                <a:spcPts val="400"/>
              </a:spcAft>
              <a:buFont typeface="Arial" panose="020B0604020202020204" pitchFamily="34" charset="0"/>
              <a:buChar char="•"/>
              <a:defRPr/>
            </a:pPr>
            <a:endParaRPr lang="en-US" sz="1400">
              <a:solidFill>
                <a:schemeClr val="tx1"/>
              </a:solidFill>
            </a:endParaRPr>
          </a:p>
          <a:p>
            <a:pPr marL="282575" lvl="0" indent="-169863">
              <a:spcAft>
                <a:spcPts val="400"/>
              </a:spcAft>
              <a:buFont typeface="Arial" panose="020B0604020202020204" pitchFamily="34" charset="0"/>
              <a:buChar char="•"/>
              <a:defRPr/>
            </a:pPr>
            <a:r>
              <a:rPr lang="en-US" sz="1400">
                <a:solidFill>
                  <a:schemeClr val="tx1"/>
                </a:solidFill>
              </a:rPr>
              <a:t>July 9, 2019 – End of Support for SQL Server 2008 and 2008 R2</a:t>
            </a:r>
          </a:p>
          <a:p>
            <a:pPr marL="282575" lvl="0" indent="-169863">
              <a:spcAft>
                <a:spcPts val="400"/>
              </a:spcAft>
              <a:buFont typeface="Arial" panose="020B0604020202020204" pitchFamily="34" charset="0"/>
              <a:buChar char="•"/>
              <a:defRPr/>
            </a:pPr>
            <a:r>
              <a:rPr lang="en-US" sz="1400">
                <a:solidFill>
                  <a:schemeClr val="tx1"/>
                </a:solidFill>
              </a:rPr>
              <a:t>January 14, 2020 – End of Support for Windows Server 2008 and 2008 R2</a:t>
            </a:r>
            <a:endParaRPr lang="en-US" sz="1400">
              <a:solidFill>
                <a:prstClr val="white"/>
              </a:solidFill>
            </a:endParaRPr>
          </a:p>
        </p:txBody>
      </p:sp>
      <p:graphicFrame>
        <p:nvGraphicFramePr>
          <p:cNvPr id="14" name="Content Placeholder 4">
            <a:extLst>
              <a:ext uri="{FF2B5EF4-FFF2-40B4-BE49-F238E27FC236}">
                <a16:creationId xmlns:a16="http://schemas.microsoft.com/office/drawing/2014/main" id="{5EADD39C-DB68-4C58-9EE1-4D53DAA866DB}"/>
              </a:ext>
            </a:extLst>
          </p:cNvPr>
          <p:cNvGraphicFramePr>
            <a:graphicFrameLocks/>
          </p:cNvGraphicFramePr>
          <p:nvPr>
            <p:extLst>
              <p:ext uri="{D42A27DB-BD31-4B8C-83A1-F6EECF244321}">
                <p14:modId xmlns:p14="http://schemas.microsoft.com/office/powerpoint/2010/main" val="197928331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C69AF4F5-C056-4884-B726-AE8554E7223B}"/>
              </a:ext>
            </a:extLst>
          </p:cNvPr>
          <p:cNvSpPr/>
          <p:nvPr/>
        </p:nvSpPr>
        <p:spPr>
          <a:xfrm>
            <a:off x="9355141" y="1393825"/>
            <a:ext cx="2455860" cy="35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100" b="1">
                <a:solidFill>
                  <a:schemeClr val="tx2"/>
                </a:solidFill>
                <a:cs typeface="Segoe UI Semibold" panose="020B0702040204020203" pitchFamily="34" charset="0"/>
              </a:rPr>
              <a:t>Options to manage end of support for 2008 and R2 workloads</a:t>
            </a:r>
          </a:p>
        </p:txBody>
      </p:sp>
      <p:grpSp>
        <p:nvGrpSpPr>
          <p:cNvPr id="31" name="Group 30">
            <a:extLst>
              <a:ext uri="{FF2B5EF4-FFF2-40B4-BE49-F238E27FC236}">
                <a16:creationId xmlns:a16="http://schemas.microsoft.com/office/drawing/2014/main" id="{29E4EAAF-011C-4D93-9B73-56165157CC8D}"/>
              </a:ext>
            </a:extLst>
          </p:cNvPr>
          <p:cNvGrpSpPr/>
          <p:nvPr/>
        </p:nvGrpSpPr>
        <p:grpSpPr>
          <a:xfrm>
            <a:off x="7982999" y="1477972"/>
            <a:ext cx="1065485" cy="184667"/>
            <a:chOff x="7901867" y="1535448"/>
            <a:chExt cx="1065485" cy="184667"/>
          </a:xfrm>
        </p:grpSpPr>
        <p:sp>
          <p:nvSpPr>
            <p:cNvPr id="16" name="Rectangle 15">
              <a:extLst>
                <a:ext uri="{FF2B5EF4-FFF2-40B4-BE49-F238E27FC236}">
                  <a16:creationId xmlns:a16="http://schemas.microsoft.com/office/drawing/2014/main" id="{C3875BB3-1D08-4776-BFBB-23E5B9EFBAF3}"/>
                </a:ext>
              </a:extLst>
            </p:cNvPr>
            <p:cNvSpPr/>
            <p:nvPr/>
          </p:nvSpPr>
          <p:spPr>
            <a:xfrm>
              <a:off x="7911219" y="1535448"/>
              <a:ext cx="785255" cy="184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000">
                  <a:solidFill>
                    <a:schemeClr val="tx1"/>
                  </a:solidFill>
                  <a:cs typeface="Segoe UI Semibold" panose="020B0702040204020203" pitchFamily="34" charset="0"/>
                </a:rPr>
                <a:t>Cost effective</a:t>
              </a:r>
            </a:p>
          </p:txBody>
        </p:sp>
        <p:cxnSp>
          <p:nvCxnSpPr>
            <p:cNvPr id="8" name="Straight Connector 7">
              <a:extLst>
                <a:ext uri="{FF2B5EF4-FFF2-40B4-BE49-F238E27FC236}">
                  <a16:creationId xmlns:a16="http://schemas.microsoft.com/office/drawing/2014/main" id="{9A7E7E74-0DBF-475A-B325-8AB8203CC647}"/>
                </a:ext>
              </a:extLst>
            </p:cNvPr>
            <p:cNvCxnSpPr/>
            <p:nvPr/>
          </p:nvCxnSpPr>
          <p:spPr>
            <a:xfrm>
              <a:off x="7901867" y="1537007"/>
              <a:ext cx="106548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9674B0-7E43-4BFF-A89E-8BFB052C72E9}"/>
                </a:ext>
              </a:extLst>
            </p:cNvPr>
            <p:cNvCxnSpPr>
              <a:cxnSpLocks/>
            </p:cNvCxnSpPr>
            <p:nvPr/>
          </p:nvCxnSpPr>
          <p:spPr>
            <a:xfrm>
              <a:off x="8687122" y="1537007"/>
              <a:ext cx="28023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604F8B63-262E-4D3F-8E6C-400512051AB7}"/>
              </a:ext>
            </a:extLst>
          </p:cNvPr>
          <p:cNvCxnSpPr>
            <a:cxnSpLocks/>
          </p:cNvCxnSpPr>
          <p:nvPr/>
        </p:nvCxnSpPr>
        <p:spPr>
          <a:xfrm flipV="1">
            <a:off x="9201812" y="1420495"/>
            <a:ext cx="0" cy="29962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2C0F858-7442-467B-8B55-3602DB61CE97}"/>
              </a:ext>
            </a:extLst>
          </p:cNvPr>
          <p:cNvSpPr/>
          <p:nvPr/>
        </p:nvSpPr>
        <p:spPr>
          <a:xfrm>
            <a:off x="7273239" y="1811926"/>
            <a:ext cx="4612375" cy="2866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34" name="TextBox 33">
            <a:extLst>
              <a:ext uri="{FF2B5EF4-FFF2-40B4-BE49-F238E27FC236}">
                <a16:creationId xmlns:a16="http://schemas.microsoft.com/office/drawing/2014/main" id="{1ED93681-8899-499F-846A-00B5F3445EBB}"/>
              </a:ext>
            </a:extLst>
          </p:cNvPr>
          <p:cNvSpPr txBox="1"/>
          <p:nvPr/>
        </p:nvSpPr>
        <p:spPr>
          <a:xfrm>
            <a:off x="8634126" y="3319616"/>
            <a:ext cx="2066972" cy="498952"/>
          </a:xfrm>
          <a:prstGeom prst="rect">
            <a:avLst/>
          </a:prstGeom>
        </p:spPr>
        <p:txBody>
          <a:bodyPr vert="horz" wrap="square" lIns="0" tIns="0" rIns="0" bIns="0" rtlCol="0" anchor="t">
            <a:noAutofit/>
          </a:bodyPr>
          <a:lstStyle/>
          <a:p>
            <a:pPr marL="114300" indent="-114300">
              <a:spcAft>
                <a:spcPts val="200"/>
              </a:spcAft>
              <a:buFont typeface="Arial" panose="020B0604020202020204" pitchFamily="34" charset="0"/>
              <a:buChar char="•"/>
            </a:pPr>
            <a:endParaRPr lang="en-US" sz="800">
              <a:cs typeface="Segoe UI Semibold" panose="020B0702040204020203" pitchFamily="34" charset="0"/>
            </a:endParaRPr>
          </a:p>
        </p:txBody>
      </p:sp>
      <p:sp>
        <p:nvSpPr>
          <p:cNvPr id="25" name="TextBox 24">
            <a:extLst>
              <a:ext uri="{FF2B5EF4-FFF2-40B4-BE49-F238E27FC236}">
                <a16:creationId xmlns:a16="http://schemas.microsoft.com/office/drawing/2014/main" id="{54D56E85-0F9D-4288-A1E6-D1517CB5EDFE}"/>
              </a:ext>
            </a:extLst>
          </p:cNvPr>
          <p:cNvSpPr txBox="1"/>
          <p:nvPr/>
        </p:nvSpPr>
        <p:spPr>
          <a:xfrm>
            <a:off x="7763036" y="1950915"/>
            <a:ext cx="1577325" cy="184666"/>
          </a:xfrm>
          <a:prstGeom prst="rect">
            <a:avLst/>
          </a:prstGeom>
        </p:spPr>
        <p:txBody>
          <a:bodyPr vert="horz" wrap="square" lIns="0" tIns="0" rIns="0" bIns="0" rtlCol="0" anchor="t">
            <a:noAutofit/>
          </a:bodyPr>
          <a:lstStyle/>
          <a:p>
            <a:pPr algn="l"/>
            <a:r>
              <a:rPr lang="en-US" sz="1100" b="1">
                <a:solidFill>
                  <a:schemeClr val="tx2"/>
                </a:solidFill>
                <a:ea typeface="Segoe UI" pitchFamily="34" charset="0"/>
                <a:cs typeface="Segoe UI Semibold" panose="020B0702040204020203" pitchFamily="34" charset="0"/>
              </a:rPr>
              <a:t>Transform with Azure</a:t>
            </a:r>
          </a:p>
        </p:txBody>
      </p:sp>
      <p:sp>
        <p:nvSpPr>
          <p:cNvPr id="29" name="TextBox 28">
            <a:extLst>
              <a:ext uri="{FF2B5EF4-FFF2-40B4-BE49-F238E27FC236}">
                <a16:creationId xmlns:a16="http://schemas.microsoft.com/office/drawing/2014/main" id="{241E1DAC-36F9-430B-97E9-1B702B3BD72C}"/>
              </a:ext>
            </a:extLst>
          </p:cNvPr>
          <p:cNvSpPr txBox="1"/>
          <p:nvPr/>
        </p:nvSpPr>
        <p:spPr>
          <a:xfrm>
            <a:off x="7401168" y="2312923"/>
            <a:ext cx="2066972" cy="534209"/>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Migrate applications to Azure VMs</a:t>
            </a:r>
          </a:p>
          <a:p>
            <a:pPr marL="173038" indent="-114300">
              <a:buFont typeface="Arial" panose="020B0604020202020204" pitchFamily="34" charset="0"/>
              <a:buChar char="•"/>
            </a:pPr>
            <a:r>
              <a:rPr lang="en-US" sz="800">
                <a:cs typeface="Segoe UI Semibold" panose="020B0702040204020203" pitchFamily="34" charset="0"/>
              </a:rPr>
              <a:t>Get 3 years of Extended Security Updates for Windows Server 2008 and 2008 RQ at no additional charge</a:t>
            </a:r>
          </a:p>
        </p:txBody>
      </p:sp>
      <p:sp>
        <p:nvSpPr>
          <p:cNvPr id="32" name="TextBox 31">
            <a:extLst>
              <a:ext uri="{FF2B5EF4-FFF2-40B4-BE49-F238E27FC236}">
                <a16:creationId xmlns:a16="http://schemas.microsoft.com/office/drawing/2014/main" id="{642735FE-0ED8-4C9E-9EAC-CBE5ADE38408}"/>
              </a:ext>
            </a:extLst>
          </p:cNvPr>
          <p:cNvSpPr txBox="1"/>
          <p:nvPr/>
        </p:nvSpPr>
        <p:spPr>
          <a:xfrm>
            <a:off x="7401168" y="2980254"/>
            <a:ext cx="2132545" cy="920716"/>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Migrate data to Azure Managed Instances or VMs</a:t>
            </a:r>
          </a:p>
          <a:p>
            <a:pPr marL="173038" lvl="0" indent="-114300">
              <a:spcAft>
                <a:spcPts val="200"/>
              </a:spcAft>
              <a:buFont typeface="Arial" panose="020B0604020202020204" pitchFamily="34" charset="0"/>
              <a:buChar char="•"/>
            </a:pPr>
            <a:r>
              <a:rPr lang="en-US" sz="800">
                <a:cs typeface="Segoe UI Semibold" panose="020B0702040204020203" pitchFamily="34" charset="0"/>
              </a:rPr>
              <a:t>Azure Managed offers a version free option</a:t>
            </a:r>
          </a:p>
          <a:p>
            <a:pPr marL="173038" lvl="0" indent="-114300">
              <a:spcAft>
                <a:spcPts val="200"/>
              </a:spcAft>
              <a:buFont typeface="Arial" panose="020B0604020202020204" pitchFamily="34" charset="0"/>
              <a:buChar char="•"/>
            </a:pPr>
            <a:r>
              <a:rPr lang="en-US" sz="800">
                <a:cs typeface="Segoe UI Semibold" panose="020B0702040204020203" pitchFamily="34" charset="0"/>
              </a:rPr>
              <a:t>Azure virtual machine include 2 more years of Extended Security Updates for SQL Server 2008 or 2008 R2 at no</a:t>
            </a:r>
            <a:br>
              <a:rPr lang="en-US" sz="800">
                <a:cs typeface="Segoe UI Semibold" panose="020B0702040204020203" pitchFamily="34" charset="0"/>
              </a:rPr>
            </a:br>
            <a:r>
              <a:rPr lang="en-US" sz="800">
                <a:cs typeface="Segoe UI Semibold" panose="020B0702040204020203" pitchFamily="34" charset="0"/>
              </a:rPr>
              <a:t>additional charge</a:t>
            </a:r>
          </a:p>
        </p:txBody>
      </p:sp>
      <p:sp>
        <p:nvSpPr>
          <p:cNvPr id="35" name="TextBox 34">
            <a:extLst>
              <a:ext uri="{FF2B5EF4-FFF2-40B4-BE49-F238E27FC236}">
                <a16:creationId xmlns:a16="http://schemas.microsoft.com/office/drawing/2014/main" id="{147107A0-BE2E-4607-8DC7-C260519DC1D2}"/>
              </a:ext>
            </a:extLst>
          </p:cNvPr>
          <p:cNvSpPr txBox="1"/>
          <p:nvPr/>
        </p:nvSpPr>
        <p:spPr>
          <a:xfrm>
            <a:off x="7401168" y="4034093"/>
            <a:ext cx="1893645" cy="553783"/>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Modernize when ready</a:t>
            </a:r>
          </a:p>
          <a:p>
            <a:pPr marL="173038" lvl="0" indent="-114300">
              <a:spcAft>
                <a:spcPts val="200"/>
              </a:spcAft>
              <a:buFont typeface="Arial" panose="020B0604020202020204" pitchFamily="34" charset="0"/>
              <a:buChar char="•"/>
            </a:pPr>
            <a:r>
              <a:rPr lang="en-US" sz="800">
                <a:cs typeface="Segoe UI Semibold" panose="020B0702040204020203" pitchFamily="34" charset="0"/>
              </a:rPr>
              <a:t>Upgrade in Azure when ready </a:t>
            </a:r>
          </a:p>
          <a:p>
            <a:pPr marL="173038" lvl="0" indent="-114300">
              <a:spcAft>
                <a:spcPts val="200"/>
              </a:spcAft>
              <a:buFont typeface="Arial" panose="020B0604020202020204" pitchFamily="34" charset="0"/>
              <a:buChar char="•"/>
            </a:pPr>
            <a:r>
              <a:rPr lang="en-US" sz="800">
                <a:cs typeface="Segoe UI Semibold" panose="020B0702040204020203" pitchFamily="34" charset="0"/>
              </a:rPr>
              <a:t>Or transform apps and data with</a:t>
            </a:r>
            <a:br>
              <a:rPr lang="en-US" sz="800">
                <a:cs typeface="Segoe UI Semibold" panose="020B0702040204020203" pitchFamily="34" charset="0"/>
              </a:rPr>
            </a:br>
            <a:r>
              <a:rPr lang="en-US" sz="800">
                <a:cs typeface="Segoe UI Semibold" panose="020B0702040204020203" pitchFamily="34" charset="0"/>
              </a:rPr>
              <a:t>Azure services</a:t>
            </a:r>
          </a:p>
        </p:txBody>
      </p:sp>
      <p:pic>
        <p:nvPicPr>
          <p:cNvPr id="39" name="Graphic 38">
            <a:extLst>
              <a:ext uri="{FF2B5EF4-FFF2-40B4-BE49-F238E27FC236}">
                <a16:creationId xmlns:a16="http://schemas.microsoft.com/office/drawing/2014/main" id="{D1ACE7C5-D085-44E4-AE83-B1BE2EFEA5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1168" y="1916888"/>
            <a:ext cx="316692" cy="252720"/>
          </a:xfrm>
          <a:prstGeom prst="rect">
            <a:avLst/>
          </a:prstGeom>
        </p:spPr>
      </p:pic>
      <p:sp>
        <p:nvSpPr>
          <p:cNvPr id="42" name="Oval 41">
            <a:extLst>
              <a:ext uri="{FF2B5EF4-FFF2-40B4-BE49-F238E27FC236}">
                <a16:creationId xmlns:a16="http://schemas.microsoft.com/office/drawing/2014/main" id="{ED0572CC-265D-4099-8937-FFADD0E7CD6D}"/>
              </a:ext>
            </a:extLst>
          </p:cNvPr>
          <p:cNvSpPr/>
          <p:nvPr/>
        </p:nvSpPr>
        <p:spPr>
          <a:xfrm>
            <a:off x="9495903" y="1916888"/>
            <a:ext cx="261386" cy="2613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00" b="1"/>
              <a:t>OR</a:t>
            </a:r>
          </a:p>
        </p:txBody>
      </p:sp>
      <p:sp>
        <p:nvSpPr>
          <p:cNvPr id="47" name="TextBox 46">
            <a:extLst>
              <a:ext uri="{FF2B5EF4-FFF2-40B4-BE49-F238E27FC236}">
                <a16:creationId xmlns:a16="http://schemas.microsoft.com/office/drawing/2014/main" id="{E9F6116E-A1B5-4F4A-BF44-5CF1B2A647DC}"/>
              </a:ext>
            </a:extLst>
          </p:cNvPr>
          <p:cNvSpPr txBox="1"/>
          <p:nvPr/>
        </p:nvSpPr>
        <p:spPr>
          <a:xfrm>
            <a:off x="10209213" y="2426763"/>
            <a:ext cx="1319856" cy="151566"/>
          </a:xfrm>
          <a:prstGeom prst="rect">
            <a:avLst/>
          </a:prstGeom>
        </p:spPr>
        <p:txBody>
          <a:bodyPr vert="horz" wrap="square" lIns="0" tIns="0" rIns="0" bIns="0" rtlCol="0" anchor="t">
            <a:noAutofit/>
          </a:bodyPr>
          <a:lstStyle/>
          <a:p>
            <a:pPr marL="114300" indent="-114300" algn="l">
              <a:buFont typeface="Arial" panose="020B0604020202020204" pitchFamily="34" charset="0"/>
              <a:buChar char="•"/>
            </a:pPr>
            <a:endParaRPr lang="en-US" sz="800">
              <a:ea typeface="Segoe UI"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C9AFA855-9C85-4FC5-B1C4-AB1008A131E9}"/>
              </a:ext>
            </a:extLst>
          </p:cNvPr>
          <p:cNvSpPr txBox="1"/>
          <p:nvPr/>
        </p:nvSpPr>
        <p:spPr>
          <a:xfrm>
            <a:off x="10242142" y="1970621"/>
            <a:ext cx="1601788" cy="184666"/>
          </a:xfrm>
          <a:prstGeom prst="rect">
            <a:avLst/>
          </a:prstGeom>
        </p:spPr>
        <p:txBody>
          <a:bodyPr vert="horz" wrap="square" lIns="0" tIns="0" rIns="0" bIns="0" rtlCol="0" anchor="t">
            <a:noAutofit/>
          </a:bodyPr>
          <a:lstStyle/>
          <a:p>
            <a:pPr algn="l"/>
            <a:r>
              <a:rPr lang="en-US" sz="1100" b="1">
                <a:solidFill>
                  <a:schemeClr val="tx2"/>
                </a:solidFill>
                <a:ea typeface="Segoe UI" pitchFamily="34" charset="0"/>
                <a:cs typeface="Segoe UI Semibold" panose="020B0702040204020203" pitchFamily="34" charset="0"/>
              </a:rPr>
              <a:t>Upgrade on-premises</a:t>
            </a:r>
          </a:p>
        </p:txBody>
      </p:sp>
      <p:sp>
        <p:nvSpPr>
          <p:cNvPr id="30" name="TextBox 29">
            <a:extLst>
              <a:ext uri="{FF2B5EF4-FFF2-40B4-BE49-F238E27FC236}">
                <a16:creationId xmlns:a16="http://schemas.microsoft.com/office/drawing/2014/main" id="{6051A062-E24C-4D48-B215-9C15E1FA423B}"/>
              </a:ext>
            </a:extLst>
          </p:cNvPr>
          <p:cNvSpPr txBox="1"/>
          <p:nvPr/>
        </p:nvSpPr>
        <p:spPr>
          <a:xfrm>
            <a:off x="9902359" y="2365480"/>
            <a:ext cx="1638119" cy="496845"/>
          </a:xfrm>
          <a:prstGeom prst="rect">
            <a:avLst/>
          </a:prstGeom>
        </p:spPr>
        <p:txBody>
          <a:bodyPr vert="horz" wrap="square" lIns="0" tIns="0" rIns="0" bIns="0" rtlCol="0" anchor="t">
            <a:noAutofit/>
          </a:bodyPr>
          <a:lstStyle/>
          <a:p>
            <a:r>
              <a:rPr lang="en-US" sz="1000">
                <a:solidFill>
                  <a:schemeClr val="tx2"/>
                </a:solidFill>
                <a:cs typeface="Segoe UI Semibold" panose="020B0702040204020203" pitchFamily="34" charset="0"/>
              </a:rPr>
              <a:t>Upgrade to latest version</a:t>
            </a:r>
          </a:p>
          <a:p>
            <a:pPr marL="173038" lvl="0" indent="-114300">
              <a:spcAft>
                <a:spcPts val="200"/>
              </a:spcAft>
              <a:buFont typeface="Arial" panose="020B0604020202020204" pitchFamily="34" charset="0"/>
              <a:buChar char="•"/>
            </a:pPr>
            <a:r>
              <a:rPr lang="en-US" sz="800">
                <a:cs typeface="Segoe UI Semibold" panose="020B0702040204020203" pitchFamily="34" charset="0"/>
              </a:rPr>
              <a:t>Windows Server 2016 or 2019</a:t>
            </a:r>
          </a:p>
          <a:p>
            <a:pPr marL="173038" lvl="0" indent="-114300">
              <a:spcAft>
                <a:spcPts val="200"/>
              </a:spcAft>
              <a:buFont typeface="Arial" panose="020B0604020202020204" pitchFamily="34" charset="0"/>
              <a:buChar char="•"/>
            </a:pPr>
            <a:r>
              <a:rPr lang="en-US" sz="800">
                <a:cs typeface="Segoe UI Semibold" panose="020B0702040204020203" pitchFamily="34" charset="0"/>
              </a:rPr>
              <a:t>SQL Server 2017 or 2016</a:t>
            </a:r>
          </a:p>
        </p:txBody>
      </p:sp>
      <p:sp>
        <p:nvSpPr>
          <p:cNvPr id="33" name="TextBox 32">
            <a:extLst>
              <a:ext uri="{FF2B5EF4-FFF2-40B4-BE49-F238E27FC236}">
                <a16:creationId xmlns:a16="http://schemas.microsoft.com/office/drawing/2014/main" id="{0A0BF4F4-F3BE-41A1-91CE-8DD65DCBF3DC}"/>
              </a:ext>
            </a:extLst>
          </p:cNvPr>
          <p:cNvSpPr txBox="1"/>
          <p:nvPr/>
        </p:nvSpPr>
        <p:spPr>
          <a:xfrm>
            <a:off x="9902359" y="3032811"/>
            <a:ext cx="1828180" cy="862308"/>
          </a:xfrm>
          <a:prstGeom prst="rect">
            <a:avLst/>
          </a:prstGeom>
        </p:spPr>
        <p:txBody>
          <a:bodyPr vert="horz" wrap="square" lIns="0" tIns="0" rIns="0" bIns="0" rtlCol="0" anchor="t">
            <a:noAutofit/>
          </a:bodyPr>
          <a:lstStyle/>
          <a:p>
            <a:r>
              <a:rPr lang="en-US" sz="1000">
                <a:solidFill>
                  <a:schemeClr val="tx2"/>
                </a:solidFill>
                <a:cs typeface="Segoe UI Semibold" panose="020B0702040204020203" pitchFamily="34" charset="0"/>
              </a:rPr>
              <a:t>Or buy time to upgrade</a:t>
            </a:r>
          </a:p>
          <a:p>
            <a:pPr marL="173038" lvl="0" indent="-114300">
              <a:spcAft>
                <a:spcPts val="200"/>
              </a:spcAft>
              <a:buFont typeface="Arial" panose="020B0604020202020204" pitchFamily="34" charset="0"/>
              <a:buChar char="•"/>
            </a:pPr>
            <a:r>
              <a:rPr lang="en-US" sz="800">
                <a:cs typeface="Segoe UI Semibold" panose="020B0702040204020203" pitchFamily="34" charset="0"/>
              </a:rPr>
              <a:t>Buy extended Security Updates to get 3 more years of security updates for windows Server and SQL Server 2008 or 2008 R2</a:t>
            </a:r>
          </a:p>
          <a:p>
            <a:pPr marL="173038" lvl="0" indent="-114300">
              <a:spcAft>
                <a:spcPts val="200"/>
              </a:spcAft>
              <a:buFont typeface="Arial" panose="020B0604020202020204" pitchFamily="34" charset="0"/>
              <a:buChar char="•"/>
            </a:pPr>
            <a:r>
              <a:rPr lang="en-US" sz="800">
                <a:cs typeface="Segoe UI Semibold" panose="020B0702040204020203" pitchFamily="34" charset="0"/>
              </a:rPr>
              <a:t>Upgrade when ready</a:t>
            </a:r>
          </a:p>
        </p:txBody>
      </p:sp>
      <p:grpSp>
        <p:nvGrpSpPr>
          <p:cNvPr id="5" name="Group 4">
            <a:extLst>
              <a:ext uri="{FF2B5EF4-FFF2-40B4-BE49-F238E27FC236}">
                <a16:creationId xmlns:a16="http://schemas.microsoft.com/office/drawing/2014/main" id="{25D1087D-34A2-4493-8300-F47CA89F7DB9}"/>
              </a:ext>
            </a:extLst>
          </p:cNvPr>
          <p:cNvGrpSpPr/>
          <p:nvPr/>
        </p:nvGrpSpPr>
        <p:grpSpPr>
          <a:xfrm>
            <a:off x="9902359" y="1916888"/>
            <a:ext cx="308006" cy="292132"/>
            <a:chOff x="9838970" y="1868120"/>
            <a:chExt cx="308006" cy="292132"/>
          </a:xfrm>
        </p:grpSpPr>
        <p:sp>
          <p:nvSpPr>
            <p:cNvPr id="13" name="Graphic 9">
              <a:extLst>
                <a:ext uri="{FF2B5EF4-FFF2-40B4-BE49-F238E27FC236}">
                  <a16:creationId xmlns:a16="http://schemas.microsoft.com/office/drawing/2014/main" id="{856DDB4B-D4AC-4AE5-AA41-0233E9AE3AF9}"/>
                </a:ext>
              </a:extLst>
            </p:cNvPr>
            <p:cNvSpPr/>
            <p:nvPr/>
          </p:nvSpPr>
          <p:spPr>
            <a:xfrm>
              <a:off x="9838970" y="2032204"/>
              <a:ext cx="308006" cy="128048"/>
            </a:xfrm>
            <a:custGeom>
              <a:avLst/>
              <a:gdLst>
                <a:gd name="connsiteX0" fmla="*/ 783953 w 847725"/>
                <a:gd name="connsiteY0" fmla="*/ 7149 h 352425"/>
                <a:gd name="connsiteX1" fmla="*/ 753423 w 847725"/>
                <a:gd name="connsiteY1" fmla="*/ 14525 h 352425"/>
                <a:gd name="connsiteX2" fmla="*/ 753413 w 847725"/>
                <a:gd name="connsiteY2" fmla="*/ 14528 h 352425"/>
                <a:gd name="connsiteX3" fmla="*/ 574947 w 847725"/>
                <a:gd name="connsiteY3" fmla="*/ 100289 h 352425"/>
                <a:gd name="connsiteX4" fmla="*/ 523152 w 847725"/>
                <a:gd name="connsiteY4" fmla="*/ 67999 h 352425"/>
                <a:gd name="connsiteX5" fmla="*/ 523152 w 847725"/>
                <a:gd name="connsiteY5" fmla="*/ 67996 h 352425"/>
                <a:gd name="connsiteX6" fmla="*/ 523083 w 847725"/>
                <a:gd name="connsiteY6" fmla="*/ 67999 h 352425"/>
                <a:gd name="connsiteX7" fmla="*/ 420761 w 847725"/>
                <a:gd name="connsiteY7" fmla="*/ 71035 h 352425"/>
                <a:gd name="connsiteX8" fmla="*/ 352714 w 847725"/>
                <a:gd name="connsiteY8" fmla="*/ 58069 h 352425"/>
                <a:gd name="connsiteX9" fmla="*/ 260619 w 847725"/>
                <a:gd name="connsiteY9" fmla="*/ 43603 h 352425"/>
                <a:gd name="connsiteX10" fmla="*/ 148498 w 847725"/>
                <a:gd name="connsiteY10" fmla="*/ 65534 h 352425"/>
                <a:gd name="connsiteX11" fmla="*/ 148498 w 847725"/>
                <a:gd name="connsiteY11" fmla="*/ 43219 h 352425"/>
                <a:gd name="connsiteX12" fmla="*/ 147047 w 847725"/>
                <a:gd name="connsiteY12" fmla="*/ 35931 h 352425"/>
                <a:gd name="connsiteX13" fmla="*/ 142918 w 847725"/>
                <a:gd name="connsiteY13" fmla="*/ 29752 h 352425"/>
                <a:gd name="connsiteX14" fmla="*/ 136740 w 847725"/>
                <a:gd name="connsiteY14" fmla="*/ 25623 h 352425"/>
                <a:gd name="connsiteX15" fmla="*/ 129451 w 847725"/>
                <a:gd name="connsiteY15" fmla="*/ 24172 h 352425"/>
                <a:gd name="connsiteX16" fmla="*/ 26194 w 847725"/>
                <a:gd name="connsiteY16" fmla="*/ 24172 h 352425"/>
                <a:gd name="connsiteX17" fmla="*/ 18904 w 847725"/>
                <a:gd name="connsiteY17" fmla="*/ 25622 h 352425"/>
                <a:gd name="connsiteX18" fmla="*/ 12724 w 847725"/>
                <a:gd name="connsiteY18" fmla="*/ 29751 h 352425"/>
                <a:gd name="connsiteX19" fmla="*/ 8594 w 847725"/>
                <a:gd name="connsiteY19" fmla="*/ 35930 h 352425"/>
                <a:gd name="connsiteX20" fmla="*/ 7144 w 847725"/>
                <a:gd name="connsiteY20" fmla="*/ 43219 h 352425"/>
                <a:gd name="connsiteX21" fmla="*/ 7144 w 847725"/>
                <a:gd name="connsiteY21" fmla="*/ 326608 h 352425"/>
                <a:gd name="connsiteX22" fmla="*/ 8594 w 847725"/>
                <a:gd name="connsiteY22" fmla="*/ 333898 h 352425"/>
                <a:gd name="connsiteX23" fmla="*/ 12724 w 847725"/>
                <a:gd name="connsiteY23" fmla="*/ 340078 h 352425"/>
                <a:gd name="connsiteX24" fmla="*/ 18904 w 847725"/>
                <a:gd name="connsiteY24" fmla="*/ 344206 h 352425"/>
                <a:gd name="connsiteX25" fmla="*/ 26194 w 847725"/>
                <a:gd name="connsiteY25" fmla="*/ 345655 h 352425"/>
                <a:gd name="connsiteX26" fmla="*/ 129451 w 847725"/>
                <a:gd name="connsiteY26" fmla="*/ 345655 h 352425"/>
                <a:gd name="connsiteX27" fmla="*/ 136740 w 847725"/>
                <a:gd name="connsiteY27" fmla="*/ 344205 h 352425"/>
                <a:gd name="connsiteX28" fmla="*/ 142918 w 847725"/>
                <a:gd name="connsiteY28" fmla="*/ 340076 h 352425"/>
                <a:gd name="connsiteX29" fmla="*/ 147047 w 847725"/>
                <a:gd name="connsiteY29" fmla="*/ 333897 h 352425"/>
                <a:gd name="connsiteX30" fmla="*/ 148498 w 847725"/>
                <a:gd name="connsiteY30" fmla="*/ 326608 h 352425"/>
                <a:gd name="connsiteX31" fmla="*/ 148498 w 847725"/>
                <a:gd name="connsiteY31" fmla="*/ 302311 h 352425"/>
                <a:gd name="connsiteX32" fmla="*/ 461517 w 847725"/>
                <a:gd name="connsiteY32" fmla="*/ 317842 h 352425"/>
                <a:gd name="connsiteX33" fmla="*/ 461531 w 847725"/>
                <a:gd name="connsiteY33" fmla="*/ 317842 h 352425"/>
                <a:gd name="connsiteX34" fmla="*/ 540059 w 847725"/>
                <a:gd name="connsiteY34" fmla="*/ 290542 h 352425"/>
                <a:gd name="connsiteX35" fmla="*/ 641251 w 847725"/>
                <a:gd name="connsiteY35" fmla="*/ 230386 h 352425"/>
                <a:gd name="connsiteX36" fmla="*/ 822642 w 847725"/>
                <a:gd name="connsiteY36" fmla="*/ 106810 h 352425"/>
                <a:gd name="connsiteX37" fmla="*/ 822651 w 847725"/>
                <a:gd name="connsiteY37" fmla="*/ 106807 h 352425"/>
                <a:gd name="connsiteX38" fmla="*/ 844997 w 847725"/>
                <a:gd name="connsiteY38" fmla="*/ 70535 h 352425"/>
                <a:gd name="connsiteX39" fmla="*/ 835174 w 847725"/>
                <a:gd name="connsiteY39" fmla="*/ 32334 h 352425"/>
                <a:gd name="connsiteX40" fmla="*/ 783950 w 847725"/>
                <a:gd name="connsiteY40" fmla="*/ 7149 h 352425"/>
                <a:gd name="connsiteX41" fmla="*/ 786543 w 847725"/>
                <a:gd name="connsiteY41" fmla="*/ 44231 h 352425"/>
                <a:gd name="connsiteX42" fmla="*/ 803762 w 847725"/>
                <a:gd name="connsiteY42" fmla="*/ 53890 h 352425"/>
                <a:gd name="connsiteX43" fmla="*/ 807159 w 847725"/>
                <a:gd name="connsiteY43" fmla="*/ 66124 h 352425"/>
                <a:gd name="connsiteX44" fmla="*/ 801289 w 847725"/>
                <a:gd name="connsiteY44" fmla="*/ 75265 h 352425"/>
                <a:gd name="connsiteX45" fmla="*/ 801279 w 847725"/>
                <a:gd name="connsiteY45" fmla="*/ 75270 h 352425"/>
                <a:gd name="connsiteX46" fmla="*/ 620584 w 847725"/>
                <a:gd name="connsiteY46" fmla="*/ 198382 h 352425"/>
                <a:gd name="connsiteX47" fmla="*/ 522518 w 847725"/>
                <a:gd name="connsiteY47" fmla="*/ 256725 h 352425"/>
                <a:gd name="connsiteX48" fmla="*/ 461517 w 847725"/>
                <a:gd name="connsiteY48" fmla="*/ 279745 h 352425"/>
                <a:gd name="connsiteX49" fmla="*/ 461499 w 847725"/>
                <a:gd name="connsiteY49" fmla="*/ 279745 h 352425"/>
                <a:gd name="connsiteX50" fmla="*/ 148498 w 847725"/>
                <a:gd name="connsiteY50" fmla="*/ 263652 h 352425"/>
                <a:gd name="connsiteX51" fmla="*/ 148498 w 847725"/>
                <a:gd name="connsiteY51" fmla="*/ 247259 h 352425"/>
                <a:gd name="connsiteX52" fmla="*/ 147152 w 847725"/>
                <a:gd name="connsiteY52" fmla="*/ 239860 h 352425"/>
                <a:gd name="connsiteX53" fmla="*/ 143047 w 847725"/>
                <a:gd name="connsiteY53" fmla="*/ 233557 h 352425"/>
                <a:gd name="connsiteX54" fmla="*/ 136824 w 847725"/>
                <a:gd name="connsiteY54" fmla="*/ 229335 h 352425"/>
                <a:gd name="connsiteX55" fmla="*/ 129450 w 847725"/>
                <a:gd name="connsiteY55" fmla="*/ 227850 h 352425"/>
                <a:gd name="connsiteX56" fmla="*/ 122078 w 847725"/>
                <a:gd name="connsiteY56" fmla="*/ 229335 h 352425"/>
                <a:gd name="connsiteX57" fmla="*/ 115854 w 847725"/>
                <a:gd name="connsiteY57" fmla="*/ 233557 h 352425"/>
                <a:gd name="connsiteX58" fmla="*/ 111750 w 847725"/>
                <a:gd name="connsiteY58" fmla="*/ 239860 h 352425"/>
                <a:gd name="connsiteX59" fmla="*/ 110404 w 847725"/>
                <a:gd name="connsiteY59" fmla="*/ 247259 h 352425"/>
                <a:gd name="connsiteX60" fmla="*/ 110404 w 847725"/>
                <a:gd name="connsiteY60" fmla="*/ 307562 h 352425"/>
                <a:gd name="connsiteX61" fmla="*/ 45241 w 847725"/>
                <a:gd name="connsiteY61" fmla="*/ 307562 h 352425"/>
                <a:gd name="connsiteX62" fmla="*/ 45241 w 847725"/>
                <a:gd name="connsiteY62" fmla="*/ 62266 h 352425"/>
                <a:gd name="connsiteX63" fmla="*/ 110404 w 847725"/>
                <a:gd name="connsiteY63" fmla="*/ 62266 h 352425"/>
                <a:gd name="connsiteX64" fmla="*/ 110404 w 847725"/>
                <a:gd name="connsiteY64" fmla="*/ 122568 h 352425"/>
                <a:gd name="connsiteX65" fmla="*/ 111750 w 847725"/>
                <a:gd name="connsiteY65" fmla="*/ 129968 h 352425"/>
                <a:gd name="connsiteX66" fmla="*/ 115854 w 847725"/>
                <a:gd name="connsiteY66" fmla="*/ 136270 h 352425"/>
                <a:gd name="connsiteX67" fmla="*/ 122078 w 847725"/>
                <a:gd name="connsiteY67" fmla="*/ 140493 h 352425"/>
                <a:gd name="connsiteX68" fmla="*/ 129450 w 847725"/>
                <a:gd name="connsiteY68" fmla="*/ 141977 h 352425"/>
                <a:gd name="connsiteX69" fmla="*/ 136824 w 847725"/>
                <a:gd name="connsiteY69" fmla="*/ 140493 h 352425"/>
                <a:gd name="connsiteX70" fmla="*/ 143047 w 847725"/>
                <a:gd name="connsiteY70" fmla="*/ 136270 h 352425"/>
                <a:gd name="connsiteX71" fmla="*/ 147152 w 847725"/>
                <a:gd name="connsiteY71" fmla="*/ 129968 h 352425"/>
                <a:gd name="connsiteX72" fmla="*/ 148498 w 847725"/>
                <a:gd name="connsiteY72" fmla="*/ 122568 h 352425"/>
                <a:gd name="connsiteX73" fmla="*/ 148498 w 847725"/>
                <a:gd name="connsiteY73" fmla="*/ 106051 h 352425"/>
                <a:gd name="connsiteX74" fmla="*/ 260619 w 847725"/>
                <a:gd name="connsiteY74" fmla="*/ 81700 h 352425"/>
                <a:gd name="connsiteX75" fmla="*/ 342132 w 847725"/>
                <a:gd name="connsiteY75" fmla="*/ 94666 h 352425"/>
                <a:gd name="connsiteX76" fmla="*/ 420937 w 847725"/>
                <a:gd name="connsiteY76" fmla="*/ 109132 h 352425"/>
                <a:gd name="connsiteX77" fmla="*/ 421502 w 847725"/>
                <a:gd name="connsiteY77" fmla="*/ 109126 h 352425"/>
                <a:gd name="connsiteX78" fmla="*/ 524284 w 847725"/>
                <a:gd name="connsiteY78" fmla="*/ 106078 h 352425"/>
                <a:gd name="connsiteX79" fmla="*/ 524351 w 847725"/>
                <a:gd name="connsiteY79" fmla="*/ 106075 h 352425"/>
                <a:gd name="connsiteX80" fmla="*/ 541059 w 847725"/>
                <a:gd name="connsiteY80" fmla="*/ 120473 h 352425"/>
                <a:gd name="connsiteX81" fmla="*/ 522903 w 847725"/>
                <a:gd name="connsiteY81" fmla="*/ 134877 h 352425"/>
                <a:gd name="connsiteX82" fmla="*/ 327342 w 847725"/>
                <a:gd name="connsiteY82" fmla="*/ 143258 h 352425"/>
                <a:gd name="connsiteX83" fmla="*/ 320034 w 847725"/>
                <a:gd name="connsiteY83" fmla="*/ 144945 h 352425"/>
                <a:gd name="connsiteX84" fmla="*/ 313944 w 847725"/>
                <a:gd name="connsiteY84" fmla="*/ 149320 h 352425"/>
                <a:gd name="connsiteX85" fmla="*/ 310015 w 847725"/>
                <a:gd name="connsiteY85" fmla="*/ 155708 h 352425"/>
                <a:gd name="connsiteX86" fmla="*/ 308855 w 847725"/>
                <a:gd name="connsiteY86" fmla="*/ 163116 h 352425"/>
                <a:gd name="connsiteX87" fmla="*/ 310645 w 847725"/>
                <a:gd name="connsiteY87" fmla="*/ 170399 h 352425"/>
                <a:gd name="connsiteX88" fmla="*/ 315106 w 847725"/>
                <a:gd name="connsiteY88" fmla="*/ 176427 h 352425"/>
                <a:gd name="connsiteX89" fmla="*/ 321549 w 847725"/>
                <a:gd name="connsiteY89" fmla="*/ 180265 h 352425"/>
                <a:gd name="connsiteX90" fmla="*/ 328973 w 847725"/>
                <a:gd name="connsiteY90" fmla="*/ 181320 h 352425"/>
                <a:gd name="connsiteX91" fmla="*/ 524533 w 847725"/>
                <a:gd name="connsiteY91" fmla="*/ 172938 h 352425"/>
                <a:gd name="connsiteX92" fmla="*/ 573536 w 847725"/>
                <a:gd name="connsiteY92" fmla="*/ 143235 h 352425"/>
                <a:gd name="connsiteX93" fmla="*/ 769921 w 847725"/>
                <a:gd name="connsiteY93" fmla="*/ 48863 h 352425"/>
                <a:gd name="connsiteX94" fmla="*/ 769921 w 847725"/>
                <a:gd name="connsiteY94" fmla="*/ 48860 h 352425"/>
                <a:gd name="connsiteX95" fmla="*/ 786536 w 847725"/>
                <a:gd name="connsiteY95" fmla="*/ 4423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47725" h="352425">
                  <a:moveTo>
                    <a:pt x="783953" y="7149"/>
                  </a:moveTo>
                  <a:cubicBezTo>
                    <a:pt x="774112" y="7273"/>
                    <a:pt x="763745" y="9562"/>
                    <a:pt x="753423" y="14525"/>
                  </a:cubicBezTo>
                  <a:cubicBezTo>
                    <a:pt x="753423" y="14526"/>
                    <a:pt x="753423" y="14527"/>
                    <a:pt x="753413" y="14528"/>
                  </a:cubicBezTo>
                  <a:lnTo>
                    <a:pt x="574947" y="100289"/>
                  </a:lnTo>
                  <a:cubicBezTo>
                    <a:pt x="566464" y="80768"/>
                    <a:pt x="546126" y="67262"/>
                    <a:pt x="523152" y="67999"/>
                  </a:cubicBezTo>
                  <a:lnTo>
                    <a:pt x="523152" y="67996"/>
                  </a:lnTo>
                  <a:lnTo>
                    <a:pt x="523083" y="67999"/>
                  </a:lnTo>
                  <a:lnTo>
                    <a:pt x="420761" y="71035"/>
                  </a:lnTo>
                  <a:cubicBezTo>
                    <a:pt x="395637" y="71006"/>
                    <a:pt x="376680" y="64999"/>
                    <a:pt x="352714" y="58069"/>
                  </a:cubicBezTo>
                  <a:cubicBezTo>
                    <a:pt x="328692" y="51123"/>
                    <a:pt x="300114" y="43603"/>
                    <a:pt x="260619" y="43603"/>
                  </a:cubicBezTo>
                  <a:cubicBezTo>
                    <a:pt x="228009" y="43603"/>
                    <a:pt x="184194" y="53435"/>
                    <a:pt x="148498" y="65534"/>
                  </a:cubicBezTo>
                  <a:lnTo>
                    <a:pt x="148498" y="43219"/>
                  </a:lnTo>
                  <a:cubicBezTo>
                    <a:pt x="148498" y="40726"/>
                    <a:pt x="148001" y="38234"/>
                    <a:pt x="147047" y="35931"/>
                  </a:cubicBezTo>
                  <a:cubicBezTo>
                    <a:pt x="146093" y="33628"/>
                    <a:pt x="144681" y="31515"/>
                    <a:pt x="142918" y="29752"/>
                  </a:cubicBezTo>
                  <a:cubicBezTo>
                    <a:pt x="141156" y="27989"/>
                    <a:pt x="139043" y="26578"/>
                    <a:pt x="136740" y="25623"/>
                  </a:cubicBezTo>
                  <a:cubicBezTo>
                    <a:pt x="134437" y="24669"/>
                    <a:pt x="131944" y="24172"/>
                    <a:pt x="129451" y="24172"/>
                  </a:cubicBezTo>
                  <a:lnTo>
                    <a:pt x="26194" y="24172"/>
                  </a:lnTo>
                  <a:cubicBezTo>
                    <a:pt x="23700" y="24172"/>
                    <a:pt x="21208" y="24668"/>
                    <a:pt x="18904" y="25622"/>
                  </a:cubicBezTo>
                  <a:cubicBezTo>
                    <a:pt x="16601" y="26576"/>
                    <a:pt x="14488" y="27988"/>
                    <a:pt x="12724" y="29751"/>
                  </a:cubicBezTo>
                  <a:cubicBezTo>
                    <a:pt x="10961" y="31513"/>
                    <a:pt x="9549" y="33626"/>
                    <a:pt x="8594" y="35930"/>
                  </a:cubicBezTo>
                  <a:cubicBezTo>
                    <a:pt x="7640" y="38233"/>
                    <a:pt x="7144" y="40725"/>
                    <a:pt x="7144" y="43219"/>
                  </a:cubicBezTo>
                  <a:lnTo>
                    <a:pt x="7144" y="326608"/>
                  </a:lnTo>
                  <a:cubicBezTo>
                    <a:pt x="7144" y="329102"/>
                    <a:pt x="7640" y="331594"/>
                    <a:pt x="8594" y="333898"/>
                  </a:cubicBezTo>
                  <a:cubicBezTo>
                    <a:pt x="9549" y="336201"/>
                    <a:pt x="10961" y="338314"/>
                    <a:pt x="12724" y="340078"/>
                  </a:cubicBezTo>
                  <a:cubicBezTo>
                    <a:pt x="14488" y="341840"/>
                    <a:pt x="16601" y="343251"/>
                    <a:pt x="18904" y="344206"/>
                  </a:cubicBezTo>
                  <a:cubicBezTo>
                    <a:pt x="21208" y="345160"/>
                    <a:pt x="23700" y="345655"/>
                    <a:pt x="26194" y="345655"/>
                  </a:cubicBezTo>
                  <a:lnTo>
                    <a:pt x="129451" y="345655"/>
                  </a:lnTo>
                  <a:cubicBezTo>
                    <a:pt x="131944" y="345655"/>
                    <a:pt x="134437" y="345160"/>
                    <a:pt x="136740" y="344205"/>
                  </a:cubicBezTo>
                  <a:cubicBezTo>
                    <a:pt x="139043" y="343250"/>
                    <a:pt x="141156" y="341839"/>
                    <a:pt x="142918" y="340076"/>
                  </a:cubicBezTo>
                  <a:cubicBezTo>
                    <a:pt x="144681" y="338313"/>
                    <a:pt x="146093" y="336200"/>
                    <a:pt x="147047" y="333897"/>
                  </a:cubicBezTo>
                  <a:cubicBezTo>
                    <a:pt x="148001" y="331594"/>
                    <a:pt x="148498" y="329102"/>
                    <a:pt x="148498" y="326608"/>
                  </a:cubicBezTo>
                  <a:lnTo>
                    <a:pt x="148498" y="302311"/>
                  </a:lnTo>
                  <a:cubicBezTo>
                    <a:pt x="273834" y="280041"/>
                    <a:pt x="348514" y="317935"/>
                    <a:pt x="461517" y="317842"/>
                  </a:cubicBezTo>
                  <a:cubicBezTo>
                    <a:pt x="461517" y="317842"/>
                    <a:pt x="461526" y="317842"/>
                    <a:pt x="461531" y="317842"/>
                  </a:cubicBezTo>
                  <a:cubicBezTo>
                    <a:pt x="484905" y="317838"/>
                    <a:pt x="509408" y="306440"/>
                    <a:pt x="540059" y="290542"/>
                  </a:cubicBezTo>
                  <a:cubicBezTo>
                    <a:pt x="570716" y="274640"/>
                    <a:pt x="605779" y="253290"/>
                    <a:pt x="641251" y="230386"/>
                  </a:cubicBezTo>
                  <a:cubicBezTo>
                    <a:pt x="712193" y="184574"/>
                    <a:pt x="784861" y="132389"/>
                    <a:pt x="822642" y="106810"/>
                  </a:cubicBezTo>
                  <a:cubicBezTo>
                    <a:pt x="822642" y="106809"/>
                    <a:pt x="822651" y="106809"/>
                    <a:pt x="822651" y="106807"/>
                  </a:cubicBezTo>
                  <a:cubicBezTo>
                    <a:pt x="835624" y="98016"/>
                    <a:pt x="843403" y="84216"/>
                    <a:pt x="844997" y="70535"/>
                  </a:cubicBezTo>
                  <a:cubicBezTo>
                    <a:pt x="846592" y="56854"/>
                    <a:pt x="842783" y="43424"/>
                    <a:pt x="835174" y="32334"/>
                  </a:cubicBezTo>
                  <a:cubicBezTo>
                    <a:pt x="824712" y="17085"/>
                    <a:pt x="805605" y="6878"/>
                    <a:pt x="783950" y="7149"/>
                  </a:cubicBezTo>
                  <a:close/>
                  <a:moveTo>
                    <a:pt x="786543" y="44231"/>
                  </a:moveTo>
                  <a:cubicBezTo>
                    <a:pt x="795108" y="44110"/>
                    <a:pt x="800185" y="48676"/>
                    <a:pt x="803762" y="53890"/>
                  </a:cubicBezTo>
                  <a:cubicBezTo>
                    <a:pt x="806488" y="57863"/>
                    <a:pt x="807577" y="62537"/>
                    <a:pt x="807159" y="66124"/>
                  </a:cubicBezTo>
                  <a:cubicBezTo>
                    <a:pt x="806741" y="69709"/>
                    <a:pt x="805599" y="72342"/>
                    <a:pt x="801289" y="75265"/>
                  </a:cubicBezTo>
                  <a:cubicBezTo>
                    <a:pt x="801289" y="75266"/>
                    <a:pt x="801289" y="75269"/>
                    <a:pt x="801279" y="75270"/>
                  </a:cubicBezTo>
                  <a:cubicBezTo>
                    <a:pt x="762378" y="101608"/>
                    <a:pt x="690402" y="153296"/>
                    <a:pt x="620584" y="198382"/>
                  </a:cubicBezTo>
                  <a:cubicBezTo>
                    <a:pt x="585672" y="220926"/>
                    <a:pt x="551322" y="241784"/>
                    <a:pt x="522518" y="256725"/>
                  </a:cubicBezTo>
                  <a:cubicBezTo>
                    <a:pt x="493714" y="271665"/>
                    <a:pt x="468715" y="279745"/>
                    <a:pt x="461517" y="279745"/>
                  </a:cubicBezTo>
                  <a:cubicBezTo>
                    <a:pt x="461507" y="279745"/>
                    <a:pt x="461504" y="279745"/>
                    <a:pt x="461499" y="279745"/>
                  </a:cubicBezTo>
                  <a:cubicBezTo>
                    <a:pt x="359249" y="279841"/>
                    <a:pt x="279239" y="242057"/>
                    <a:pt x="148498" y="263652"/>
                  </a:cubicBezTo>
                  <a:lnTo>
                    <a:pt x="148498" y="247259"/>
                  </a:lnTo>
                  <a:cubicBezTo>
                    <a:pt x="148545" y="244736"/>
                    <a:pt x="148085" y="242204"/>
                    <a:pt x="147152" y="239860"/>
                  </a:cubicBezTo>
                  <a:cubicBezTo>
                    <a:pt x="146219" y="237515"/>
                    <a:pt x="144815" y="235359"/>
                    <a:pt x="143047" y="233557"/>
                  </a:cubicBezTo>
                  <a:cubicBezTo>
                    <a:pt x="141281" y="231756"/>
                    <a:pt x="139151" y="230312"/>
                    <a:pt x="136824" y="229335"/>
                  </a:cubicBezTo>
                  <a:cubicBezTo>
                    <a:pt x="134497" y="228359"/>
                    <a:pt x="131975" y="227850"/>
                    <a:pt x="129450" y="227850"/>
                  </a:cubicBezTo>
                  <a:cubicBezTo>
                    <a:pt x="126927" y="227850"/>
                    <a:pt x="124405" y="228355"/>
                    <a:pt x="122078" y="229335"/>
                  </a:cubicBezTo>
                  <a:cubicBezTo>
                    <a:pt x="119751" y="230312"/>
                    <a:pt x="117621" y="231756"/>
                    <a:pt x="115854" y="233557"/>
                  </a:cubicBezTo>
                  <a:cubicBezTo>
                    <a:pt x="114087" y="235359"/>
                    <a:pt x="112683" y="237515"/>
                    <a:pt x="111750" y="239860"/>
                  </a:cubicBezTo>
                  <a:cubicBezTo>
                    <a:pt x="110817" y="242204"/>
                    <a:pt x="110357" y="244736"/>
                    <a:pt x="110404" y="247259"/>
                  </a:cubicBezTo>
                  <a:lnTo>
                    <a:pt x="110404" y="307562"/>
                  </a:lnTo>
                  <a:lnTo>
                    <a:pt x="45241" y="307562"/>
                  </a:lnTo>
                  <a:lnTo>
                    <a:pt x="45241" y="62266"/>
                  </a:lnTo>
                  <a:lnTo>
                    <a:pt x="110404" y="62266"/>
                  </a:lnTo>
                  <a:lnTo>
                    <a:pt x="110404" y="122568"/>
                  </a:lnTo>
                  <a:cubicBezTo>
                    <a:pt x="110357" y="125091"/>
                    <a:pt x="110817" y="127623"/>
                    <a:pt x="111750" y="129968"/>
                  </a:cubicBezTo>
                  <a:cubicBezTo>
                    <a:pt x="112683" y="132313"/>
                    <a:pt x="114087" y="134469"/>
                    <a:pt x="115854" y="136270"/>
                  </a:cubicBezTo>
                  <a:cubicBezTo>
                    <a:pt x="117621" y="138071"/>
                    <a:pt x="119751" y="139516"/>
                    <a:pt x="122078" y="140493"/>
                  </a:cubicBezTo>
                  <a:cubicBezTo>
                    <a:pt x="124405" y="141469"/>
                    <a:pt x="126927" y="141977"/>
                    <a:pt x="129450" y="141977"/>
                  </a:cubicBezTo>
                  <a:cubicBezTo>
                    <a:pt x="131975" y="141977"/>
                    <a:pt x="134497" y="141469"/>
                    <a:pt x="136824" y="140493"/>
                  </a:cubicBezTo>
                  <a:cubicBezTo>
                    <a:pt x="139151" y="139516"/>
                    <a:pt x="141281" y="138071"/>
                    <a:pt x="143047" y="136270"/>
                  </a:cubicBezTo>
                  <a:cubicBezTo>
                    <a:pt x="144815" y="134469"/>
                    <a:pt x="146219" y="132313"/>
                    <a:pt x="147152" y="129968"/>
                  </a:cubicBezTo>
                  <a:cubicBezTo>
                    <a:pt x="148085" y="127623"/>
                    <a:pt x="148545" y="125091"/>
                    <a:pt x="148498" y="122568"/>
                  </a:cubicBezTo>
                  <a:lnTo>
                    <a:pt x="148498" y="106051"/>
                  </a:lnTo>
                  <a:cubicBezTo>
                    <a:pt x="182125" y="93637"/>
                    <a:pt x="233519" y="81700"/>
                    <a:pt x="260619" y="81700"/>
                  </a:cubicBezTo>
                  <a:cubicBezTo>
                    <a:pt x="295426" y="81700"/>
                    <a:pt x="318717" y="87895"/>
                    <a:pt x="342132" y="94666"/>
                  </a:cubicBezTo>
                  <a:cubicBezTo>
                    <a:pt x="365548" y="101436"/>
                    <a:pt x="389567" y="109132"/>
                    <a:pt x="420937" y="109132"/>
                  </a:cubicBezTo>
                  <a:cubicBezTo>
                    <a:pt x="421126" y="109133"/>
                    <a:pt x="421314" y="109131"/>
                    <a:pt x="421502" y="109126"/>
                  </a:cubicBezTo>
                  <a:lnTo>
                    <a:pt x="524284" y="106078"/>
                  </a:lnTo>
                  <a:cubicBezTo>
                    <a:pt x="524307" y="106077"/>
                    <a:pt x="524328" y="106076"/>
                    <a:pt x="524351" y="106075"/>
                  </a:cubicBezTo>
                  <a:cubicBezTo>
                    <a:pt x="534050" y="105752"/>
                    <a:pt x="541059" y="113405"/>
                    <a:pt x="541059" y="120473"/>
                  </a:cubicBezTo>
                  <a:cubicBezTo>
                    <a:pt x="541059" y="127541"/>
                    <a:pt x="534366" y="134385"/>
                    <a:pt x="522903" y="134877"/>
                  </a:cubicBezTo>
                  <a:lnTo>
                    <a:pt x="327342" y="143258"/>
                  </a:lnTo>
                  <a:cubicBezTo>
                    <a:pt x="324826" y="143335"/>
                    <a:pt x="322327" y="143907"/>
                    <a:pt x="320034" y="144945"/>
                  </a:cubicBezTo>
                  <a:cubicBezTo>
                    <a:pt x="317743" y="145982"/>
                    <a:pt x="315659" y="147479"/>
                    <a:pt x="313944" y="149320"/>
                  </a:cubicBezTo>
                  <a:cubicBezTo>
                    <a:pt x="312229" y="151162"/>
                    <a:pt x="310886" y="153347"/>
                    <a:pt x="310015" y="155708"/>
                  </a:cubicBezTo>
                  <a:cubicBezTo>
                    <a:pt x="309144" y="158068"/>
                    <a:pt x="308747" y="160602"/>
                    <a:pt x="308855" y="163116"/>
                  </a:cubicBezTo>
                  <a:cubicBezTo>
                    <a:pt x="308962" y="165630"/>
                    <a:pt x="309575" y="168122"/>
                    <a:pt x="310645" y="170399"/>
                  </a:cubicBezTo>
                  <a:cubicBezTo>
                    <a:pt x="311714" y="172677"/>
                    <a:pt x="313240" y="174739"/>
                    <a:pt x="315106" y="176427"/>
                  </a:cubicBezTo>
                  <a:cubicBezTo>
                    <a:pt x="316972" y="178114"/>
                    <a:pt x="319176" y="179428"/>
                    <a:pt x="321549" y="180265"/>
                  </a:cubicBezTo>
                  <a:cubicBezTo>
                    <a:pt x="323921" y="181104"/>
                    <a:pt x="326462" y="181463"/>
                    <a:pt x="328973" y="181320"/>
                  </a:cubicBezTo>
                  <a:lnTo>
                    <a:pt x="524533" y="172938"/>
                  </a:lnTo>
                  <a:cubicBezTo>
                    <a:pt x="545085" y="172061"/>
                    <a:pt x="564355" y="160643"/>
                    <a:pt x="573536" y="143235"/>
                  </a:cubicBezTo>
                  <a:lnTo>
                    <a:pt x="769921" y="48863"/>
                  </a:lnTo>
                  <a:cubicBezTo>
                    <a:pt x="769921" y="48862"/>
                    <a:pt x="769921" y="48860"/>
                    <a:pt x="769921" y="48860"/>
                  </a:cubicBezTo>
                  <a:cubicBezTo>
                    <a:pt x="776607" y="45644"/>
                    <a:pt x="782050" y="44294"/>
                    <a:pt x="786536" y="44231"/>
                  </a:cubicBezTo>
                  <a:close/>
                </a:path>
              </a:pathLst>
            </a:custGeom>
            <a:solidFill>
              <a:schemeClr val="tx2"/>
            </a:solidFill>
            <a:ln w="9525"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E7DEBCC0-7D69-472D-B5FC-C9DB24A56378}"/>
                </a:ext>
              </a:extLst>
            </p:cNvPr>
            <p:cNvGrpSpPr/>
            <p:nvPr/>
          </p:nvGrpSpPr>
          <p:grpSpPr>
            <a:xfrm>
              <a:off x="9922203" y="1868120"/>
              <a:ext cx="174534" cy="174534"/>
              <a:chOff x="9922842" y="1813095"/>
              <a:chExt cx="198182" cy="198182"/>
            </a:xfrm>
            <a:solidFill>
              <a:schemeClr val="tx2"/>
            </a:solidFill>
          </p:grpSpPr>
          <p:sp>
            <p:nvSpPr>
              <p:cNvPr id="23" name="Freeform: Shape 22">
                <a:extLst>
                  <a:ext uri="{FF2B5EF4-FFF2-40B4-BE49-F238E27FC236}">
                    <a16:creationId xmlns:a16="http://schemas.microsoft.com/office/drawing/2014/main" id="{E23C72E2-1E51-4FE7-86D1-8C9A2626212E}"/>
                  </a:ext>
                </a:extLst>
              </p:cNvPr>
              <p:cNvSpPr/>
              <p:nvPr/>
            </p:nvSpPr>
            <p:spPr>
              <a:xfrm>
                <a:off x="9922842" y="1813095"/>
                <a:ext cx="198182" cy="198182"/>
              </a:xfrm>
              <a:custGeom>
                <a:avLst/>
                <a:gdLst>
                  <a:gd name="connsiteX0" fmla="*/ 102138 w 198181"/>
                  <a:gd name="connsiteY0" fmla="*/ 196680 h 198181"/>
                  <a:gd name="connsiteX1" fmla="*/ 82921 w 198181"/>
                  <a:gd name="connsiteY1" fmla="*/ 183468 h 198181"/>
                  <a:gd name="connsiteX2" fmla="*/ 79318 w 198181"/>
                  <a:gd name="connsiteY2" fmla="*/ 173859 h 198181"/>
                  <a:gd name="connsiteX3" fmla="*/ 74513 w 198181"/>
                  <a:gd name="connsiteY3" fmla="*/ 169055 h 198181"/>
                  <a:gd name="connsiteX4" fmla="*/ 67307 w 198181"/>
                  <a:gd name="connsiteY4" fmla="*/ 169655 h 198181"/>
                  <a:gd name="connsiteX5" fmla="*/ 58899 w 198181"/>
                  <a:gd name="connsiteY5" fmla="*/ 173259 h 198181"/>
                  <a:gd name="connsiteX6" fmla="*/ 37279 w 198181"/>
                  <a:gd name="connsiteY6" fmla="*/ 172058 h 198181"/>
                  <a:gd name="connsiteX7" fmla="*/ 30072 w 198181"/>
                  <a:gd name="connsiteY7" fmla="*/ 146834 h 198181"/>
                  <a:gd name="connsiteX8" fmla="*/ 34276 w 198181"/>
                  <a:gd name="connsiteY8" fmla="*/ 137226 h 198181"/>
                  <a:gd name="connsiteX9" fmla="*/ 34276 w 198181"/>
                  <a:gd name="connsiteY9" fmla="*/ 130019 h 198181"/>
                  <a:gd name="connsiteX10" fmla="*/ 28871 w 198181"/>
                  <a:gd name="connsiteY10" fmla="*/ 125215 h 198181"/>
                  <a:gd name="connsiteX11" fmla="*/ 19863 w 198181"/>
                  <a:gd name="connsiteY11" fmla="*/ 122212 h 198181"/>
                  <a:gd name="connsiteX12" fmla="*/ 4849 w 198181"/>
                  <a:gd name="connsiteY12" fmla="*/ 105997 h 198181"/>
                  <a:gd name="connsiteX13" fmla="*/ 17461 w 198181"/>
                  <a:gd name="connsiteY13" fmla="*/ 83176 h 198181"/>
                  <a:gd name="connsiteX14" fmla="*/ 27070 w 198181"/>
                  <a:gd name="connsiteY14" fmla="*/ 79573 h 198181"/>
                  <a:gd name="connsiteX15" fmla="*/ 31874 w 198181"/>
                  <a:gd name="connsiteY15" fmla="*/ 74768 h 198181"/>
                  <a:gd name="connsiteX16" fmla="*/ 31274 w 198181"/>
                  <a:gd name="connsiteY16" fmla="*/ 67562 h 198181"/>
                  <a:gd name="connsiteX17" fmla="*/ 28271 w 198181"/>
                  <a:gd name="connsiteY17" fmla="*/ 59154 h 198181"/>
                  <a:gd name="connsiteX18" fmla="*/ 29472 w 198181"/>
                  <a:gd name="connsiteY18" fmla="*/ 37534 h 198181"/>
                  <a:gd name="connsiteX19" fmla="*/ 54695 w 198181"/>
                  <a:gd name="connsiteY19" fmla="*/ 30328 h 198181"/>
                  <a:gd name="connsiteX20" fmla="*/ 64304 w 198181"/>
                  <a:gd name="connsiteY20" fmla="*/ 34532 h 198181"/>
                  <a:gd name="connsiteX21" fmla="*/ 71510 w 198181"/>
                  <a:gd name="connsiteY21" fmla="*/ 34532 h 198181"/>
                  <a:gd name="connsiteX22" fmla="*/ 76315 w 198181"/>
                  <a:gd name="connsiteY22" fmla="*/ 29127 h 198181"/>
                  <a:gd name="connsiteX23" fmla="*/ 79318 w 198181"/>
                  <a:gd name="connsiteY23" fmla="*/ 18917 h 198181"/>
                  <a:gd name="connsiteX24" fmla="*/ 98535 w 198181"/>
                  <a:gd name="connsiteY24" fmla="*/ 4504 h 198181"/>
                  <a:gd name="connsiteX25" fmla="*/ 118353 w 198181"/>
                  <a:gd name="connsiteY25" fmla="*/ 17716 h 198181"/>
                  <a:gd name="connsiteX26" fmla="*/ 121957 w 198181"/>
                  <a:gd name="connsiteY26" fmla="*/ 27325 h 198181"/>
                  <a:gd name="connsiteX27" fmla="*/ 126761 w 198181"/>
                  <a:gd name="connsiteY27" fmla="*/ 32129 h 198181"/>
                  <a:gd name="connsiteX28" fmla="*/ 133968 w 198181"/>
                  <a:gd name="connsiteY28" fmla="*/ 31529 h 198181"/>
                  <a:gd name="connsiteX29" fmla="*/ 142375 w 198181"/>
                  <a:gd name="connsiteY29" fmla="*/ 28526 h 198181"/>
                  <a:gd name="connsiteX30" fmla="*/ 163995 w 198181"/>
                  <a:gd name="connsiteY30" fmla="*/ 29727 h 198181"/>
                  <a:gd name="connsiteX31" fmla="*/ 171202 w 198181"/>
                  <a:gd name="connsiteY31" fmla="*/ 54950 h 198181"/>
                  <a:gd name="connsiteX32" fmla="*/ 166998 w 198181"/>
                  <a:gd name="connsiteY32" fmla="*/ 63959 h 198181"/>
                  <a:gd name="connsiteX33" fmla="*/ 166998 w 198181"/>
                  <a:gd name="connsiteY33" fmla="*/ 71165 h 198181"/>
                  <a:gd name="connsiteX34" fmla="*/ 172403 w 198181"/>
                  <a:gd name="connsiteY34" fmla="*/ 75970 h 198181"/>
                  <a:gd name="connsiteX35" fmla="*/ 183213 w 198181"/>
                  <a:gd name="connsiteY35" fmla="*/ 79573 h 198181"/>
                  <a:gd name="connsiteX36" fmla="*/ 197626 w 198181"/>
                  <a:gd name="connsiteY36" fmla="*/ 95187 h 198181"/>
                  <a:gd name="connsiteX37" fmla="*/ 185014 w 198181"/>
                  <a:gd name="connsiteY37" fmla="*/ 117408 h 198181"/>
                  <a:gd name="connsiteX38" fmla="*/ 173003 w 198181"/>
                  <a:gd name="connsiteY38" fmla="*/ 121611 h 198181"/>
                  <a:gd name="connsiteX39" fmla="*/ 168199 w 198181"/>
                  <a:gd name="connsiteY39" fmla="*/ 126416 h 198181"/>
                  <a:gd name="connsiteX40" fmla="*/ 168799 w 198181"/>
                  <a:gd name="connsiteY40" fmla="*/ 133622 h 198181"/>
                  <a:gd name="connsiteX41" fmla="*/ 173003 w 198181"/>
                  <a:gd name="connsiteY41" fmla="*/ 142030 h 198181"/>
                  <a:gd name="connsiteX42" fmla="*/ 171802 w 198181"/>
                  <a:gd name="connsiteY42" fmla="*/ 163650 h 198181"/>
                  <a:gd name="connsiteX43" fmla="*/ 146579 w 198181"/>
                  <a:gd name="connsiteY43" fmla="*/ 170856 h 198181"/>
                  <a:gd name="connsiteX44" fmla="*/ 136970 w 198181"/>
                  <a:gd name="connsiteY44" fmla="*/ 167253 h 198181"/>
                  <a:gd name="connsiteX45" fmla="*/ 129764 w 198181"/>
                  <a:gd name="connsiteY45" fmla="*/ 167253 h 198181"/>
                  <a:gd name="connsiteX46" fmla="*/ 124959 w 198181"/>
                  <a:gd name="connsiteY46" fmla="*/ 172658 h 198181"/>
                  <a:gd name="connsiteX47" fmla="*/ 121957 w 198181"/>
                  <a:gd name="connsiteY47" fmla="*/ 182867 h 198181"/>
                  <a:gd name="connsiteX48" fmla="*/ 102138 w 198181"/>
                  <a:gd name="connsiteY48" fmla="*/ 196680 h 198181"/>
                  <a:gd name="connsiteX49" fmla="*/ 102138 w 198181"/>
                  <a:gd name="connsiteY49" fmla="*/ 196680 h 198181"/>
                  <a:gd name="connsiteX50" fmla="*/ 71510 w 198181"/>
                  <a:gd name="connsiteY50" fmla="*/ 155843 h 198181"/>
                  <a:gd name="connsiteX51" fmla="*/ 78717 w 198181"/>
                  <a:gd name="connsiteY51" fmla="*/ 157044 h 198181"/>
                  <a:gd name="connsiteX52" fmla="*/ 90728 w 198181"/>
                  <a:gd name="connsiteY52" fmla="*/ 169055 h 198181"/>
                  <a:gd name="connsiteX53" fmla="*/ 94331 w 198181"/>
                  <a:gd name="connsiteY53" fmla="*/ 178664 h 198181"/>
                  <a:gd name="connsiteX54" fmla="*/ 102739 w 198181"/>
                  <a:gd name="connsiteY54" fmla="*/ 184069 h 198181"/>
                  <a:gd name="connsiteX55" fmla="*/ 110546 w 198181"/>
                  <a:gd name="connsiteY55" fmla="*/ 178063 h 198181"/>
                  <a:gd name="connsiteX56" fmla="*/ 113549 w 198181"/>
                  <a:gd name="connsiteY56" fmla="*/ 167854 h 198181"/>
                  <a:gd name="connsiteX57" fmla="*/ 124959 w 198181"/>
                  <a:gd name="connsiteY57" fmla="*/ 155242 h 198181"/>
                  <a:gd name="connsiteX58" fmla="*/ 141775 w 198181"/>
                  <a:gd name="connsiteY58" fmla="*/ 155242 h 198181"/>
                  <a:gd name="connsiteX59" fmla="*/ 151384 w 198181"/>
                  <a:gd name="connsiteY59" fmla="*/ 159446 h 198181"/>
                  <a:gd name="connsiteX60" fmla="*/ 160992 w 198181"/>
                  <a:gd name="connsiteY60" fmla="*/ 157644 h 198181"/>
                  <a:gd name="connsiteX61" fmla="*/ 162193 w 198181"/>
                  <a:gd name="connsiteY61" fmla="*/ 147435 h 198181"/>
                  <a:gd name="connsiteX62" fmla="*/ 157389 w 198181"/>
                  <a:gd name="connsiteY62" fmla="*/ 137826 h 198181"/>
                  <a:gd name="connsiteX63" fmla="*/ 156788 w 198181"/>
                  <a:gd name="connsiteY63" fmla="*/ 121011 h 198181"/>
                  <a:gd name="connsiteX64" fmla="*/ 168799 w 198181"/>
                  <a:gd name="connsiteY64" fmla="*/ 109000 h 198181"/>
                  <a:gd name="connsiteX65" fmla="*/ 180210 w 198181"/>
                  <a:gd name="connsiteY65" fmla="*/ 104796 h 198181"/>
                  <a:gd name="connsiteX66" fmla="*/ 185615 w 198181"/>
                  <a:gd name="connsiteY66" fmla="*/ 96989 h 198181"/>
                  <a:gd name="connsiteX67" fmla="*/ 180210 w 198181"/>
                  <a:gd name="connsiteY67" fmla="*/ 89782 h 198181"/>
                  <a:gd name="connsiteX68" fmla="*/ 168799 w 198181"/>
                  <a:gd name="connsiteY68" fmla="*/ 86179 h 198181"/>
                  <a:gd name="connsiteX69" fmla="*/ 156188 w 198181"/>
                  <a:gd name="connsiteY69" fmla="*/ 74768 h 198181"/>
                  <a:gd name="connsiteX70" fmla="*/ 156188 w 198181"/>
                  <a:gd name="connsiteY70" fmla="*/ 57953 h 198181"/>
                  <a:gd name="connsiteX71" fmla="*/ 160392 w 198181"/>
                  <a:gd name="connsiteY71" fmla="*/ 48344 h 198181"/>
                  <a:gd name="connsiteX72" fmla="*/ 158590 w 198181"/>
                  <a:gd name="connsiteY72" fmla="*/ 38735 h 198181"/>
                  <a:gd name="connsiteX73" fmla="*/ 148981 w 198181"/>
                  <a:gd name="connsiteY73" fmla="*/ 37534 h 198181"/>
                  <a:gd name="connsiteX74" fmla="*/ 139373 w 198181"/>
                  <a:gd name="connsiteY74" fmla="*/ 42339 h 198181"/>
                  <a:gd name="connsiteX75" fmla="*/ 139373 w 198181"/>
                  <a:gd name="connsiteY75" fmla="*/ 42339 h 198181"/>
                  <a:gd name="connsiteX76" fmla="*/ 122557 w 198181"/>
                  <a:gd name="connsiteY76" fmla="*/ 42939 h 198181"/>
                  <a:gd name="connsiteX77" fmla="*/ 110546 w 198181"/>
                  <a:gd name="connsiteY77" fmla="*/ 30928 h 198181"/>
                  <a:gd name="connsiteX78" fmla="*/ 106943 w 198181"/>
                  <a:gd name="connsiteY78" fmla="*/ 21920 h 198181"/>
                  <a:gd name="connsiteX79" fmla="*/ 98535 w 198181"/>
                  <a:gd name="connsiteY79" fmla="*/ 16515 h 198181"/>
                  <a:gd name="connsiteX80" fmla="*/ 90728 w 198181"/>
                  <a:gd name="connsiteY80" fmla="*/ 22521 h 198181"/>
                  <a:gd name="connsiteX81" fmla="*/ 87725 w 198181"/>
                  <a:gd name="connsiteY81" fmla="*/ 32730 h 198181"/>
                  <a:gd name="connsiteX82" fmla="*/ 76315 w 198181"/>
                  <a:gd name="connsiteY82" fmla="*/ 45342 h 198181"/>
                  <a:gd name="connsiteX83" fmla="*/ 59499 w 198181"/>
                  <a:gd name="connsiteY83" fmla="*/ 45342 h 198181"/>
                  <a:gd name="connsiteX84" fmla="*/ 49891 w 198181"/>
                  <a:gd name="connsiteY84" fmla="*/ 40537 h 198181"/>
                  <a:gd name="connsiteX85" fmla="*/ 40282 w 198181"/>
                  <a:gd name="connsiteY85" fmla="*/ 42939 h 198181"/>
                  <a:gd name="connsiteX86" fmla="*/ 38480 w 198181"/>
                  <a:gd name="connsiteY86" fmla="*/ 52548 h 198181"/>
                  <a:gd name="connsiteX87" fmla="*/ 43285 w 198181"/>
                  <a:gd name="connsiteY87" fmla="*/ 62157 h 198181"/>
                  <a:gd name="connsiteX88" fmla="*/ 43885 w 198181"/>
                  <a:gd name="connsiteY88" fmla="*/ 78972 h 198181"/>
                  <a:gd name="connsiteX89" fmla="*/ 31874 w 198181"/>
                  <a:gd name="connsiteY89" fmla="*/ 90983 h 198181"/>
                  <a:gd name="connsiteX90" fmla="*/ 22866 w 198181"/>
                  <a:gd name="connsiteY90" fmla="*/ 94587 h 198181"/>
                  <a:gd name="connsiteX91" fmla="*/ 16860 w 198181"/>
                  <a:gd name="connsiteY91" fmla="*/ 102994 h 198181"/>
                  <a:gd name="connsiteX92" fmla="*/ 22866 w 198181"/>
                  <a:gd name="connsiteY92" fmla="*/ 110801 h 198181"/>
                  <a:gd name="connsiteX93" fmla="*/ 33075 w 198181"/>
                  <a:gd name="connsiteY93" fmla="*/ 113804 h 198181"/>
                  <a:gd name="connsiteX94" fmla="*/ 45687 w 198181"/>
                  <a:gd name="connsiteY94" fmla="*/ 125215 h 198181"/>
                  <a:gd name="connsiteX95" fmla="*/ 45687 w 198181"/>
                  <a:gd name="connsiteY95" fmla="*/ 142030 h 198181"/>
                  <a:gd name="connsiteX96" fmla="*/ 40882 w 198181"/>
                  <a:gd name="connsiteY96" fmla="*/ 151639 h 198181"/>
                  <a:gd name="connsiteX97" fmla="*/ 42684 w 198181"/>
                  <a:gd name="connsiteY97" fmla="*/ 161248 h 198181"/>
                  <a:gd name="connsiteX98" fmla="*/ 52293 w 198181"/>
                  <a:gd name="connsiteY98" fmla="*/ 162449 h 198181"/>
                  <a:gd name="connsiteX99" fmla="*/ 61902 w 198181"/>
                  <a:gd name="connsiteY99" fmla="*/ 157644 h 198181"/>
                  <a:gd name="connsiteX100" fmla="*/ 71510 w 198181"/>
                  <a:gd name="connsiteY100" fmla="*/ 155843 h 198181"/>
                  <a:gd name="connsiteX101" fmla="*/ 136370 w 198181"/>
                  <a:gd name="connsiteY101" fmla="*/ 34532 h 198181"/>
                  <a:gd name="connsiteX102" fmla="*/ 136370 w 198181"/>
                  <a:gd name="connsiteY102" fmla="*/ 34532 h 198181"/>
                  <a:gd name="connsiteX103" fmla="*/ 136370 w 198181"/>
                  <a:gd name="connsiteY103" fmla="*/ 34532 h 19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8181" h="198181">
                    <a:moveTo>
                      <a:pt x="102138" y="196680"/>
                    </a:moveTo>
                    <a:cubicBezTo>
                      <a:pt x="93731" y="196680"/>
                      <a:pt x="85924" y="191275"/>
                      <a:pt x="82921" y="183468"/>
                    </a:cubicBezTo>
                    <a:lnTo>
                      <a:pt x="79318" y="173859"/>
                    </a:lnTo>
                    <a:cubicBezTo>
                      <a:pt x="78717" y="171457"/>
                      <a:pt x="76915" y="169655"/>
                      <a:pt x="74513" y="169055"/>
                    </a:cubicBezTo>
                    <a:cubicBezTo>
                      <a:pt x="72111" y="168454"/>
                      <a:pt x="69709" y="168454"/>
                      <a:pt x="67307" y="169655"/>
                    </a:cubicBezTo>
                    <a:lnTo>
                      <a:pt x="58899" y="173259"/>
                    </a:lnTo>
                    <a:cubicBezTo>
                      <a:pt x="51692" y="176862"/>
                      <a:pt x="43285" y="176862"/>
                      <a:pt x="37279" y="172058"/>
                    </a:cubicBezTo>
                    <a:cubicBezTo>
                      <a:pt x="28871" y="166052"/>
                      <a:pt x="26469" y="155843"/>
                      <a:pt x="30072" y="146834"/>
                    </a:cubicBezTo>
                    <a:lnTo>
                      <a:pt x="34276" y="137226"/>
                    </a:lnTo>
                    <a:cubicBezTo>
                      <a:pt x="35477" y="134823"/>
                      <a:pt x="35477" y="132421"/>
                      <a:pt x="34276" y="130019"/>
                    </a:cubicBezTo>
                    <a:cubicBezTo>
                      <a:pt x="33075" y="127617"/>
                      <a:pt x="31274" y="126416"/>
                      <a:pt x="28871" y="125215"/>
                    </a:cubicBezTo>
                    <a:lnTo>
                      <a:pt x="19863" y="122212"/>
                    </a:lnTo>
                    <a:cubicBezTo>
                      <a:pt x="12656" y="119810"/>
                      <a:pt x="6651" y="113804"/>
                      <a:pt x="4849" y="105997"/>
                    </a:cubicBezTo>
                    <a:cubicBezTo>
                      <a:pt x="3048" y="95788"/>
                      <a:pt x="8453" y="86779"/>
                      <a:pt x="17461" y="83176"/>
                    </a:cubicBezTo>
                    <a:lnTo>
                      <a:pt x="27070" y="79573"/>
                    </a:lnTo>
                    <a:cubicBezTo>
                      <a:pt x="29472" y="78972"/>
                      <a:pt x="31274" y="77171"/>
                      <a:pt x="31874" y="74768"/>
                    </a:cubicBezTo>
                    <a:cubicBezTo>
                      <a:pt x="32475" y="72366"/>
                      <a:pt x="32475" y="69964"/>
                      <a:pt x="31274" y="67562"/>
                    </a:cubicBezTo>
                    <a:lnTo>
                      <a:pt x="28271" y="59154"/>
                    </a:lnTo>
                    <a:cubicBezTo>
                      <a:pt x="24667" y="52548"/>
                      <a:pt x="24667" y="44140"/>
                      <a:pt x="29472" y="37534"/>
                    </a:cubicBezTo>
                    <a:cubicBezTo>
                      <a:pt x="35477" y="29127"/>
                      <a:pt x="45687" y="26124"/>
                      <a:pt x="54695" y="30328"/>
                    </a:cubicBezTo>
                    <a:lnTo>
                      <a:pt x="64304" y="34532"/>
                    </a:lnTo>
                    <a:cubicBezTo>
                      <a:pt x="66706" y="35733"/>
                      <a:pt x="69108" y="35733"/>
                      <a:pt x="71510" y="34532"/>
                    </a:cubicBezTo>
                    <a:cubicBezTo>
                      <a:pt x="73913" y="33331"/>
                      <a:pt x="75714" y="31529"/>
                      <a:pt x="76315" y="29127"/>
                    </a:cubicBezTo>
                    <a:lnTo>
                      <a:pt x="79318" y="18917"/>
                    </a:lnTo>
                    <a:cubicBezTo>
                      <a:pt x="82320" y="10510"/>
                      <a:pt x="89527" y="5105"/>
                      <a:pt x="98535" y="4504"/>
                    </a:cubicBezTo>
                    <a:cubicBezTo>
                      <a:pt x="107543" y="4504"/>
                      <a:pt x="115351" y="9309"/>
                      <a:pt x="118353" y="17716"/>
                    </a:cubicBezTo>
                    <a:lnTo>
                      <a:pt x="121957" y="27325"/>
                    </a:lnTo>
                    <a:cubicBezTo>
                      <a:pt x="122557" y="29727"/>
                      <a:pt x="124359" y="31529"/>
                      <a:pt x="126761" y="32129"/>
                    </a:cubicBezTo>
                    <a:cubicBezTo>
                      <a:pt x="129163" y="32730"/>
                      <a:pt x="131565" y="32730"/>
                      <a:pt x="133968" y="31529"/>
                    </a:cubicBezTo>
                    <a:lnTo>
                      <a:pt x="142375" y="28526"/>
                    </a:lnTo>
                    <a:cubicBezTo>
                      <a:pt x="149582" y="24923"/>
                      <a:pt x="157990" y="24923"/>
                      <a:pt x="163995" y="29727"/>
                    </a:cubicBezTo>
                    <a:cubicBezTo>
                      <a:pt x="172403" y="35733"/>
                      <a:pt x="174805" y="45942"/>
                      <a:pt x="171202" y="54950"/>
                    </a:cubicBezTo>
                    <a:lnTo>
                      <a:pt x="166998" y="63959"/>
                    </a:lnTo>
                    <a:cubicBezTo>
                      <a:pt x="165797" y="66361"/>
                      <a:pt x="165797" y="68763"/>
                      <a:pt x="166998" y="71165"/>
                    </a:cubicBezTo>
                    <a:cubicBezTo>
                      <a:pt x="168199" y="73567"/>
                      <a:pt x="170001" y="74768"/>
                      <a:pt x="172403" y="75970"/>
                    </a:cubicBezTo>
                    <a:lnTo>
                      <a:pt x="183213" y="79573"/>
                    </a:lnTo>
                    <a:cubicBezTo>
                      <a:pt x="190419" y="81975"/>
                      <a:pt x="196425" y="87981"/>
                      <a:pt x="197626" y="95187"/>
                    </a:cubicBezTo>
                    <a:cubicBezTo>
                      <a:pt x="199428" y="104796"/>
                      <a:pt x="194023" y="113804"/>
                      <a:pt x="185014" y="117408"/>
                    </a:cubicBezTo>
                    <a:lnTo>
                      <a:pt x="173003" y="121611"/>
                    </a:lnTo>
                    <a:cubicBezTo>
                      <a:pt x="170601" y="122212"/>
                      <a:pt x="168799" y="124014"/>
                      <a:pt x="168199" y="126416"/>
                    </a:cubicBezTo>
                    <a:cubicBezTo>
                      <a:pt x="167598" y="128818"/>
                      <a:pt x="167598" y="131220"/>
                      <a:pt x="168799" y="133622"/>
                    </a:cubicBezTo>
                    <a:lnTo>
                      <a:pt x="173003" y="142030"/>
                    </a:lnTo>
                    <a:cubicBezTo>
                      <a:pt x="176607" y="149237"/>
                      <a:pt x="176607" y="157644"/>
                      <a:pt x="171802" y="163650"/>
                    </a:cubicBezTo>
                    <a:cubicBezTo>
                      <a:pt x="165797" y="172058"/>
                      <a:pt x="155587" y="175060"/>
                      <a:pt x="146579" y="170856"/>
                    </a:cubicBezTo>
                    <a:lnTo>
                      <a:pt x="136970" y="167253"/>
                    </a:lnTo>
                    <a:cubicBezTo>
                      <a:pt x="134568" y="166052"/>
                      <a:pt x="132166" y="166052"/>
                      <a:pt x="129764" y="167253"/>
                    </a:cubicBezTo>
                    <a:cubicBezTo>
                      <a:pt x="127362" y="168454"/>
                      <a:pt x="125560" y="170256"/>
                      <a:pt x="124959" y="172658"/>
                    </a:cubicBezTo>
                    <a:lnTo>
                      <a:pt x="121957" y="182867"/>
                    </a:lnTo>
                    <a:cubicBezTo>
                      <a:pt x="118954" y="190675"/>
                      <a:pt x="111747" y="196680"/>
                      <a:pt x="102138" y="196680"/>
                    </a:cubicBezTo>
                    <a:cubicBezTo>
                      <a:pt x="102739" y="196680"/>
                      <a:pt x="102138" y="196680"/>
                      <a:pt x="102138" y="196680"/>
                    </a:cubicBezTo>
                    <a:close/>
                    <a:moveTo>
                      <a:pt x="71510" y="155843"/>
                    </a:moveTo>
                    <a:cubicBezTo>
                      <a:pt x="73913" y="155843"/>
                      <a:pt x="76315" y="156443"/>
                      <a:pt x="78717" y="157044"/>
                    </a:cubicBezTo>
                    <a:cubicBezTo>
                      <a:pt x="84122" y="158845"/>
                      <a:pt x="88326" y="163650"/>
                      <a:pt x="90728" y="169055"/>
                    </a:cubicBezTo>
                    <a:lnTo>
                      <a:pt x="94331" y="178664"/>
                    </a:lnTo>
                    <a:cubicBezTo>
                      <a:pt x="96133" y="184069"/>
                      <a:pt x="100937" y="184069"/>
                      <a:pt x="102739" y="184069"/>
                    </a:cubicBezTo>
                    <a:cubicBezTo>
                      <a:pt x="105742" y="184069"/>
                      <a:pt x="109345" y="182267"/>
                      <a:pt x="110546" y="178063"/>
                    </a:cubicBezTo>
                    <a:lnTo>
                      <a:pt x="113549" y="167854"/>
                    </a:lnTo>
                    <a:cubicBezTo>
                      <a:pt x="115351" y="162449"/>
                      <a:pt x="119554" y="157644"/>
                      <a:pt x="124959" y="155242"/>
                    </a:cubicBezTo>
                    <a:cubicBezTo>
                      <a:pt x="130364" y="152840"/>
                      <a:pt x="136370" y="152840"/>
                      <a:pt x="141775" y="155242"/>
                    </a:cubicBezTo>
                    <a:lnTo>
                      <a:pt x="151384" y="159446"/>
                    </a:lnTo>
                    <a:cubicBezTo>
                      <a:pt x="156188" y="161848"/>
                      <a:pt x="159791" y="158245"/>
                      <a:pt x="160992" y="157644"/>
                    </a:cubicBezTo>
                    <a:cubicBezTo>
                      <a:pt x="162794" y="155242"/>
                      <a:pt x="164596" y="151639"/>
                      <a:pt x="162193" y="147435"/>
                    </a:cubicBezTo>
                    <a:lnTo>
                      <a:pt x="157389" y="137826"/>
                    </a:lnTo>
                    <a:cubicBezTo>
                      <a:pt x="154987" y="132421"/>
                      <a:pt x="154386" y="126416"/>
                      <a:pt x="156788" y="121011"/>
                    </a:cubicBezTo>
                    <a:cubicBezTo>
                      <a:pt x="158590" y="115606"/>
                      <a:pt x="163395" y="111402"/>
                      <a:pt x="168799" y="109000"/>
                    </a:cubicBezTo>
                    <a:lnTo>
                      <a:pt x="180210" y="104796"/>
                    </a:lnTo>
                    <a:cubicBezTo>
                      <a:pt x="184414" y="102994"/>
                      <a:pt x="185615" y="99992"/>
                      <a:pt x="185615" y="96989"/>
                    </a:cubicBezTo>
                    <a:cubicBezTo>
                      <a:pt x="185615" y="95788"/>
                      <a:pt x="185014" y="90983"/>
                      <a:pt x="180210" y="89782"/>
                    </a:cubicBezTo>
                    <a:lnTo>
                      <a:pt x="168799" y="86179"/>
                    </a:lnTo>
                    <a:cubicBezTo>
                      <a:pt x="163395" y="84377"/>
                      <a:pt x="158590" y="80173"/>
                      <a:pt x="156188" y="74768"/>
                    </a:cubicBezTo>
                    <a:cubicBezTo>
                      <a:pt x="153786" y="69364"/>
                      <a:pt x="153786" y="63358"/>
                      <a:pt x="156188" y="57953"/>
                    </a:cubicBezTo>
                    <a:lnTo>
                      <a:pt x="160392" y="48344"/>
                    </a:lnTo>
                    <a:cubicBezTo>
                      <a:pt x="162193" y="44140"/>
                      <a:pt x="160392" y="40537"/>
                      <a:pt x="158590" y="38735"/>
                    </a:cubicBezTo>
                    <a:cubicBezTo>
                      <a:pt x="157389" y="37534"/>
                      <a:pt x="153786" y="34532"/>
                      <a:pt x="148981" y="37534"/>
                    </a:cubicBezTo>
                    <a:lnTo>
                      <a:pt x="139373" y="42339"/>
                    </a:lnTo>
                    <a:lnTo>
                      <a:pt x="139373" y="42339"/>
                    </a:lnTo>
                    <a:cubicBezTo>
                      <a:pt x="133968" y="44741"/>
                      <a:pt x="127962" y="45342"/>
                      <a:pt x="122557" y="42939"/>
                    </a:cubicBezTo>
                    <a:cubicBezTo>
                      <a:pt x="117152" y="41138"/>
                      <a:pt x="112948" y="36333"/>
                      <a:pt x="110546" y="30928"/>
                    </a:cubicBezTo>
                    <a:lnTo>
                      <a:pt x="106943" y="21920"/>
                    </a:lnTo>
                    <a:cubicBezTo>
                      <a:pt x="104541" y="17116"/>
                      <a:pt x="99736" y="16515"/>
                      <a:pt x="98535" y="16515"/>
                    </a:cubicBezTo>
                    <a:cubicBezTo>
                      <a:pt x="95532" y="16515"/>
                      <a:pt x="91929" y="18317"/>
                      <a:pt x="90728" y="22521"/>
                    </a:cubicBezTo>
                    <a:lnTo>
                      <a:pt x="87725" y="32730"/>
                    </a:lnTo>
                    <a:cubicBezTo>
                      <a:pt x="85924" y="38135"/>
                      <a:pt x="81720" y="42939"/>
                      <a:pt x="76315" y="45342"/>
                    </a:cubicBezTo>
                    <a:cubicBezTo>
                      <a:pt x="70910" y="47143"/>
                      <a:pt x="64904" y="47143"/>
                      <a:pt x="59499" y="45342"/>
                    </a:cubicBezTo>
                    <a:lnTo>
                      <a:pt x="49891" y="40537"/>
                    </a:lnTo>
                    <a:cubicBezTo>
                      <a:pt x="44486" y="38735"/>
                      <a:pt x="40882" y="41738"/>
                      <a:pt x="40282" y="42939"/>
                    </a:cubicBezTo>
                    <a:cubicBezTo>
                      <a:pt x="37880" y="44741"/>
                      <a:pt x="36678" y="48344"/>
                      <a:pt x="38480" y="52548"/>
                    </a:cubicBezTo>
                    <a:lnTo>
                      <a:pt x="43285" y="62157"/>
                    </a:lnTo>
                    <a:cubicBezTo>
                      <a:pt x="45687" y="67562"/>
                      <a:pt x="46287" y="73567"/>
                      <a:pt x="43885" y="78972"/>
                    </a:cubicBezTo>
                    <a:cubicBezTo>
                      <a:pt x="41483" y="84377"/>
                      <a:pt x="37279" y="88581"/>
                      <a:pt x="31874" y="90983"/>
                    </a:cubicBezTo>
                    <a:lnTo>
                      <a:pt x="22866" y="94587"/>
                    </a:lnTo>
                    <a:cubicBezTo>
                      <a:pt x="18662" y="95788"/>
                      <a:pt x="16860" y="99992"/>
                      <a:pt x="16860" y="102994"/>
                    </a:cubicBezTo>
                    <a:cubicBezTo>
                      <a:pt x="16860" y="104195"/>
                      <a:pt x="17461" y="109000"/>
                      <a:pt x="22866" y="110801"/>
                    </a:cubicBezTo>
                    <a:lnTo>
                      <a:pt x="33075" y="113804"/>
                    </a:lnTo>
                    <a:cubicBezTo>
                      <a:pt x="38480" y="115606"/>
                      <a:pt x="43285" y="119810"/>
                      <a:pt x="45687" y="125215"/>
                    </a:cubicBezTo>
                    <a:cubicBezTo>
                      <a:pt x="48089" y="130620"/>
                      <a:pt x="48089" y="136625"/>
                      <a:pt x="45687" y="142030"/>
                    </a:cubicBezTo>
                    <a:lnTo>
                      <a:pt x="40882" y="151639"/>
                    </a:lnTo>
                    <a:cubicBezTo>
                      <a:pt x="39081" y="155843"/>
                      <a:pt x="40882" y="159446"/>
                      <a:pt x="42684" y="161248"/>
                    </a:cubicBezTo>
                    <a:cubicBezTo>
                      <a:pt x="43885" y="162449"/>
                      <a:pt x="47488" y="165452"/>
                      <a:pt x="52293" y="162449"/>
                    </a:cubicBezTo>
                    <a:lnTo>
                      <a:pt x="61902" y="157644"/>
                    </a:lnTo>
                    <a:cubicBezTo>
                      <a:pt x="64904" y="156443"/>
                      <a:pt x="67907" y="155843"/>
                      <a:pt x="71510" y="155843"/>
                    </a:cubicBezTo>
                    <a:close/>
                    <a:moveTo>
                      <a:pt x="136370" y="34532"/>
                    </a:moveTo>
                    <a:lnTo>
                      <a:pt x="136370" y="34532"/>
                    </a:lnTo>
                    <a:lnTo>
                      <a:pt x="136370" y="34532"/>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33FB1D-DCCD-4E69-94AC-008B2E06875A}"/>
                  </a:ext>
                </a:extLst>
              </p:cNvPr>
              <p:cNvSpPr/>
              <p:nvPr/>
            </p:nvSpPr>
            <p:spPr>
              <a:xfrm>
                <a:off x="9983242" y="1873150"/>
                <a:ext cx="78072" cy="78072"/>
              </a:xfrm>
              <a:custGeom>
                <a:avLst/>
                <a:gdLst>
                  <a:gd name="connsiteX0" fmla="*/ 40537 w 78071"/>
                  <a:gd name="connsiteY0" fmla="*/ 76570 h 78071"/>
                  <a:gd name="connsiteX1" fmla="*/ 4504 w 78071"/>
                  <a:gd name="connsiteY1" fmla="*/ 40537 h 78071"/>
                  <a:gd name="connsiteX2" fmla="*/ 40537 w 78071"/>
                  <a:gd name="connsiteY2" fmla="*/ 4504 h 78071"/>
                  <a:gd name="connsiteX3" fmla="*/ 76570 w 78071"/>
                  <a:gd name="connsiteY3" fmla="*/ 40537 h 78071"/>
                  <a:gd name="connsiteX4" fmla="*/ 40537 w 78071"/>
                  <a:gd name="connsiteY4" fmla="*/ 76570 h 78071"/>
                  <a:gd name="connsiteX5" fmla="*/ 40537 w 78071"/>
                  <a:gd name="connsiteY5" fmla="*/ 16515 h 78071"/>
                  <a:gd name="connsiteX6" fmla="*/ 16515 w 78071"/>
                  <a:gd name="connsiteY6" fmla="*/ 40537 h 78071"/>
                  <a:gd name="connsiteX7" fmla="*/ 40537 w 78071"/>
                  <a:gd name="connsiteY7" fmla="*/ 64559 h 78071"/>
                  <a:gd name="connsiteX8" fmla="*/ 64559 w 78071"/>
                  <a:gd name="connsiteY8" fmla="*/ 40537 h 78071"/>
                  <a:gd name="connsiteX9" fmla="*/ 40537 w 78071"/>
                  <a:gd name="connsiteY9" fmla="*/ 16515 h 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71" h="78071">
                    <a:moveTo>
                      <a:pt x="40537" y="76570"/>
                    </a:moveTo>
                    <a:cubicBezTo>
                      <a:pt x="20719" y="76570"/>
                      <a:pt x="4504" y="60355"/>
                      <a:pt x="4504" y="40537"/>
                    </a:cubicBezTo>
                    <a:cubicBezTo>
                      <a:pt x="4504" y="20719"/>
                      <a:pt x="20719" y="4504"/>
                      <a:pt x="40537" y="4504"/>
                    </a:cubicBezTo>
                    <a:cubicBezTo>
                      <a:pt x="60355" y="4504"/>
                      <a:pt x="76570" y="20719"/>
                      <a:pt x="76570" y="40537"/>
                    </a:cubicBezTo>
                    <a:cubicBezTo>
                      <a:pt x="76570" y="60355"/>
                      <a:pt x="60355" y="76570"/>
                      <a:pt x="40537" y="76570"/>
                    </a:cubicBezTo>
                    <a:close/>
                    <a:moveTo>
                      <a:pt x="40537" y="16515"/>
                    </a:moveTo>
                    <a:cubicBezTo>
                      <a:pt x="27325" y="16515"/>
                      <a:pt x="16515" y="27325"/>
                      <a:pt x="16515" y="40537"/>
                    </a:cubicBezTo>
                    <a:cubicBezTo>
                      <a:pt x="16515" y="53749"/>
                      <a:pt x="27325" y="64559"/>
                      <a:pt x="40537" y="64559"/>
                    </a:cubicBezTo>
                    <a:cubicBezTo>
                      <a:pt x="53749" y="64559"/>
                      <a:pt x="64559" y="53749"/>
                      <a:pt x="64559" y="40537"/>
                    </a:cubicBezTo>
                    <a:cubicBezTo>
                      <a:pt x="64559" y="27325"/>
                      <a:pt x="53749" y="16515"/>
                      <a:pt x="40537" y="16515"/>
                    </a:cubicBezTo>
                    <a:close/>
                  </a:path>
                </a:pathLst>
              </a:custGeom>
              <a:grpFill/>
              <a:ln w="9525"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537D0AD6-8677-467F-83CA-13371FAFEFA6}"/>
              </a:ext>
            </a:extLst>
          </p:cNvPr>
          <p:cNvGrpSpPr/>
          <p:nvPr/>
        </p:nvGrpSpPr>
        <p:grpSpPr>
          <a:xfrm>
            <a:off x="7610279" y="1460600"/>
            <a:ext cx="219392" cy="219410"/>
            <a:chOff x="7610279" y="1500705"/>
            <a:chExt cx="219392" cy="219410"/>
          </a:xfrm>
        </p:grpSpPr>
        <p:sp>
          <p:nvSpPr>
            <p:cNvPr id="45" name="Freeform: Shape 44">
              <a:extLst>
                <a:ext uri="{FF2B5EF4-FFF2-40B4-BE49-F238E27FC236}">
                  <a16:creationId xmlns:a16="http://schemas.microsoft.com/office/drawing/2014/main" id="{1A3CA9B4-C6B3-446A-BD6F-A45E53EF3E01}"/>
                </a:ext>
              </a:extLst>
            </p:cNvPr>
            <p:cNvSpPr/>
            <p:nvPr/>
          </p:nvSpPr>
          <p:spPr>
            <a:xfrm>
              <a:off x="7610279" y="1500705"/>
              <a:ext cx="219392" cy="219410"/>
            </a:xfrm>
            <a:custGeom>
              <a:avLst/>
              <a:gdLst>
                <a:gd name="connsiteX0" fmla="*/ 419397 w 838729"/>
                <a:gd name="connsiteY0" fmla="*/ 0 h 838795"/>
                <a:gd name="connsiteX1" fmla="*/ 775692 w 838729"/>
                <a:gd name="connsiteY1" fmla="*/ 197941 h 838795"/>
                <a:gd name="connsiteX2" fmla="*/ 800993 w 838729"/>
                <a:gd name="connsiteY2" fmla="*/ 109239 h 838795"/>
                <a:gd name="connsiteX3" fmla="*/ 817066 w 838729"/>
                <a:gd name="connsiteY3" fmla="*/ 95250 h 838795"/>
                <a:gd name="connsiteX4" fmla="*/ 825207 w 838729"/>
                <a:gd name="connsiteY4" fmla="*/ 95892 h 838795"/>
                <a:gd name="connsiteX5" fmla="*/ 837902 w 838729"/>
                <a:gd name="connsiteY5" fmla="*/ 119657 h 838795"/>
                <a:gd name="connsiteX6" fmla="*/ 799802 w 838729"/>
                <a:gd name="connsiteY6" fmla="*/ 253007 h 838795"/>
                <a:gd name="connsiteX7" fmla="*/ 799710 w 838729"/>
                <a:gd name="connsiteY7" fmla="*/ 253325 h 838795"/>
                <a:gd name="connsiteX8" fmla="*/ 775989 w 838729"/>
                <a:gd name="connsiteY8" fmla="*/ 266104 h 838795"/>
                <a:gd name="connsiteX9" fmla="*/ 642639 w 838729"/>
                <a:gd name="connsiteY9" fmla="*/ 228004 h 838795"/>
                <a:gd name="connsiteX10" fmla="*/ 642634 w 838729"/>
                <a:gd name="connsiteY10" fmla="*/ 228003 h 838795"/>
                <a:gd name="connsiteX11" fmla="*/ 629689 w 838729"/>
                <a:gd name="connsiteY11" fmla="*/ 204337 h 838795"/>
                <a:gd name="connsiteX12" fmla="*/ 653355 w 838729"/>
                <a:gd name="connsiteY12" fmla="*/ 191393 h 838795"/>
                <a:gd name="connsiteX13" fmla="*/ 742057 w 838729"/>
                <a:gd name="connsiteY13" fmla="*/ 216693 h 838795"/>
                <a:gd name="connsiteX14" fmla="*/ 419397 w 838729"/>
                <a:gd name="connsiteY14" fmla="*/ 38695 h 838795"/>
                <a:gd name="connsiteX15" fmla="*/ 38695 w 838729"/>
                <a:gd name="connsiteY15" fmla="*/ 419397 h 838795"/>
                <a:gd name="connsiteX16" fmla="*/ 419397 w 838729"/>
                <a:gd name="connsiteY16" fmla="*/ 800100 h 838795"/>
                <a:gd name="connsiteX17" fmla="*/ 745926 w 838729"/>
                <a:gd name="connsiteY17" fmla="*/ 619125 h 838795"/>
                <a:gd name="connsiteX18" fmla="*/ 772418 w 838729"/>
                <a:gd name="connsiteY18" fmla="*/ 612576 h 838795"/>
                <a:gd name="connsiteX19" fmla="*/ 778668 w 838729"/>
                <a:gd name="connsiteY19" fmla="*/ 639068 h 838795"/>
                <a:gd name="connsiteX20" fmla="*/ 419397 w 838729"/>
                <a:gd name="connsiteY20" fmla="*/ 838795 h 838795"/>
                <a:gd name="connsiteX21" fmla="*/ 0 w 838729"/>
                <a:gd name="connsiteY21" fmla="*/ 419397 h 838795"/>
                <a:gd name="connsiteX22" fmla="*/ 419397 w 838729"/>
                <a:gd name="connsiteY22" fmla="*/ 0 h 8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29" h="838795">
                  <a:moveTo>
                    <a:pt x="419397" y="0"/>
                  </a:moveTo>
                  <a:cubicBezTo>
                    <a:pt x="569401" y="0"/>
                    <a:pt x="701566" y="79224"/>
                    <a:pt x="775692" y="197941"/>
                  </a:cubicBezTo>
                  <a:lnTo>
                    <a:pt x="800993" y="109239"/>
                  </a:lnTo>
                  <a:cubicBezTo>
                    <a:pt x="802998" y="101736"/>
                    <a:pt x="809357" y="96201"/>
                    <a:pt x="817066" y="95250"/>
                  </a:cubicBezTo>
                  <a:cubicBezTo>
                    <a:pt x="819794" y="94873"/>
                    <a:pt x="822572" y="95092"/>
                    <a:pt x="825207" y="95892"/>
                  </a:cubicBezTo>
                  <a:cubicBezTo>
                    <a:pt x="835275" y="98949"/>
                    <a:pt x="840959" y="109589"/>
                    <a:pt x="837902" y="119657"/>
                  </a:cubicBezTo>
                  <a:lnTo>
                    <a:pt x="799802" y="253007"/>
                  </a:lnTo>
                  <a:cubicBezTo>
                    <a:pt x="799772" y="253114"/>
                    <a:pt x="799741" y="253220"/>
                    <a:pt x="799710" y="253325"/>
                  </a:cubicBezTo>
                  <a:cubicBezTo>
                    <a:pt x="796688" y="263404"/>
                    <a:pt x="786068" y="269126"/>
                    <a:pt x="775989" y="266104"/>
                  </a:cubicBezTo>
                  <a:lnTo>
                    <a:pt x="642639" y="228004"/>
                  </a:lnTo>
                  <a:cubicBezTo>
                    <a:pt x="642638" y="228004"/>
                    <a:pt x="642636" y="228003"/>
                    <a:pt x="642634" y="228003"/>
                  </a:cubicBezTo>
                  <a:cubicBezTo>
                    <a:pt x="632524" y="225042"/>
                    <a:pt x="626729" y="214447"/>
                    <a:pt x="629689" y="204337"/>
                  </a:cubicBezTo>
                  <a:cubicBezTo>
                    <a:pt x="632650" y="194227"/>
                    <a:pt x="643245" y="188432"/>
                    <a:pt x="653355" y="191393"/>
                  </a:cubicBezTo>
                  <a:lnTo>
                    <a:pt x="742057" y="216693"/>
                  </a:lnTo>
                  <a:cubicBezTo>
                    <a:pt x="674591" y="109724"/>
                    <a:pt x="555391" y="38695"/>
                    <a:pt x="419397" y="38695"/>
                  </a:cubicBezTo>
                  <a:cubicBezTo>
                    <a:pt x="208751" y="38695"/>
                    <a:pt x="38695" y="208751"/>
                    <a:pt x="38695" y="419397"/>
                  </a:cubicBezTo>
                  <a:cubicBezTo>
                    <a:pt x="38695" y="630044"/>
                    <a:pt x="208751" y="800100"/>
                    <a:pt x="419397" y="800100"/>
                  </a:cubicBezTo>
                  <a:cubicBezTo>
                    <a:pt x="557128" y="800100"/>
                    <a:pt x="679023" y="728211"/>
                    <a:pt x="745926" y="619125"/>
                  </a:cubicBezTo>
                  <a:cubicBezTo>
                    <a:pt x="751163" y="610565"/>
                    <a:pt x="763858" y="607339"/>
                    <a:pt x="772418" y="612576"/>
                  </a:cubicBezTo>
                  <a:cubicBezTo>
                    <a:pt x="780977" y="617812"/>
                    <a:pt x="783905" y="630508"/>
                    <a:pt x="778668" y="639068"/>
                  </a:cubicBezTo>
                  <a:cubicBezTo>
                    <a:pt x="704894" y="759357"/>
                    <a:pt x="570464" y="838795"/>
                    <a:pt x="419397" y="838795"/>
                  </a:cubicBezTo>
                  <a:cubicBezTo>
                    <a:pt x="188160" y="838795"/>
                    <a:pt x="0" y="650634"/>
                    <a:pt x="0" y="419397"/>
                  </a:cubicBezTo>
                  <a:cubicBezTo>
                    <a:pt x="0" y="188160"/>
                    <a:pt x="188160" y="0"/>
                    <a:pt x="41939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50" name="Graphic 42">
              <a:extLst>
                <a:ext uri="{FF2B5EF4-FFF2-40B4-BE49-F238E27FC236}">
                  <a16:creationId xmlns:a16="http://schemas.microsoft.com/office/drawing/2014/main" id="{BD84C637-A714-43EF-9421-BADD7C2C442E}"/>
                </a:ext>
              </a:extLst>
            </p:cNvPr>
            <p:cNvSpPr/>
            <p:nvPr/>
          </p:nvSpPr>
          <p:spPr>
            <a:xfrm>
              <a:off x="7687836" y="1550722"/>
              <a:ext cx="64278" cy="119376"/>
            </a:xfrm>
            <a:custGeom>
              <a:avLst/>
              <a:gdLst>
                <a:gd name="connsiteX0" fmla="*/ 377135 w 466725"/>
                <a:gd name="connsiteY0" fmla="*/ 640944 h 866775"/>
                <a:gd name="connsiteX1" fmla="*/ 275471 w 466725"/>
                <a:gd name="connsiteY1" fmla="*/ 698596 h 866775"/>
                <a:gd name="connsiteX2" fmla="*/ 275471 w 466725"/>
                <a:gd name="connsiteY2" fmla="*/ 486526 h 866775"/>
                <a:gd name="connsiteX3" fmla="*/ 313830 w 466725"/>
                <a:gd name="connsiteY3" fmla="*/ 501975 h 866775"/>
                <a:gd name="connsiteX4" fmla="*/ 391077 w 466725"/>
                <a:gd name="connsiteY4" fmla="*/ 580955 h 866775"/>
                <a:gd name="connsiteX5" fmla="*/ 377135 w 466725"/>
                <a:gd name="connsiteY5" fmla="*/ 640944 h 866775"/>
                <a:gd name="connsiteX6" fmla="*/ 377135 w 466725"/>
                <a:gd name="connsiteY6" fmla="*/ 640944 h 866775"/>
                <a:gd name="connsiteX7" fmla="*/ 377135 w 466725"/>
                <a:gd name="connsiteY7" fmla="*/ 640944 h 866775"/>
                <a:gd name="connsiteX8" fmla="*/ 200108 w 466725"/>
                <a:gd name="connsiteY8" fmla="*/ 384108 h 866775"/>
                <a:gd name="connsiteX9" fmla="*/ 161748 w 466725"/>
                <a:gd name="connsiteY9" fmla="*/ 369487 h 866775"/>
                <a:gd name="connsiteX10" fmla="*/ 84502 w 466725"/>
                <a:gd name="connsiteY10" fmla="*/ 290583 h 866775"/>
                <a:gd name="connsiteX11" fmla="*/ 98444 w 466725"/>
                <a:gd name="connsiteY11" fmla="*/ 230519 h 866775"/>
                <a:gd name="connsiteX12" fmla="*/ 200108 w 466725"/>
                <a:gd name="connsiteY12" fmla="*/ 173092 h 866775"/>
                <a:gd name="connsiteX13" fmla="*/ 200108 w 466725"/>
                <a:gd name="connsiteY13" fmla="*/ 384108 h 866775"/>
                <a:gd name="connsiteX14" fmla="*/ 200108 w 466725"/>
                <a:gd name="connsiteY14" fmla="*/ 384108 h 866775"/>
                <a:gd name="connsiteX15" fmla="*/ 347367 w 466725"/>
                <a:gd name="connsiteY15" fmla="*/ 434525 h 866775"/>
                <a:gd name="connsiteX16" fmla="*/ 276450 w 466725"/>
                <a:gd name="connsiteY16" fmla="*/ 407319 h 866775"/>
                <a:gd name="connsiteX17" fmla="*/ 275471 w 466725"/>
                <a:gd name="connsiteY17" fmla="*/ 407093 h 866775"/>
                <a:gd name="connsiteX18" fmla="*/ 275471 w 466725"/>
                <a:gd name="connsiteY18" fmla="*/ 395864 h 866775"/>
                <a:gd name="connsiteX19" fmla="*/ 275471 w 466725"/>
                <a:gd name="connsiteY19" fmla="*/ 172942 h 866775"/>
                <a:gd name="connsiteX20" fmla="*/ 396804 w 466725"/>
                <a:gd name="connsiteY20" fmla="*/ 247927 h 866775"/>
                <a:gd name="connsiteX21" fmla="*/ 405019 w 466725"/>
                <a:gd name="connsiteY21" fmla="*/ 258780 h 866775"/>
                <a:gd name="connsiteX22" fmla="*/ 447071 w 466725"/>
                <a:gd name="connsiteY22" fmla="*/ 265562 h 866775"/>
                <a:gd name="connsiteX23" fmla="*/ 464631 w 466725"/>
                <a:gd name="connsiteY23" fmla="*/ 215220 h 866775"/>
                <a:gd name="connsiteX24" fmla="*/ 275471 w 466725"/>
                <a:gd name="connsiteY24" fmla="*/ 96750 h 866775"/>
                <a:gd name="connsiteX25" fmla="*/ 275471 w 466725"/>
                <a:gd name="connsiteY25" fmla="*/ 44825 h 866775"/>
                <a:gd name="connsiteX26" fmla="*/ 237789 w 466725"/>
                <a:gd name="connsiteY26" fmla="*/ 7144 h 866775"/>
                <a:gd name="connsiteX27" fmla="*/ 200108 w 466725"/>
                <a:gd name="connsiteY27" fmla="*/ 44825 h 866775"/>
                <a:gd name="connsiteX28" fmla="*/ 200108 w 466725"/>
                <a:gd name="connsiteY28" fmla="*/ 96599 h 866775"/>
                <a:gd name="connsiteX29" fmla="*/ 36722 w 466725"/>
                <a:gd name="connsiteY29" fmla="*/ 187185 h 866775"/>
                <a:gd name="connsiteX30" fmla="*/ 11400 w 466725"/>
                <a:gd name="connsiteY30" fmla="*/ 309046 h 866775"/>
                <a:gd name="connsiteX31" fmla="*/ 128137 w 466725"/>
                <a:gd name="connsiteY31" fmla="*/ 437012 h 866775"/>
                <a:gd name="connsiteX32" fmla="*/ 198525 w 466725"/>
                <a:gd name="connsiteY32" fmla="*/ 463992 h 866775"/>
                <a:gd name="connsiteX33" fmla="*/ 200108 w 466725"/>
                <a:gd name="connsiteY33" fmla="*/ 464444 h 866775"/>
                <a:gd name="connsiteX34" fmla="*/ 200108 w 466725"/>
                <a:gd name="connsiteY34" fmla="*/ 475598 h 866775"/>
                <a:gd name="connsiteX35" fmla="*/ 200108 w 466725"/>
                <a:gd name="connsiteY35" fmla="*/ 698596 h 866775"/>
                <a:gd name="connsiteX36" fmla="*/ 78774 w 466725"/>
                <a:gd name="connsiteY36" fmla="*/ 623610 h 866775"/>
                <a:gd name="connsiteX37" fmla="*/ 70560 w 466725"/>
                <a:gd name="connsiteY37" fmla="*/ 612683 h 866775"/>
                <a:gd name="connsiteX38" fmla="*/ 28507 w 466725"/>
                <a:gd name="connsiteY38" fmla="*/ 605975 h 866775"/>
                <a:gd name="connsiteX39" fmla="*/ 10948 w 466725"/>
                <a:gd name="connsiteY39" fmla="*/ 656242 h 866775"/>
                <a:gd name="connsiteX40" fmla="*/ 200108 w 466725"/>
                <a:gd name="connsiteY40" fmla="*/ 774712 h 866775"/>
                <a:gd name="connsiteX41" fmla="*/ 200108 w 466725"/>
                <a:gd name="connsiteY41" fmla="*/ 826712 h 866775"/>
                <a:gd name="connsiteX42" fmla="*/ 237789 w 466725"/>
                <a:gd name="connsiteY42" fmla="*/ 864394 h 866775"/>
                <a:gd name="connsiteX43" fmla="*/ 275471 w 466725"/>
                <a:gd name="connsiteY43" fmla="*/ 826712 h 866775"/>
                <a:gd name="connsiteX44" fmla="*/ 275471 w 466725"/>
                <a:gd name="connsiteY44" fmla="*/ 773808 h 866775"/>
                <a:gd name="connsiteX45" fmla="*/ 438781 w 466725"/>
                <a:gd name="connsiteY45" fmla="*/ 684277 h 866775"/>
                <a:gd name="connsiteX46" fmla="*/ 464103 w 466725"/>
                <a:gd name="connsiteY46" fmla="*/ 562416 h 866775"/>
                <a:gd name="connsiteX47" fmla="*/ 347367 w 466725"/>
                <a:gd name="connsiteY47" fmla="*/ 434525 h 866775"/>
                <a:gd name="connsiteX48" fmla="*/ 347367 w 466725"/>
                <a:gd name="connsiteY48" fmla="*/ 434525 h 866775"/>
                <a:gd name="connsiteX49" fmla="*/ 347367 w 466725"/>
                <a:gd name="connsiteY49" fmla="*/ 43452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6725" h="866775">
                  <a:moveTo>
                    <a:pt x="377135" y="640944"/>
                  </a:moveTo>
                  <a:cubicBezTo>
                    <a:pt x="355883" y="671164"/>
                    <a:pt x="319181" y="691060"/>
                    <a:pt x="275471" y="698596"/>
                  </a:cubicBezTo>
                  <a:lnTo>
                    <a:pt x="275471" y="486526"/>
                  </a:lnTo>
                  <a:cubicBezTo>
                    <a:pt x="288810" y="491123"/>
                    <a:pt x="301697" y="495946"/>
                    <a:pt x="313830" y="501975"/>
                  </a:cubicBezTo>
                  <a:cubicBezTo>
                    <a:pt x="355506" y="522700"/>
                    <a:pt x="383616" y="551488"/>
                    <a:pt x="391077" y="580955"/>
                  </a:cubicBezTo>
                  <a:cubicBezTo>
                    <a:pt x="396126" y="600851"/>
                    <a:pt x="391529" y="620520"/>
                    <a:pt x="377135" y="640944"/>
                  </a:cubicBezTo>
                  <a:lnTo>
                    <a:pt x="377135" y="640944"/>
                  </a:lnTo>
                  <a:lnTo>
                    <a:pt x="377135" y="640944"/>
                  </a:lnTo>
                  <a:close/>
                  <a:moveTo>
                    <a:pt x="200108" y="384108"/>
                  </a:moveTo>
                  <a:cubicBezTo>
                    <a:pt x="187070" y="379586"/>
                    <a:pt x="173656" y="375441"/>
                    <a:pt x="161748" y="369487"/>
                  </a:cubicBezTo>
                  <a:cubicBezTo>
                    <a:pt x="120148" y="348838"/>
                    <a:pt x="91963" y="319974"/>
                    <a:pt x="84502" y="290583"/>
                  </a:cubicBezTo>
                  <a:cubicBezTo>
                    <a:pt x="79452" y="270612"/>
                    <a:pt x="83974" y="251017"/>
                    <a:pt x="98444" y="230519"/>
                  </a:cubicBezTo>
                  <a:cubicBezTo>
                    <a:pt x="119696" y="200374"/>
                    <a:pt x="156548" y="180704"/>
                    <a:pt x="200108" y="173092"/>
                  </a:cubicBezTo>
                  <a:lnTo>
                    <a:pt x="200108" y="384108"/>
                  </a:lnTo>
                  <a:lnTo>
                    <a:pt x="200108" y="384108"/>
                  </a:lnTo>
                  <a:close/>
                  <a:moveTo>
                    <a:pt x="347367" y="434525"/>
                  </a:moveTo>
                  <a:cubicBezTo>
                    <a:pt x="323552" y="422618"/>
                    <a:pt x="299662" y="414856"/>
                    <a:pt x="276450" y="407319"/>
                  </a:cubicBezTo>
                  <a:lnTo>
                    <a:pt x="275471" y="407093"/>
                  </a:lnTo>
                  <a:lnTo>
                    <a:pt x="275471" y="395864"/>
                  </a:lnTo>
                  <a:lnTo>
                    <a:pt x="275471" y="172942"/>
                  </a:lnTo>
                  <a:cubicBezTo>
                    <a:pt x="331993" y="181684"/>
                    <a:pt x="378039" y="208965"/>
                    <a:pt x="396804" y="247927"/>
                  </a:cubicBezTo>
                  <a:cubicBezTo>
                    <a:pt x="398839" y="252148"/>
                    <a:pt x="401778" y="255690"/>
                    <a:pt x="405019" y="258780"/>
                  </a:cubicBezTo>
                  <a:cubicBezTo>
                    <a:pt x="416022" y="269255"/>
                    <a:pt x="432602" y="272496"/>
                    <a:pt x="447071" y="265562"/>
                  </a:cubicBezTo>
                  <a:cubicBezTo>
                    <a:pt x="465837" y="256519"/>
                    <a:pt x="473674" y="233985"/>
                    <a:pt x="464631" y="215220"/>
                  </a:cubicBezTo>
                  <a:cubicBezTo>
                    <a:pt x="433883" y="151162"/>
                    <a:pt x="361685" y="106924"/>
                    <a:pt x="275471" y="96750"/>
                  </a:cubicBezTo>
                  <a:lnTo>
                    <a:pt x="275471" y="44825"/>
                  </a:lnTo>
                  <a:cubicBezTo>
                    <a:pt x="275471" y="23950"/>
                    <a:pt x="258665" y="7144"/>
                    <a:pt x="237789" y="7144"/>
                  </a:cubicBezTo>
                  <a:cubicBezTo>
                    <a:pt x="216989" y="7144"/>
                    <a:pt x="200108" y="23950"/>
                    <a:pt x="200108" y="44825"/>
                  </a:cubicBezTo>
                  <a:lnTo>
                    <a:pt x="200108" y="96599"/>
                  </a:lnTo>
                  <a:cubicBezTo>
                    <a:pt x="131528" y="105492"/>
                    <a:pt x="71690" y="137521"/>
                    <a:pt x="36722" y="187185"/>
                  </a:cubicBezTo>
                  <a:cubicBezTo>
                    <a:pt x="9742" y="225620"/>
                    <a:pt x="1000" y="267748"/>
                    <a:pt x="11400" y="309046"/>
                  </a:cubicBezTo>
                  <a:cubicBezTo>
                    <a:pt x="24438" y="360519"/>
                    <a:pt x="65887" y="405963"/>
                    <a:pt x="128137" y="437012"/>
                  </a:cubicBezTo>
                  <a:cubicBezTo>
                    <a:pt x="151876" y="448769"/>
                    <a:pt x="175540" y="456531"/>
                    <a:pt x="198525" y="463992"/>
                  </a:cubicBezTo>
                  <a:lnTo>
                    <a:pt x="200108" y="464444"/>
                  </a:lnTo>
                  <a:lnTo>
                    <a:pt x="200108" y="475598"/>
                  </a:lnTo>
                  <a:lnTo>
                    <a:pt x="200108" y="698596"/>
                  </a:lnTo>
                  <a:cubicBezTo>
                    <a:pt x="143586" y="689779"/>
                    <a:pt x="97539" y="662497"/>
                    <a:pt x="78774" y="623610"/>
                  </a:cubicBezTo>
                  <a:cubicBezTo>
                    <a:pt x="76739" y="619314"/>
                    <a:pt x="73800" y="615772"/>
                    <a:pt x="70560" y="612683"/>
                  </a:cubicBezTo>
                  <a:cubicBezTo>
                    <a:pt x="59557" y="602358"/>
                    <a:pt x="42977" y="599117"/>
                    <a:pt x="28507" y="605975"/>
                  </a:cubicBezTo>
                  <a:cubicBezTo>
                    <a:pt x="9742" y="614943"/>
                    <a:pt x="1904" y="637477"/>
                    <a:pt x="10948" y="656242"/>
                  </a:cubicBezTo>
                  <a:cubicBezTo>
                    <a:pt x="41696" y="720376"/>
                    <a:pt x="113893" y="764538"/>
                    <a:pt x="200108" y="774712"/>
                  </a:cubicBezTo>
                  <a:lnTo>
                    <a:pt x="200108" y="826712"/>
                  </a:lnTo>
                  <a:cubicBezTo>
                    <a:pt x="200108" y="847513"/>
                    <a:pt x="216989" y="864394"/>
                    <a:pt x="237789" y="864394"/>
                  </a:cubicBezTo>
                  <a:cubicBezTo>
                    <a:pt x="258665" y="864394"/>
                    <a:pt x="275471" y="847513"/>
                    <a:pt x="275471" y="826712"/>
                  </a:cubicBezTo>
                  <a:lnTo>
                    <a:pt x="275471" y="773808"/>
                  </a:lnTo>
                  <a:cubicBezTo>
                    <a:pt x="343975" y="764840"/>
                    <a:pt x="403889" y="733941"/>
                    <a:pt x="438781" y="684277"/>
                  </a:cubicBezTo>
                  <a:cubicBezTo>
                    <a:pt x="465837" y="645918"/>
                    <a:pt x="474579" y="603790"/>
                    <a:pt x="464103" y="562416"/>
                  </a:cubicBezTo>
                  <a:cubicBezTo>
                    <a:pt x="451066" y="510943"/>
                    <a:pt x="409691" y="465499"/>
                    <a:pt x="347367" y="434525"/>
                  </a:cubicBezTo>
                  <a:lnTo>
                    <a:pt x="347367" y="434525"/>
                  </a:lnTo>
                  <a:lnTo>
                    <a:pt x="347367" y="434525"/>
                  </a:lnTo>
                  <a:close/>
                </a:path>
              </a:pathLst>
            </a:custGeom>
            <a:solidFill>
              <a:schemeClr val="tx1"/>
            </a:solidFill>
            <a:ln w="9525" cap="flat">
              <a:noFill/>
              <a:prstDash val="solid"/>
              <a:miter/>
            </a:ln>
          </p:spPr>
          <p:txBody>
            <a:bodyPr rtlCol="0" anchor="ctr"/>
            <a:lstStyle/>
            <a:p>
              <a:endParaRPr lang="en-US"/>
            </a:p>
          </p:txBody>
        </p:sp>
      </p:grpSp>
      <p:sp>
        <p:nvSpPr>
          <p:cNvPr id="40" name="TextBox 39">
            <a:extLst>
              <a:ext uri="{FF2B5EF4-FFF2-40B4-BE49-F238E27FC236}">
                <a16:creationId xmlns:a16="http://schemas.microsoft.com/office/drawing/2014/main" id="{F68C9356-6A07-49FB-BCFC-4F1720B801A1}"/>
              </a:ext>
            </a:extLst>
          </p:cNvPr>
          <p:cNvSpPr txBox="1"/>
          <p:nvPr/>
        </p:nvSpPr>
        <p:spPr>
          <a:xfrm>
            <a:off x="7412063" y="4585984"/>
            <a:ext cx="2121651" cy="246221"/>
          </a:xfrm>
          <a:prstGeom prst="rect">
            <a:avLst/>
          </a:prstGeom>
        </p:spPr>
        <p:txBody>
          <a:bodyPr vert="horz" wrap="square" lIns="0" tIns="0" rIns="0" bIns="0" rtlCol="0" anchor="t">
            <a:noAutofit/>
          </a:bodyPr>
          <a:lstStyle/>
          <a:p>
            <a:pPr marL="114300" indent="-114300">
              <a:spcAft>
                <a:spcPts val="200"/>
              </a:spcAft>
              <a:buFont typeface="Arial" panose="020B0604020202020204" pitchFamily="34" charset="0"/>
              <a:buChar char="•"/>
            </a:pPr>
            <a:endParaRPr lang="en-US" sz="800">
              <a:cs typeface="Segoe UI Semibold" panose="020B0702040204020203" pitchFamily="34" charset="0"/>
            </a:endParaRPr>
          </a:p>
        </p:txBody>
      </p:sp>
    </p:spTree>
    <p:extLst>
      <p:ext uri="{BB962C8B-B14F-4D97-AF65-F5344CB8AC3E}">
        <p14:creationId xmlns:p14="http://schemas.microsoft.com/office/powerpoint/2010/main" val="37751045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AA4A17-662E-4281-AF71-08A89E2D5A1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5" name="think-cell Slide" r:id="rId6" imgW="378" imgH="377" progId="TCLayout.ActiveDocument.1">
                  <p:embed/>
                </p:oleObj>
              </mc:Choice>
              <mc:Fallback>
                <p:oleObj name="think-cell Slide" r:id="rId6" imgW="378" imgH="377" progId="TCLayout.ActiveDocument.1">
                  <p:embed/>
                  <p:pic>
                    <p:nvPicPr>
                      <p:cNvPr id="9" name="Object 8" hidden="1">
                        <a:extLst>
                          <a:ext uri="{FF2B5EF4-FFF2-40B4-BE49-F238E27FC236}">
                            <a16:creationId xmlns:a16="http://schemas.microsoft.com/office/drawing/2014/main" id="{63AA4A17-662E-4281-AF71-08A89E2D5A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9FC5054-03BA-4C4A-9E42-5E20A906E928}"/>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sz="3200"/>
              <a:t>Azure Hybrid Benefits and Reserved VM Instances</a:t>
            </a:r>
          </a:p>
        </p:txBody>
      </p:sp>
      <p:sp>
        <p:nvSpPr>
          <p:cNvPr id="6" name="Text Placeholder 5">
            <a:extLst>
              <a:ext uri="{FF2B5EF4-FFF2-40B4-BE49-F238E27FC236}">
                <a16:creationId xmlns:a16="http://schemas.microsoft.com/office/drawing/2014/main" id="{9D9FADCA-1A2A-4909-A589-9658274B033A}"/>
              </a:ext>
            </a:extLst>
          </p:cNvPr>
          <p:cNvSpPr>
            <a:spLocks noGrp="1"/>
          </p:cNvSpPr>
          <p:nvPr>
            <p:ph type="body" sz="quarter" idx="12"/>
          </p:nvPr>
        </p:nvSpPr>
        <p:spPr/>
        <p:txBody>
          <a:bodyPr/>
          <a:lstStyle/>
          <a:p>
            <a:r>
              <a:rPr lang="en-US"/>
              <a:t>Lower-cost VMs for dedicated periods</a:t>
            </a:r>
          </a:p>
        </p:txBody>
      </p:sp>
      <p:sp>
        <p:nvSpPr>
          <p:cNvPr id="25" name="Slide Number Placeholder 24">
            <a:extLst>
              <a:ext uri="{FF2B5EF4-FFF2-40B4-BE49-F238E27FC236}">
                <a16:creationId xmlns:a16="http://schemas.microsoft.com/office/drawing/2014/main" id="{DBBC0C3A-752F-4BF5-B8AB-29B30D5CE1F5}"/>
              </a:ext>
            </a:extLst>
          </p:cNvPr>
          <p:cNvSpPr>
            <a:spLocks noGrp="1"/>
          </p:cNvSpPr>
          <p:nvPr>
            <p:ph type="sldNum" sz="quarter" idx="4"/>
          </p:nvPr>
        </p:nvSpPr>
        <p:spPr>
          <a:xfrm>
            <a:off x="11331014" y="6389590"/>
            <a:ext cx="761998" cy="193618"/>
          </a:xfrm>
        </p:spPr>
        <p:txBody>
          <a:bodyPr/>
          <a:lstStyle/>
          <a:p>
            <a:fld id="{FAADACFB-7C71-4E89-89D2-7BBA40B7BFA9}" type="slidenum">
              <a:rPr lang="en-US" smtClean="0"/>
              <a:pPr/>
              <a:t>23</a:t>
            </a:fld>
            <a:endParaRPr lang="en-US"/>
          </a:p>
        </p:txBody>
      </p:sp>
      <p:sp>
        <p:nvSpPr>
          <p:cNvPr id="15" name="Text Placeholder 14"/>
          <p:cNvSpPr>
            <a:spLocks noGrp="1"/>
          </p:cNvSpPr>
          <p:nvPr>
            <p:ph type="body" sz="quarter" idx="13"/>
          </p:nvPr>
        </p:nvSpPr>
        <p:spPr>
          <a:xfrm>
            <a:off x="227073" y="1419224"/>
            <a:ext cx="6228591" cy="5057775"/>
          </a:xfrm>
        </p:spPr>
        <p:txBody>
          <a:bodyPr/>
          <a:lstStyle/>
          <a:p>
            <a:pPr lvl="0"/>
            <a:r>
              <a:rPr lang="en-US"/>
              <a:t>What are Azure Reserved Instance (RI) VMs</a:t>
            </a:r>
          </a:p>
          <a:p>
            <a:pPr lvl="1"/>
            <a:r>
              <a:rPr lang="en-US"/>
              <a:t>Allows customers to save money by pre-paying for one-year or three-years of continuous compute capacity</a:t>
            </a:r>
          </a:p>
          <a:p>
            <a:pPr lvl="1"/>
            <a:r>
              <a:rPr lang="en-US"/>
              <a:t>Up to 73% saving with the combination of Azure Hybrid Benefit for Windows Server and 3-year Azure Reserved Instance</a:t>
            </a:r>
          </a:p>
          <a:p>
            <a:pPr lvl="1"/>
            <a:r>
              <a:rPr lang="en-US"/>
              <a:t>Reserved Instances provide a billing discount and do not affect the runtime state of virtual machines</a:t>
            </a:r>
          </a:p>
          <a:p>
            <a:pPr lvl="0"/>
            <a:r>
              <a:rPr lang="en-US"/>
              <a:t>When customers should use RI</a:t>
            </a:r>
          </a:p>
          <a:p>
            <a:pPr lvl="1"/>
            <a:r>
              <a:rPr lang="en-US"/>
              <a:t>If customers have virtual machines that run for long periods of time, purchasing a Azure RI is likely the most cost-effective option</a:t>
            </a:r>
          </a:p>
          <a:p>
            <a:pPr lvl="1"/>
            <a:r>
              <a:rPr lang="en-US"/>
              <a:t>Customers can save even more if this is combined with</a:t>
            </a:r>
            <a:br>
              <a:rPr lang="en-US"/>
            </a:br>
            <a:r>
              <a:rPr lang="en-US">
                <a:hlinkClick r:id="rId8"/>
              </a:rPr>
              <a:t>Azure Hybrid Benefit</a:t>
            </a:r>
            <a:r>
              <a:rPr lang="en-US"/>
              <a:t> Overview on next slide.</a:t>
            </a:r>
          </a:p>
          <a:p>
            <a:pPr lvl="0"/>
            <a:r>
              <a:rPr lang="en-US"/>
              <a:t>How to access</a:t>
            </a:r>
          </a:p>
          <a:p>
            <a:pPr lvl="1"/>
            <a:r>
              <a:rPr lang="en-US">
                <a:hlinkClick r:id="rId9"/>
              </a:rPr>
              <a:t>Introduction to RI</a:t>
            </a:r>
            <a:endParaRPr lang="en-US"/>
          </a:p>
          <a:p>
            <a:pPr lvl="1"/>
            <a:r>
              <a:rPr lang="en-US">
                <a:hlinkClick r:id="rId10"/>
              </a:rPr>
              <a:t>Purchase link</a:t>
            </a:r>
            <a:r>
              <a:rPr lang="en-US"/>
              <a:t> (Azure subscription required)</a:t>
            </a:r>
          </a:p>
          <a:p>
            <a:pPr lvl="1"/>
            <a:r>
              <a:rPr lang="en-US">
                <a:hlinkClick r:id="rId11"/>
              </a:rPr>
              <a:t>Program details</a:t>
            </a:r>
            <a:endParaRPr lang="en-US"/>
          </a:p>
          <a:p>
            <a:pPr marL="92075" lvl="1" indent="0">
              <a:buNone/>
            </a:pPr>
            <a:endParaRPr lang="en-US"/>
          </a:p>
        </p:txBody>
      </p:sp>
      <p:graphicFrame>
        <p:nvGraphicFramePr>
          <p:cNvPr id="24" name="Content Placeholder 4">
            <a:extLst>
              <a:ext uri="{FF2B5EF4-FFF2-40B4-BE49-F238E27FC236}">
                <a16:creationId xmlns:a16="http://schemas.microsoft.com/office/drawing/2014/main" id="{10B5CBF5-25FA-48A5-AE1B-656D9506C9C8}"/>
              </a:ext>
            </a:extLst>
          </p:cNvPr>
          <p:cNvGraphicFramePr>
            <a:graphicFrameLocks/>
          </p:cNvGraphicFramePr>
          <p:nvPr>
            <p:extLst>
              <p:ext uri="{D42A27DB-BD31-4B8C-83A1-F6EECF244321}">
                <p14:modId xmlns:p14="http://schemas.microsoft.com/office/powerpoint/2010/main" val="154828965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5AD4ED32-6B9C-4E85-ABD5-C7F71AC24D68}"/>
              </a:ext>
            </a:extLst>
          </p:cNvPr>
          <p:cNvPicPr>
            <a:picLocks noChangeAspect="1"/>
          </p:cNvPicPr>
          <p:nvPr/>
        </p:nvPicPr>
        <p:blipFill>
          <a:blip r:embed="rId12"/>
          <a:stretch>
            <a:fillRect/>
          </a:stretch>
        </p:blipFill>
        <p:spPr>
          <a:xfrm>
            <a:off x="6596747" y="2066544"/>
            <a:ext cx="5368180" cy="3005853"/>
          </a:xfrm>
          <a:prstGeom prst="rect">
            <a:avLst/>
          </a:prstGeom>
        </p:spPr>
      </p:pic>
    </p:spTree>
    <p:extLst>
      <p:ext uri="{BB962C8B-B14F-4D97-AF65-F5344CB8AC3E}">
        <p14:creationId xmlns:p14="http://schemas.microsoft.com/office/powerpoint/2010/main" val="355109450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00C74C1D-3534-4FDF-A096-24AC191A65C7}"/>
              </a:ext>
            </a:extLst>
          </p:cNvPr>
          <p:cNvGraphicFramePr>
            <a:graphicFrameLocks noChangeAspect="1"/>
          </p:cNvGraphicFramePr>
          <p:nvPr>
            <p:custDataLst>
              <p:tags r:id="rId2"/>
            </p:custDataLst>
            <p:extLst>
              <p:ext uri="{D42A27DB-BD31-4B8C-83A1-F6EECF244321}">
                <p14:modId xmlns:p14="http://schemas.microsoft.com/office/powerpoint/2010/main" val="2304184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9" name="think-cell Slide" r:id="rId6" imgW="378" imgH="377" progId="TCLayout.ActiveDocument.1">
                  <p:embed/>
                </p:oleObj>
              </mc:Choice>
              <mc:Fallback>
                <p:oleObj name="think-cell Slide" r:id="rId6" imgW="378" imgH="377" progId="TCLayout.ActiveDocument.1">
                  <p:embed/>
                  <p:pic>
                    <p:nvPicPr>
                      <p:cNvPr id="12" name="Object 11" hidden="1">
                        <a:extLst>
                          <a:ext uri="{FF2B5EF4-FFF2-40B4-BE49-F238E27FC236}">
                            <a16:creationId xmlns:a16="http://schemas.microsoft.com/office/drawing/2014/main" id="{00C74C1D-3534-4FDF-A096-24AC191A65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677CAE9-296E-4E1C-B437-967A6E3BDE7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Hybrid Benefit</a:t>
            </a:r>
          </a:p>
        </p:txBody>
      </p:sp>
      <p:sp>
        <p:nvSpPr>
          <p:cNvPr id="5" name="Text Placeholder 4">
            <a:extLst>
              <a:ext uri="{FF2B5EF4-FFF2-40B4-BE49-F238E27FC236}">
                <a16:creationId xmlns:a16="http://schemas.microsoft.com/office/drawing/2014/main" id="{0EBAED50-12B0-4E2F-B866-D3A46CB4F2F2}"/>
              </a:ext>
            </a:extLst>
          </p:cNvPr>
          <p:cNvSpPr>
            <a:spLocks noGrp="1"/>
          </p:cNvSpPr>
          <p:nvPr>
            <p:ph type="body" sz="quarter" idx="12"/>
          </p:nvPr>
        </p:nvSpPr>
        <p:spPr/>
        <p:txBody>
          <a:bodyPr/>
          <a:lstStyle/>
          <a:p>
            <a:r>
              <a:rPr lang="en-US" spc="-30"/>
              <a:t>Customer benefit that Partners can leverage for migrations</a:t>
            </a:r>
          </a:p>
        </p:txBody>
      </p:sp>
      <p:sp>
        <p:nvSpPr>
          <p:cNvPr id="20" name="Rectangle 19">
            <a:extLst>
              <a:ext uri="{FF2B5EF4-FFF2-40B4-BE49-F238E27FC236}">
                <a16:creationId xmlns:a16="http://schemas.microsoft.com/office/drawing/2014/main" id="{3B30AB9A-8C4B-4DAD-9185-C2D0251670A3}"/>
              </a:ext>
            </a:extLst>
          </p:cNvPr>
          <p:cNvSpPr/>
          <p:nvPr/>
        </p:nvSpPr>
        <p:spPr>
          <a:xfrm>
            <a:off x="369847" y="1535926"/>
            <a:ext cx="8503809" cy="511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lgn="ctr"/>
            <a:r>
              <a:rPr lang="en-US" sz="2000" b="1"/>
              <a:t>Azure Hybrid Benefit</a:t>
            </a:r>
          </a:p>
        </p:txBody>
      </p:sp>
      <p:sp>
        <p:nvSpPr>
          <p:cNvPr id="22" name="Rectangle 21">
            <a:extLst>
              <a:ext uri="{FF2B5EF4-FFF2-40B4-BE49-F238E27FC236}">
                <a16:creationId xmlns:a16="http://schemas.microsoft.com/office/drawing/2014/main" id="{953E677D-E3BB-4AA2-8D7A-DD5C7193D4E2}"/>
              </a:ext>
            </a:extLst>
          </p:cNvPr>
          <p:cNvSpPr/>
          <p:nvPr/>
        </p:nvSpPr>
        <p:spPr>
          <a:xfrm>
            <a:off x="369847" y="2047101"/>
            <a:ext cx="8503810" cy="454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spcBef>
                <a:spcPts val="600"/>
              </a:spcBef>
              <a:spcAft>
                <a:spcPts val="200"/>
              </a:spcAft>
            </a:pPr>
            <a:endParaRPr lang="en-US">
              <a:solidFill>
                <a:schemeClr val="tx1"/>
              </a:solidFill>
            </a:endParaRPr>
          </a:p>
          <a:p>
            <a:pPr>
              <a:spcBef>
                <a:spcPts val="600"/>
              </a:spcBef>
              <a:spcAft>
                <a:spcPts val="200"/>
              </a:spcAft>
            </a:pPr>
            <a:r>
              <a:rPr lang="en-US">
                <a:solidFill>
                  <a:schemeClr val="tx1"/>
                </a:solidFill>
              </a:rPr>
              <a:t>Customers with Software Assurance can use their:</a:t>
            </a:r>
          </a:p>
          <a:p>
            <a:pPr marL="342900" lvl="1" indent="-228600">
              <a:spcAft>
                <a:spcPts val="600"/>
              </a:spcAft>
              <a:buFont typeface="Arial" panose="020B0604020202020204" pitchFamily="34" charset="0"/>
              <a:buChar char="•"/>
            </a:pPr>
            <a:r>
              <a:rPr lang="en-US" sz="1600">
                <a:solidFill>
                  <a:schemeClr val="tx1"/>
                </a:solidFill>
              </a:rPr>
              <a:t>On-premises Windows Server Licenses to run Windows virtual machines on Azure at up to 49% reduced cost</a:t>
            </a:r>
          </a:p>
          <a:p>
            <a:pPr marL="342900" lvl="1" indent="-228600">
              <a:spcAft>
                <a:spcPts val="600"/>
              </a:spcAft>
              <a:buFont typeface="Arial" panose="020B0604020202020204" pitchFamily="34" charset="0"/>
              <a:buChar char="•"/>
            </a:pPr>
            <a:r>
              <a:rPr lang="en-US" sz="1600">
                <a:solidFill>
                  <a:schemeClr val="tx1"/>
                </a:solidFill>
              </a:rPr>
              <a:t>SQL Server Licenses to run Azure SQL database at an up to 30% reduced cost or to run SQL Server in virtual machines</a:t>
            </a:r>
          </a:p>
          <a:p>
            <a:pPr>
              <a:spcBef>
                <a:spcPts val="600"/>
              </a:spcBef>
              <a:spcAft>
                <a:spcPts val="200"/>
              </a:spcAft>
            </a:pPr>
            <a:r>
              <a:rPr lang="en-US">
                <a:solidFill>
                  <a:schemeClr val="tx1"/>
                </a:solidFill>
              </a:rPr>
              <a:t>Allows customers to maximize their current investment in Software Assurance </a:t>
            </a:r>
          </a:p>
          <a:p>
            <a:pPr>
              <a:spcBef>
                <a:spcPts val="600"/>
              </a:spcBef>
              <a:spcAft>
                <a:spcPts val="200"/>
              </a:spcAft>
            </a:pPr>
            <a:r>
              <a:rPr lang="en-US">
                <a:solidFill>
                  <a:schemeClr val="tx1"/>
                </a:solidFill>
              </a:rPr>
              <a:t>Combined with </a:t>
            </a:r>
            <a:r>
              <a:rPr lang="en-US">
                <a:solidFill>
                  <a:schemeClr val="tx1"/>
                </a:solidFill>
                <a:hlinkClick r:id="rId8"/>
              </a:rPr>
              <a:t>Azure Reserved Instances</a:t>
            </a:r>
            <a:r>
              <a:rPr lang="en-US">
                <a:solidFill>
                  <a:schemeClr val="tx1"/>
                </a:solidFill>
              </a:rPr>
              <a:t> customers can save up to 82% compared with on premises Windows Server costs</a:t>
            </a:r>
            <a:endParaRPr lang="en-US">
              <a:solidFill>
                <a:schemeClr val="tx1"/>
              </a:solidFill>
              <a:hlinkClick r:id="rId9"/>
            </a:endParaRPr>
          </a:p>
          <a:p>
            <a:pPr marL="0" lvl="1">
              <a:spcBef>
                <a:spcPts val="1200"/>
              </a:spcBef>
              <a:spcAft>
                <a:spcPts val="200"/>
              </a:spcAft>
            </a:pPr>
            <a:r>
              <a:rPr lang="en-US">
                <a:solidFill>
                  <a:schemeClr val="tx1"/>
                </a:solidFill>
                <a:hlinkClick r:id="rId9"/>
              </a:rPr>
              <a:t>Program description</a:t>
            </a:r>
            <a:endParaRPr lang="en-US">
              <a:solidFill>
                <a:schemeClr val="tx1"/>
              </a:solidFill>
            </a:endParaRPr>
          </a:p>
          <a:p>
            <a:pPr>
              <a:spcBef>
                <a:spcPts val="600"/>
              </a:spcBef>
              <a:spcAft>
                <a:spcPts val="200"/>
              </a:spcAft>
            </a:pPr>
            <a:r>
              <a:rPr lang="en-US">
                <a:solidFill>
                  <a:schemeClr val="tx1"/>
                </a:solidFill>
                <a:hlinkClick r:id="rId10"/>
              </a:rPr>
              <a:t>Using AHB for Windows Server</a:t>
            </a:r>
            <a:endParaRPr lang="en-US">
              <a:solidFill>
                <a:schemeClr val="tx1"/>
              </a:solidFill>
            </a:endParaRPr>
          </a:p>
        </p:txBody>
      </p:sp>
      <p:graphicFrame>
        <p:nvGraphicFramePr>
          <p:cNvPr id="11" name="Content Placeholder 4">
            <a:extLst>
              <a:ext uri="{FF2B5EF4-FFF2-40B4-BE49-F238E27FC236}">
                <a16:creationId xmlns:a16="http://schemas.microsoft.com/office/drawing/2014/main" id="{2C54354F-9E69-C34A-81F0-A6A99EF296B8}"/>
              </a:ext>
            </a:extLst>
          </p:cNvPr>
          <p:cNvGraphicFramePr>
            <a:graphicFrameLocks/>
          </p:cNvGraphicFramePr>
          <p:nvPr>
            <p:extLst>
              <p:ext uri="{D42A27DB-BD31-4B8C-83A1-F6EECF244321}">
                <p14:modId xmlns:p14="http://schemas.microsoft.com/office/powerpoint/2010/main" val="48877342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049912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43B06D-C33A-4807-897F-3FED5D46047D}"/>
              </a:ext>
            </a:extLst>
          </p:cNvPr>
          <p:cNvGraphicFramePr>
            <a:graphicFrameLocks noChangeAspect="1"/>
          </p:cNvGraphicFramePr>
          <p:nvPr>
            <p:custDataLst>
              <p:tags r:id="rId2"/>
            </p:custDataLst>
            <p:extLst>
              <p:ext uri="{D42A27DB-BD31-4B8C-83A1-F6EECF244321}">
                <p14:modId xmlns:p14="http://schemas.microsoft.com/office/powerpoint/2010/main" val="1321881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3" name="think-cell Slide" r:id="rId5" imgW="378" imgH="377" progId="TCLayout.ActiveDocument.1">
                  <p:embed/>
                </p:oleObj>
              </mc:Choice>
              <mc:Fallback>
                <p:oleObj name="think-cell Slide" r:id="rId5" imgW="378" imgH="377" progId="TCLayout.ActiveDocument.1">
                  <p:embed/>
                  <p:pic>
                    <p:nvPicPr>
                      <p:cNvPr id="6" name="Object 5" hidden="1">
                        <a:extLst>
                          <a:ext uri="{FF2B5EF4-FFF2-40B4-BE49-F238E27FC236}">
                            <a16:creationId xmlns:a16="http://schemas.microsoft.com/office/drawing/2014/main" id="{B043B06D-C33A-4807-897F-3FED5D4604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D0C42B7-0798-4E57-A106-C70AAB58311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Access CSP </a:t>
            </a:r>
            <a:r>
              <a:rPr lang="en-US" err="1"/>
              <a:t>PoC</a:t>
            </a:r>
            <a:r>
              <a:rPr lang="en-US"/>
              <a:t> Credit</a:t>
            </a:r>
          </a:p>
        </p:txBody>
      </p:sp>
      <p:sp>
        <p:nvSpPr>
          <p:cNvPr id="3" name="Text Placeholder 2">
            <a:extLst>
              <a:ext uri="{FF2B5EF4-FFF2-40B4-BE49-F238E27FC236}">
                <a16:creationId xmlns:a16="http://schemas.microsoft.com/office/drawing/2014/main" id="{7B9068F1-F689-4B80-899F-19F9755F3CAE}"/>
              </a:ext>
            </a:extLst>
          </p:cNvPr>
          <p:cNvSpPr>
            <a:spLocks noGrp="1"/>
          </p:cNvSpPr>
          <p:nvPr>
            <p:ph type="body" sz="quarter" idx="12"/>
          </p:nvPr>
        </p:nvSpPr>
        <p:spPr/>
        <p:txBody>
          <a:bodyPr/>
          <a:lstStyle/>
          <a:p>
            <a:r>
              <a:rPr lang="en-US"/>
              <a:t>An offer to allow partners to run customer PoCs without incremental cost</a:t>
            </a:r>
          </a:p>
        </p:txBody>
      </p:sp>
      <p:sp>
        <p:nvSpPr>
          <p:cNvPr id="10" name="Slide Number Placeholder 9">
            <a:extLst>
              <a:ext uri="{FF2B5EF4-FFF2-40B4-BE49-F238E27FC236}">
                <a16:creationId xmlns:a16="http://schemas.microsoft.com/office/drawing/2014/main" id="{F5EADD18-561B-4B50-A94A-A7B4F1EA9FBB}"/>
              </a:ext>
            </a:extLst>
          </p:cNvPr>
          <p:cNvSpPr>
            <a:spLocks noGrp="1"/>
          </p:cNvSpPr>
          <p:nvPr>
            <p:ph type="sldNum" sz="quarter" idx="4"/>
          </p:nvPr>
        </p:nvSpPr>
        <p:spPr/>
        <p:txBody>
          <a:bodyPr/>
          <a:lstStyle/>
          <a:p>
            <a:fld id="{FAADACFB-7C71-4E89-89D2-7BBA40B7BFA9}" type="slidenum">
              <a:rPr lang="en-US" smtClean="0"/>
              <a:pPr/>
              <a:t>25</a:t>
            </a:fld>
            <a:endParaRPr lang="en-US"/>
          </a:p>
        </p:txBody>
      </p:sp>
      <p:sp>
        <p:nvSpPr>
          <p:cNvPr id="15" name="Text Placeholder 14"/>
          <p:cNvSpPr>
            <a:spLocks noGrp="1"/>
          </p:cNvSpPr>
          <p:nvPr>
            <p:ph type="body" sz="quarter" idx="13"/>
          </p:nvPr>
        </p:nvSpPr>
        <p:spPr>
          <a:xfrm>
            <a:off x="227072" y="1419224"/>
            <a:ext cx="11658541" cy="5057775"/>
          </a:xfrm>
        </p:spPr>
        <p:txBody>
          <a:bodyPr/>
          <a:lstStyle/>
          <a:p>
            <a:pPr lvl="0"/>
            <a:r>
              <a:rPr lang="en-US"/>
              <a:t>What is it</a:t>
            </a:r>
          </a:p>
          <a:p>
            <a:pPr lvl="1"/>
            <a:r>
              <a:rPr lang="en-US"/>
              <a:t>Azure credit to use in qualified customer situations to enable customers to migrate a representative sample dataset/element of infrastructure/app in a risk free way</a:t>
            </a:r>
          </a:p>
          <a:p>
            <a:pPr lvl="1"/>
            <a:r>
              <a:rPr lang="en-US"/>
              <a:t>Because trial is a critical component of getting customers to see both the value of Azure, and also how easy it is to migrate, given the right partner and Microsoft support</a:t>
            </a:r>
          </a:p>
          <a:p>
            <a:pPr lvl="0"/>
            <a:r>
              <a:rPr lang="en-US"/>
              <a:t>When to use it</a:t>
            </a:r>
          </a:p>
          <a:p>
            <a:pPr lvl="1"/>
            <a:r>
              <a:rPr lang="en-US"/>
              <a:t>For strategic partners who are working with customers above a minimum opportunity size of $30K USD per year. Partner can get up to 10% of the deal size in POC credit for 2 months. (1:10 ROI)</a:t>
            </a:r>
          </a:p>
          <a:p>
            <a:pPr lvl="1"/>
            <a:r>
              <a:rPr lang="en-US"/>
              <a:t>Leverage this via a simple qualification process</a:t>
            </a:r>
          </a:p>
          <a:p>
            <a:pPr lvl="0"/>
            <a:r>
              <a:rPr lang="en-US"/>
              <a:t>How to access</a:t>
            </a:r>
          </a:p>
          <a:p>
            <a:pPr lvl="1"/>
            <a:r>
              <a:rPr lang="en-US"/>
              <a:t>Work with your PDM </a:t>
            </a:r>
          </a:p>
        </p:txBody>
      </p:sp>
      <p:graphicFrame>
        <p:nvGraphicFramePr>
          <p:cNvPr id="14" name="Content Placeholder 4">
            <a:extLst>
              <a:ext uri="{FF2B5EF4-FFF2-40B4-BE49-F238E27FC236}">
                <a16:creationId xmlns:a16="http://schemas.microsoft.com/office/drawing/2014/main" id="{FB055C04-7CF1-4793-876B-7D5DBBE068A1}"/>
              </a:ext>
            </a:extLst>
          </p:cNvPr>
          <p:cNvGraphicFramePr>
            <a:graphicFrameLocks/>
          </p:cNvGraphicFramePr>
          <p:nvPr>
            <p:extLst>
              <p:ext uri="{D42A27DB-BD31-4B8C-83A1-F6EECF244321}">
                <p14:modId xmlns:p14="http://schemas.microsoft.com/office/powerpoint/2010/main" val="8675154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2" name="TextBox 11">
            <a:extLst>
              <a:ext uri="{FF2B5EF4-FFF2-40B4-BE49-F238E27FC236}">
                <a16:creationId xmlns:a16="http://schemas.microsoft.com/office/drawing/2014/main" id="{BA3DA8CD-33A6-2440-A70E-9D22B62D7599}"/>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23484452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950C71A-36A8-4689-99A3-DC93BF228108}"/>
              </a:ext>
            </a:extLst>
          </p:cNvPr>
          <p:cNvGraphicFramePr>
            <a:graphicFrameLocks noChangeAspect="1"/>
          </p:cNvGraphicFramePr>
          <p:nvPr>
            <p:custDataLst>
              <p:tags r:id="rId2"/>
            </p:custDataLst>
            <p:extLst>
              <p:ext uri="{D42A27DB-BD31-4B8C-83A1-F6EECF244321}">
                <p14:modId xmlns:p14="http://schemas.microsoft.com/office/powerpoint/2010/main" val="2744059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7"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950C71A-36A8-4689-99A3-DC93BF2281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9BAB35E-0D07-42BD-A26A-D1B2B83185E9}"/>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Large Customer Migration Accelerator</a:t>
            </a:r>
            <a:endParaRPr lang="en-US"/>
          </a:p>
        </p:txBody>
      </p:sp>
      <p:sp>
        <p:nvSpPr>
          <p:cNvPr id="6" name="Text Placeholder 5">
            <a:extLst>
              <a:ext uri="{FF2B5EF4-FFF2-40B4-BE49-F238E27FC236}">
                <a16:creationId xmlns:a16="http://schemas.microsoft.com/office/drawing/2014/main" id="{8AF9851C-702F-429B-AE66-CCCBEC51A42D}"/>
              </a:ext>
            </a:extLst>
          </p:cNvPr>
          <p:cNvSpPr>
            <a:spLocks noGrp="1"/>
          </p:cNvSpPr>
          <p:nvPr>
            <p:ph type="body" sz="quarter" idx="12"/>
          </p:nvPr>
        </p:nvSpPr>
        <p:spPr/>
        <p:txBody>
          <a:bodyPr/>
          <a:lstStyle/>
          <a:p>
            <a:r>
              <a:rPr lang="en-US"/>
              <a:t>CSP accelerator of up to 30% of Azure consumption</a:t>
            </a:r>
          </a:p>
        </p:txBody>
      </p:sp>
      <p:sp>
        <p:nvSpPr>
          <p:cNvPr id="18" name="Slide Number Placeholder 17">
            <a:extLst>
              <a:ext uri="{FF2B5EF4-FFF2-40B4-BE49-F238E27FC236}">
                <a16:creationId xmlns:a16="http://schemas.microsoft.com/office/drawing/2014/main" id="{AB8B9475-4D75-4204-AEBB-3CE77FAA4117}"/>
              </a:ext>
            </a:extLst>
          </p:cNvPr>
          <p:cNvSpPr>
            <a:spLocks noGrp="1"/>
          </p:cNvSpPr>
          <p:nvPr>
            <p:ph type="sldNum" sz="quarter" idx="4"/>
          </p:nvPr>
        </p:nvSpPr>
        <p:spPr/>
        <p:txBody>
          <a:bodyPr/>
          <a:lstStyle/>
          <a:p>
            <a:fld id="{FAADACFB-7C71-4E89-89D2-7BBA40B7BFA9}" type="slidenum">
              <a:rPr lang="en-US" smtClean="0"/>
              <a:pPr/>
              <a:t>26</a:t>
            </a:fld>
            <a:endParaRPr lang="en-US"/>
          </a:p>
        </p:txBody>
      </p:sp>
      <p:sp>
        <p:nvSpPr>
          <p:cNvPr id="15" name="Text Placeholder 14"/>
          <p:cNvSpPr>
            <a:spLocks noGrp="1"/>
          </p:cNvSpPr>
          <p:nvPr>
            <p:ph type="body" sz="quarter" idx="13"/>
          </p:nvPr>
        </p:nvSpPr>
        <p:spPr>
          <a:xfrm>
            <a:off x="227072" y="1419224"/>
            <a:ext cx="6752848" cy="5057775"/>
          </a:xfrm>
        </p:spPr>
        <p:txBody>
          <a:bodyPr/>
          <a:lstStyle/>
          <a:p>
            <a:pPr lvl="0"/>
            <a:r>
              <a:rPr lang="en-US"/>
              <a:t>What is it</a:t>
            </a:r>
          </a:p>
          <a:p>
            <a:pPr lvl="1"/>
            <a:r>
              <a:rPr lang="en-US"/>
              <a:t>Large Customer Migration Accelerator is open for partners transacting Azure on CSP and providing Managed Migration Services. </a:t>
            </a:r>
          </a:p>
          <a:p>
            <a:pPr lvl="1"/>
            <a:r>
              <a:rPr lang="en-US"/>
              <a:t>Partners can earn up to 30% of the Azure deal size in rebate from Microsoft based on their consumption performance throughout the migration process (capped at $1M USD per opportunity)</a:t>
            </a:r>
          </a:p>
          <a:p>
            <a:pPr lvl="0"/>
            <a:r>
              <a:rPr lang="en-US"/>
              <a:t>When to use it</a:t>
            </a:r>
          </a:p>
          <a:p>
            <a:pPr lvl="1"/>
            <a:r>
              <a:rPr lang="en-US"/>
              <a:t>The Large Customer Migration Accelerator only consider consumed revenue</a:t>
            </a:r>
          </a:p>
          <a:p>
            <a:pPr lvl="1"/>
            <a:r>
              <a:rPr lang="en-US"/>
              <a:t>Partners must be providing managed services on top of the migration to Azure to qualify</a:t>
            </a:r>
          </a:p>
          <a:p>
            <a:pPr lvl="1"/>
            <a:r>
              <a:rPr lang="en-US"/>
              <a:t>Only deals already closed between customer and partner will be approved</a:t>
            </a:r>
          </a:p>
          <a:p>
            <a:pPr lvl="1"/>
            <a:r>
              <a:rPr lang="en-US"/>
              <a:t>The Large Customer Migration Accelerator can be requested when the partner purchased RI for the customer, however the consumption per month will be lower due to the discount provided by the RI</a:t>
            </a:r>
          </a:p>
          <a:p>
            <a:pPr lvl="0"/>
            <a:r>
              <a:rPr lang="en-US"/>
              <a:t>How to access </a:t>
            </a:r>
          </a:p>
          <a:p>
            <a:pPr lvl="1"/>
            <a:r>
              <a:rPr lang="en-US"/>
              <a:t>Contact your local PDMs for details on this program</a:t>
            </a:r>
          </a:p>
        </p:txBody>
      </p:sp>
      <p:sp>
        <p:nvSpPr>
          <p:cNvPr id="5" name="TextBox 4">
            <a:extLst>
              <a:ext uri="{FF2B5EF4-FFF2-40B4-BE49-F238E27FC236}">
                <a16:creationId xmlns:a16="http://schemas.microsoft.com/office/drawing/2014/main" id="{331C7989-7DC6-2E41-9B76-DD377A984FF0}"/>
              </a:ext>
            </a:extLst>
          </p:cNvPr>
          <p:cNvSpPr txBox="1"/>
          <p:nvPr/>
        </p:nvSpPr>
        <p:spPr>
          <a:xfrm>
            <a:off x="1143000" y="575733"/>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err="1">
              <a:latin typeface="Segoe UI" pitchFamily="34" charset="0"/>
              <a:ea typeface="Segoe UI" pitchFamily="34" charset="0"/>
              <a:cs typeface="Segoe UI" pitchFamily="34" charset="0"/>
            </a:endParaRPr>
          </a:p>
        </p:txBody>
      </p:sp>
      <p:graphicFrame>
        <p:nvGraphicFramePr>
          <p:cNvPr id="13" name="Content Placeholder 4">
            <a:extLst>
              <a:ext uri="{FF2B5EF4-FFF2-40B4-BE49-F238E27FC236}">
                <a16:creationId xmlns:a16="http://schemas.microsoft.com/office/drawing/2014/main" id="{8112C501-CCE6-493E-B40E-8FE1CF8836F7}"/>
              </a:ext>
            </a:extLst>
          </p:cNvPr>
          <p:cNvGraphicFramePr>
            <a:graphicFrameLocks/>
          </p:cNvGraphicFramePr>
          <p:nvPr>
            <p:extLst>
              <p:ext uri="{D42A27DB-BD31-4B8C-83A1-F6EECF244321}">
                <p14:modId xmlns:p14="http://schemas.microsoft.com/office/powerpoint/2010/main" val="139239935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9" name="Picture 8">
            <a:extLst>
              <a:ext uri="{FF2B5EF4-FFF2-40B4-BE49-F238E27FC236}">
                <a16:creationId xmlns:a16="http://schemas.microsoft.com/office/drawing/2014/main" id="{78A3D388-2DD5-8946-B533-BE15F76BF772}"/>
              </a:ext>
            </a:extLst>
          </p:cNvPr>
          <p:cNvPicPr>
            <a:picLocks noChangeAspect="1"/>
          </p:cNvPicPr>
          <p:nvPr/>
        </p:nvPicPr>
        <p:blipFill>
          <a:blip r:embed="rId8"/>
          <a:stretch>
            <a:fillRect/>
          </a:stretch>
        </p:blipFill>
        <p:spPr>
          <a:xfrm>
            <a:off x="7220528" y="1741566"/>
            <a:ext cx="4849282" cy="2466976"/>
          </a:xfrm>
          <a:prstGeom prst="rect">
            <a:avLst/>
          </a:prstGeom>
          <a:ln w="3175">
            <a:solidFill>
              <a:schemeClr val="bg1">
                <a:lumMod val="85000"/>
              </a:schemeClr>
            </a:solidFill>
          </a:ln>
        </p:spPr>
      </p:pic>
      <p:sp>
        <p:nvSpPr>
          <p:cNvPr id="12" name="TextBox 11">
            <a:extLst>
              <a:ext uri="{FF2B5EF4-FFF2-40B4-BE49-F238E27FC236}">
                <a16:creationId xmlns:a16="http://schemas.microsoft.com/office/drawing/2014/main" id="{E7C1D813-A6F2-0243-94B9-2E487A75522B}"/>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24953577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4408B5-E34C-463D-92EE-09BC5E4AD42B}"/>
              </a:ext>
            </a:extLst>
          </p:cNvPr>
          <p:cNvGraphicFramePr>
            <a:graphicFrameLocks noChangeAspect="1"/>
          </p:cNvGraphicFramePr>
          <p:nvPr>
            <p:custDataLst>
              <p:tags r:id="rId2"/>
            </p:custDataLst>
            <p:extLst>
              <p:ext uri="{D42A27DB-BD31-4B8C-83A1-F6EECF244321}">
                <p14:modId xmlns:p14="http://schemas.microsoft.com/office/powerpoint/2010/main" val="1450539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8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D4408B5-E34C-463D-92EE-09BC5E4AD4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CC69EE-739B-41E7-A678-3594A155765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Free Technical Support</a:t>
            </a:r>
            <a:endParaRPr lang="en-US"/>
          </a:p>
        </p:txBody>
      </p:sp>
      <p:sp>
        <p:nvSpPr>
          <p:cNvPr id="5" name="Text Placeholder 4">
            <a:extLst>
              <a:ext uri="{FF2B5EF4-FFF2-40B4-BE49-F238E27FC236}">
                <a16:creationId xmlns:a16="http://schemas.microsoft.com/office/drawing/2014/main" id="{0993EAAD-EE5C-497A-B794-C88D663737B6}"/>
              </a:ext>
            </a:extLst>
          </p:cNvPr>
          <p:cNvSpPr>
            <a:spLocks noGrp="1"/>
          </p:cNvSpPr>
          <p:nvPr>
            <p:ph type="body" sz="quarter" idx="12"/>
          </p:nvPr>
        </p:nvSpPr>
        <p:spPr/>
        <p:txBody>
          <a:bodyPr/>
          <a:lstStyle/>
          <a:p>
            <a:r>
              <a:rPr lang="en-US"/>
              <a:t>15 hours for tool, billing, API questions</a:t>
            </a:r>
          </a:p>
        </p:txBody>
      </p:sp>
      <p:sp>
        <p:nvSpPr>
          <p:cNvPr id="16" name="Slide Number Placeholder 15">
            <a:extLst>
              <a:ext uri="{FF2B5EF4-FFF2-40B4-BE49-F238E27FC236}">
                <a16:creationId xmlns:a16="http://schemas.microsoft.com/office/drawing/2014/main" id="{8B0FA141-8808-40D6-8BDA-3186E3E40E73}"/>
              </a:ext>
            </a:extLst>
          </p:cNvPr>
          <p:cNvSpPr>
            <a:spLocks noGrp="1"/>
          </p:cNvSpPr>
          <p:nvPr>
            <p:ph type="sldNum" sz="quarter" idx="4"/>
          </p:nvPr>
        </p:nvSpPr>
        <p:spPr/>
        <p:txBody>
          <a:bodyPr/>
          <a:lstStyle/>
          <a:p>
            <a:fld id="{FAADACFB-7C71-4E89-89D2-7BBA40B7BFA9}" type="slidenum">
              <a:rPr lang="en-US" smtClean="0"/>
              <a:pPr/>
              <a:t>27</a:t>
            </a:fld>
            <a:endParaRPr lang="en-US"/>
          </a:p>
        </p:txBody>
      </p:sp>
      <p:sp>
        <p:nvSpPr>
          <p:cNvPr id="15" name="Text Placeholder 14"/>
          <p:cNvSpPr>
            <a:spLocks noGrp="1"/>
          </p:cNvSpPr>
          <p:nvPr>
            <p:ph type="body" sz="quarter" idx="13"/>
          </p:nvPr>
        </p:nvSpPr>
        <p:spPr>
          <a:xfrm>
            <a:off x="227072" y="1419224"/>
            <a:ext cx="7250173" cy="5057775"/>
          </a:xfrm>
        </p:spPr>
        <p:txBody>
          <a:bodyPr/>
          <a:lstStyle/>
          <a:p>
            <a:pPr lvl="0"/>
            <a:r>
              <a:rPr lang="en-US"/>
              <a:t>What is it</a:t>
            </a:r>
          </a:p>
          <a:p>
            <a:pPr lvl="1"/>
            <a:r>
              <a:rPr lang="en-US"/>
              <a:t>Support and training for tooling, APIs, billing, partner center, migration best practices</a:t>
            </a:r>
          </a:p>
          <a:p>
            <a:pPr lvl="1"/>
            <a:r>
              <a:rPr lang="en-US"/>
              <a:t>Microsoft has partnered with Sysgain Inc, a SI company based in Redmond and India, that specializes in migration and CSP consulting services to Managed Service Providers, on how to approach and succeed in datacenter migration. </a:t>
            </a:r>
          </a:p>
          <a:p>
            <a:pPr lvl="0"/>
            <a:r>
              <a:rPr lang="en-US"/>
              <a:t>When to use it</a:t>
            </a:r>
          </a:p>
          <a:p>
            <a:pPr lvl="1"/>
            <a:r>
              <a:rPr lang="en-US"/>
              <a:t>For Customer Datacenter Migration Program partners receive up to 15 hours of CSP technical support provided by Sysgain free of charge. The support include:</a:t>
            </a:r>
          </a:p>
          <a:p>
            <a:pPr lvl="2"/>
            <a:r>
              <a:rPr lang="en-US"/>
              <a:t>Provide migration guidance and support on tools, techniques, processes, provide necessary documentation</a:t>
            </a:r>
          </a:p>
          <a:p>
            <a:pPr lvl="2"/>
            <a:r>
              <a:rPr lang="en-US"/>
              <a:t>Provide Guidance on CSP &amp; any integration help as needed</a:t>
            </a:r>
          </a:p>
          <a:p>
            <a:pPr lvl="0"/>
            <a:r>
              <a:rPr lang="en-US"/>
              <a:t>How to access </a:t>
            </a:r>
          </a:p>
          <a:p>
            <a:pPr lvl="1"/>
            <a:r>
              <a:rPr lang="en-US"/>
              <a:t>To access the Sysgain offer send the list of e-mail addresses that will interact with CSP technical helpdesk to customermigsupport@sysgain.com </a:t>
            </a:r>
          </a:p>
        </p:txBody>
      </p:sp>
      <p:graphicFrame>
        <p:nvGraphicFramePr>
          <p:cNvPr id="13" name="Content Placeholder 4">
            <a:extLst>
              <a:ext uri="{FF2B5EF4-FFF2-40B4-BE49-F238E27FC236}">
                <a16:creationId xmlns:a16="http://schemas.microsoft.com/office/drawing/2014/main" id="{71087B5C-F082-4852-9FA4-348810C1DF9F}"/>
              </a:ext>
            </a:extLst>
          </p:cNvPr>
          <p:cNvGraphicFramePr>
            <a:graphicFrameLocks/>
          </p:cNvGraphicFramePr>
          <p:nvPr>
            <p:extLst>
              <p:ext uri="{D42A27DB-BD31-4B8C-83A1-F6EECF244321}">
                <p14:modId xmlns:p14="http://schemas.microsoft.com/office/powerpoint/2010/main" val="424737324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B86B578E-D2BF-2B44-AAEB-BA4F60742E03}"/>
              </a:ext>
            </a:extLst>
          </p:cNvPr>
          <p:cNvPicPr>
            <a:picLocks noChangeAspect="1"/>
          </p:cNvPicPr>
          <p:nvPr/>
        </p:nvPicPr>
        <p:blipFill>
          <a:blip r:embed="rId7"/>
          <a:stretch>
            <a:fillRect/>
          </a:stretch>
        </p:blipFill>
        <p:spPr>
          <a:xfrm>
            <a:off x="8338186" y="1419224"/>
            <a:ext cx="3547427" cy="1032695"/>
          </a:xfrm>
          <a:prstGeom prst="rect">
            <a:avLst/>
          </a:prstGeom>
        </p:spPr>
      </p:pic>
      <p:sp>
        <p:nvSpPr>
          <p:cNvPr id="33" name="Rectangle 32">
            <a:extLst>
              <a:ext uri="{FF2B5EF4-FFF2-40B4-BE49-F238E27FC236}">
                <a16:creationId xmlns:a16="http://schemas.microsoft.com/office/drawing/2014/main" id="{791F11E4-C622-4307-9E7E-4954D1CEB111}"/>
              </a:ext>
            </a:extLst>
          </p:cNvPr>
          <p:cNvSpPr/>
          <p:nvPr/>
        </p:nvSpPr>
        <p:spPr>
          <a:xfrm>
            <a:off x="8338186" y="2451918"/>
            <a:ext cx="3547427" cy="323555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48" name="Graphic 46">
            <a:extLst>
              <a:ext uri="{FF2B5EF4-FFF2-40B4-BE49-F238E27FC236}">
                <a16:creationId xmlns:a16="http://schemas.microsoft.com/office/drawing/2014/main" id="{256FADD9-6A49-466A-964A-530115784AB4}"/>
              </a:ext>
            </a:extLst>
          </p:cNvPr>
          <p:cNvSpPr/>
          <p:nvPr/>
        </p:nvSpPr>
        <p:spPr>
          <a:xfrm>
            <a:off x="9075740" y="2985898"/>
            <a:ext cx="2072320" cy="2167594"/>
          </a:xfrm>
          <a:custGeom>
            <a:avLst/>
            <a:gdLst>
              <a:gd name="connsiteX0" fmla="*/ 416719 w 828675"/>
              <a:gd name="connsiteY0" fmla="*/ 7144 h 866775"/>
              <a:gd name="connsiteX1" fmla="*/ 140494 w 828675"/>
              <a:gd name="connsiteY1" fmla="*/ 283369 h 866775"/>
              <a:gd name="connsiteX2" fmla="*/ 140494 w 828675"/>
              <a:gd name="connsiteY2" fmla="*/ 369094 h 866775"/>
              <a:gd name="connsiteX3" fmla="*/ 121444 w 828675"/>
              <a:gd name="connsiteY3" fmla="*/ 369094 h 866775"/>
              <a:gd name="connsiteX4" fmla="*/ 7144 w 828675"/>
              <a:gd name="connsiteY4" fmla="*/ 483394 h 866775"/>
              <a:gd name="connsiteX5" fmla="*/ 7144 w 828675"/>
              <a:gd name="connsiteY5" fmla="*/ 559594 h 866775"/>
              <a:gd name="connsiteX6" fmla="*/ 121444 w 828675"/>
              <a:gd name="connsiteY6" fmla="*/ 673894 h 866775"/>
              <a:gd name="connsiteX7" fmla="*/ 216694 w 828675"/>
              <a:gd name="connsiteY7" fmla="*/ 673894 h 866775"/>
              <a:gd name="connsiteX8" fmla="*/ 235744 w 828675"/>
              <a:gd name="connsiteY8" fmla="*/ 654844 h 866775"/>
              <a:gd name="connsiteX9" fmla="*/ 235744 w 828675"/>
              <a:gd name="connsiteY9" fmla="*/ 388144 h 866775"/>
              <a:gd name="connsiteX10" fmla="*/ 216694 w 828675"/>
              <a:gd name="connsiteY10" fmla="*/ 369094 h 866775"/>
              <a:gd name="connsiteX11" fmla="*/ 178594 w 828675"/>
              <a:gd name="connsiteY11" fmla="*/ 369094 h 866775"/>
              <a:gd name="connsiteX12" fmla="*/ 178594 w 828675"/>
              <a:gd name="connsiteY12" fmla="*/ 283369 h 866775"/>
              <a:gd name="connsiteX13" fmla="*/ 416719 w 828675"/>
              <a:gd name="connsiteY13" fmla="*/ 45244 h 866775"/>
              <a:gd name="connsiteX14" fmla="*/ 654844 w 828675"/>
              <a:gd name="connsiteY14" fmla="*/ 283369 h 866775"/>
              <a:gd name="connsiteX15" fmla="*/ 654844 w 828675"/>
              <a:gd name="connsiteY15" fmla="*/ 369094 h 866775"/>
              <a:gd name="connsiteX16" fmla="*/ 616744 w 828675"/>
              <a:gd name="connsiteY16" fmla="*/ 369094 h 866775"/>
              <a:gd name="connsiteX17" fmla="*/ 597694 w 828675"/>
              <a:gd name="connsiteY17" fmla="*/ 388144 h 866775"/>
              <a:gd name="connsiteX18" fmla="*/ 597694 w 828675"/>
              <a:gd name="connsiteY18" fmla="*/ 654844 h 866775"/>
              <a:gd name="connsiteX19" fmla="*/ 616744 w 828675"/>
              <a:gd name="connsiteY19" fmla="*/ 673894 h 866775"/>
              <a:gd name="connsiteX20" fmla="*/ 653058 w 828675"/>
              <a:gd name="connsiteY20" fmla="*/ 673894 h 866775"/>
              <a:gd name="connsiteX21" fmla="*/ 611088 w 828675"/>
              <a:gd name="connsiteY21" fmla="*/ 738783 h 866775"/>
              <a:gd name="connsiteX22" fmla="*/ 480417 w 828675"/>
              <a:gd name="connsiteY22" fmla="*/ 778371 h 866775"/>
              <a:gd name="connsiteX23" fmla="*/ 416719 w 828675"/>
              <a:gd name="connsiteY23" fmla="*/ 731044 h 866775"/>
              <a:gd name="connsiteX24" fmla="*/ 350044 w 828675"/>
              <a:gd name="connsiteY24" fmla="*/ 797719 h 866775"/>
              <a:gd name="connsiteX25" fmla="*/ 416719 w 828675"/>
              <a:gd name="connsiteY25" fmla="*/ 864394 h 866775"/>
              <a:gd name="connsiteX26" fmla="*/ 480715 w 828675"/>
              <a:gd name="connsiteY26" fmla="*/ 816471 h 866775"/>
              <a:gd name="connsiteX27" fmla="*/ 634008 w 828675"/>
              <a:gd name="connsiteY27" fmla="*/ 768846 h 866775"/>
              <a:gd name="connsiteX28" fmla="*/ 691456 w 828675"/>
              <a:gd name="connsiteY28" fmla="*/ 673894 h 866775"/>
              <a:gd name="connsiteX29" fmla="*/ 711994 w 828675"/>
              <a:gd name="connsiteY29" fmla="*/ 673894 h 866775"/>
              <a:gd name="connsiteX30" fmla="*/ 826294 w 828675"/>
              <a:gd name="connsiteY30" fmla="*/ 559594 h 866775"/>
              <a:gd name="connsiteX31" fmla="*/ 826294 w 828675"/>
              <a:gd name="connsiteY31" fmla="*/ 483394 h 866775"/>
              <a:gd name="connsiteX32" fmla="*/ 711994 w 828675"/>
              <a:gd name="connsiteY32" fmla="*/ 369094 h 866775"/>
              <a:gd name="connsiteX33" fmla="*/ 692944 w 828675"/>
              <a:gd name="connsiteY33" fmla="*/ 369094 h 866775"/>
              <a:gd name="connsiteX34" fmla="*/ 692944 w 828675"/>
              <a:gd name="connsiteY34" fmla="*/ 283369 h 866775"/>
              <a:gd name="connsiteX35" fmla="*/ 416719 w 828675"/>
              <a:gd name="connsiteY35" fmla="*/ 7144 h 866775"/>
              <a:gd name="connsiteX36" fmla="*/ 121444 w 828675"/>
              <a:gd name="connsiteY36" fmla="*/ 407194 h 866775"/>
              <a:gd name="connsiteX37" fmla="*/ 197644 w 828675"/>
              <a:gd name="connsiteY37" fmla="*/ 407194 h 866775"/>
              <a:gd name="connsiteX38" fmla="*/ 197644 w 828675"/>
              <a:gd name="connsiteY38" fmla="*/ 635794 h 866775"/>
              <a:gd name="connsiteX39" fmla="*/ 121444 w 828675"/>
              <a:gd name="connsiteY39" fmla="*/ 635794 h 866775"/>
              <a:gd name="connsiteX40" fmla="*/ 45244 w 828675"/>
              <a:gd name="connsiteY40" fmla="*/ 559594 h 866775"/>
              <a:gd name="connsiteX41" fmla="*/ 45244 w 828675"/>
              <a:gd name="connsiteY41" fmla="*/ 483394 h 866775"/>
              <a:gd name="connsiteX42" fmla="*/ 121444 w 828675"/>
              <a:gd name="connsiteY42" fmla="*/ 407194 h 866775"/>
              <a:gd name="connsiteX43" fmla="*/ 635794 w 828675"/>
              <a:gd name="connsiteY43" fmla="*/ 407194 h 866775"/>
              <a:gd name="connsiteX44" fmla="*/ 711994 w 828675"/>
              <a:gd name="connsiteY44" fmla="*/ 407194 h 866775"/>
              <a:gd name="connsiteX45" fmla="*/ 788194 w 828675"/>
              <a:gd name="connsiteY45" fmla="*/ 483394 h 866775"/>
              <a:gd name="connsiteX46" fmla="*/ 788194 w 828675"/>
              <a:gd name="connsiteY46" fmla="*/ 559594 h 866775"/>
              <a:gd name="connsiteX47" fmla="*/ 711994 w 828675"/>
              <a:gd name="connsiteY47" fmla="*/ 635794 h 866775"/>
              <a:gd name="connsiteX48" fmla="*/ 635794 w 828675"/>
              <a:gd name="connsiteY48" fmla="*/ 635794 h 866775"/>
              <a:gd name="connsiteX49" fmla="*/ 416719 w 828675"/>
              <a:gd name="connsiteY49" fmla="*/ 769144 h 866775"/>
              <a:gd name="connsiteX50" fmla="*/ 445294 w 828675"/>
              <a:gd name="connsiteY50" fmla="*/ 797719 h 866775"/>
              <a:gd name="connsiteX51" fmla="*/ 416719 w 828675"/>
              <a:gd name="connsiteY51" fmla="*/ 826294 h 866775"/>
              <a:gd name="connsiteX52" fmla="*/ 388144 w 828675"/>
              <a:gd name="connsiteY52" fmla="*/ 797719 h 866775"/>
              <a:gd name="connsiteX53" fmla="*/ 416719 w 828675"/>
              <a:gd name="connsiteY53" fmla="*/ 769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8675" h="866775">
                <a:moveTo>
                  <a:pt x="416719" y="7144"/>
                </a:moveTo>
                <a:cubicBezTo>
                  <a:pt x="264020" y="7144"/>
                  <a:pt x="140494" y="130669"/>
                  <a:pt x="140494" y="283369"/>
                </a:cubicBezTo>
                <a:lnTo>
                  <a:pt x="140494" y="369094"/>
                </a:lnTo>
                <a:lnTo>
                  <a:pt x="121444" y="369094"/>
                </a:lnTo>
                <a:cubicBezTo>
                  <a:pt x="58451" y="369094"/>
                  <a:pt x="7144" y="420401"/>
                  <a:pt x="7144" y="483394"/>
                </a:cubicBezTo>
                <a:lnTo>
                  <a:pt x="7144" y="559594"/>
                </a:lnTo>
                <a:cubicBezTo>
                  <a:pt x="7144" y="622586"/>
                  <a:pt x="58451" y="673894"/>
                  <a:pt x="121444" y="673894"/>
                </a:cubicBezTo>
                <a:lnTo>
                  <a:pt x="216694" y="673894"/>
                </a:lnTo>
                <a:cubicBezTo>
                  <a:pt x="226668" y="673893"/>
                  <a:pt x="235743" y="664819"/>
                  <a:pt x="235744" y="654844"/>
                </a:cubicBezTo>
                <a:lnTo>
                  <a:pt x="235744" y="388144"/>
                </a:lnTo>
                <a:cubicBezTo>
                  <a:pt x="235743" y="378169"/>
                  <a:pt x="226668" y="369095"/>
                  <a:pt x="216694" y="369094"/>
                </a:cubicBezTo>
                <a:lnTo>
                  <a:pt x="178594" y="369094"/>
                </a:lnTo>
                <a:lnTo>
                  <a:pt x="178594" y="283369"/>
                </a:lnTo>
                <a:cubicBezTo>
                  <a:pt x="178594" y="151118"/>
                  <a:pt x="284468" y="45244"/>
                  <a:pt x="416719" y="45244"/>
                </a:cubicBezTo>
                <a:cubicBezTo>
                  <a:pt x="548969" y="45244"/>
                  <a:pt x="654844" y="151118"/>
                  <a:pt x="654844" y="283369"/>
                </a:cubicBezTo>
                <a:lnTo>
                  <a:pt x="654844" y="369094"/>
                </a:lnTo>
                <a:lnTo>
                  <a:pt x="616744" y="369094"/>
                </a:lnTo>
                <a:cubicBezTo>
                  <a:pt x="605837" y="369291"/>
                  <a:pt x="597928" y="379562"/>
                  <a:pt x="597694" y="388144"/>
                </a:cubicBezTo>
                <a:lnTo>
                  <a:pt x="597694" y="654844"/>
                </a:lnTo>
                <a:cubicBezTo>
                  <a:pt x="597695" y="664819"/>
                  <a:pt x="606769" y="673893"/>
                  <a:pt x="616744" y="673894"/>
                </a:cubicBezTo>
                <a:lnTo>
                  <a:pt x="653058" y="673894"/>
                </a:lnTo>
                <a:cubicBezTo>
                  <a:pt x="648578" y="697984"/>
                  <a:pt x="635240" y="720284"/>
                  <a:pt x="611088" y="738783"/>
                </a:cubicBezTo>
                <a:cubicBezTo>
                  <a:pt x="583184" y="760155"/>
                  <a:pt x="540068" y="775949"/>
                  <a:pt x="480417" y="778371"/>
                </a:cubicBezTo>
                <a:cubicBezTo>
                  <a:pt x="472015" y="751151"/>
                  <a:pt x="446558" y="731044"/>
                  <a:pt x="416719" y="731044"/>
                </a:cubicBezTo>
                <a:cubicBezTo>
                  <a:pt x="380121" y="731044"/>
                  <a:pt x="350044" y="761121"/>
                  <a:pt x="350044" y="797719"/>
                </a:cubicBezTo>
                <a:cubicBezTo>
                  <a:pt x="350044" y="834317"/>
                  <a:pt x="380121" y="864394"/>
                  <a:pt x="416719" y="864394"/>
                </a:cubicBezTo>
                <a:cubicBezTo>
                  <a:pt x="446873" y="864394"/>
                  <a:pt x="472590" y="844131"/>
                  <a:pt x="480715" y="816471"/>
                </a:cubicBezTo>
                <a:cubicBezTo>
                  <a:pt x="546935" y="813962"/>
                  <a:pt x="598156" y="796306"/>
                  <a:pt x="634008" y="768846"/>
                </a:cubicBezTo>
                <a:cubicBezTo>
                  <a:pt x="667025" y="743557"/>
                  <a:pt x="686384" y="709767"/>
                  <a:pt x="691456" y="673894"/>
                </a:cubicBezTo>
                <a:lnTo>
                  <a:pt x="711994" y="673894"/>
                </a:lnTo>
                <a:cubicBezTo>
                  <a:pt x="774987" y="673894"/>
                  <a:pt x="826294" y="622586"/>
                  <a:pt x="826294" y="559594"/>
                </a:cubicBezTo>
                <a:lnTo>
                  <a:pt x="826294" y="483394"/>
                </a:lnTo>
                <a:cubicBezTo>
                  <a:pt x="826294" y="420401"/>
                  <a:pt x="774987" y="369094"/>
                  <a:pt x="711994" y="369094"/>
                </a:cubicBezTo>
                <a:lnTo>
                  <a:pt x="692944" y="369094"/>
                </a:lnTo>
                <a:lnTo>
                  <a:pt x="692944" y="283369"/>
                </a:lnTo>
                <a:cubicBezTo>
                  <a:pt x="692944" y="130669"/>
                  <a:pt x="569418" y="7144"/>
                  <a:pt x="416719" y="7144"/>
                </a:cubicBezTo>
                <a:close/>
                <a:moveTo>
                  <a:pt x="121444" y="407194"/>
                </a:moveTo>
                <a:lnTo>
                  <a:pt x="197644" y="407194"/>
                </a:lnTo>
                <a:lnTo>
                  <a:pt x="197644" y="635794"/>
                </a:lnTo>
                <a:lnTo>
                  <a:pt x="121444" y="635794"/>
                </a:lnTo>
                <a:cubicBezTo>
                  <a:pt x="78899" y="635794"/>
                  <a:pt x="45244" y="602138"/>
                  <a:pt x="45244" y="559594"/>
                </a:cubicBezTo>
                <a:lnTo>
                  <a:pt x="45244" y="483394"/>
                </a:lnTo>
                <a:cubicBezTo>
                  <a:pt x="45244" y="440850"/>
                  <a:pt x="78899" y="407194"/>
                  <a:pt x="121444" y="407194"/>
                </a:cubicBezTo>
                <a:close/>
                <a:moveTo>
                  <a:pt x="635794" y="407194"/>
                </a:moveTo>
                <a:lnTo>
                  <a:pt x="711994" y="407194"/>
                </a:lnTo>
                <a:cubicBezTo>
                  <a:pt x="754538" y="407194"/>
                  <a:pt x="788194" y="440850"/>
                  <a:pt x="788194" y="483394"/>
                </a:cubicBezTo>
                <a:lnTo>
                  <a:pt x="788194" y="559594"/>
                </a:lnTo>
                <a:cubicBezTo>
                  <a:pt x="788194" y="602138"/>
                  <a:pt x="754538" y="635794"/>
                  <a:pt x="711994" y="635794"/>
                </a:cubicBezTo>
                <a:lnTo>
                  <a:pt x="635794" y="635794"/>
                </a:lnTo>
                <a:close/>
                <a:moveTo>
                  <a:pt x="416719" y="769144"/>
                </a:moveTo>
                <a:cubicBezTo>
                  <a:pt x="432726" y="769144"/>
                  <a:pt x="445294" y="781712"/>
                  <a:pt x="445294" y="797719"/>
                </a:cubicBezTo>
                <a:cubicBezTo>
                  <a:pt x="445294" y="813726"/>
                  <a:pt x="432726" y="826294"/>
                  <a:pt x="416719" y="826294"/>
                </a:cubicBezTo>
                <a:cubicBezTo>
                  <a:pt x="400712" y="826294"/>
                  <a:pt x="388144" y="813726"/>
                  <a:pt x="388144" y="797719"/>
                </a:cubicBezTo>
                <a:cubicBezTo>
                  <a:pt x="388144" y="781712"/>
                  <a:pt x="400712" y="769144"/>
                  <a:pt x="416719" y="769144"/>
                </a:cubicBezTo>
                <a:close/>
              </a:path>
            </a:pathLst>
          </a:custGeom>
          <a:solidFill>
            <a:schemeClr val="tx2"/>
          </a:solidFill>
          <a:ln w="9525"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15CF9485-A77C-B347-A1A8-85744A552C01}"/>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401086879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38BE7FE-F0FD-4439-8B17-C99E0ECD5E7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5"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F38BE7FE-F0FD-4439-8B17-C99E0ECD5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68F866D-8B99-4730-BAE2-866E787230E7}"/>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FastTrack for Azure</a:t>
            </a:r>
            <a:endParaRPr lang="en-US"/>
          </a:p>
        </p:txBody>
      </p:sp>
      <p:sp>
        <p:nvSpPr>
          <p:cNvPr id="5" name="Text Placeholder 4">
            <a:extLst>
              <a:ext uri="{FF2B5EF4-FFF2-40B4-BE49-F238E27FC236}">
                <a16:creationId xmlns:a16="http://schemas.microsoft.com/office/drawing/2014/main" id="{0FF12755-1A65-4A6C-BFF3-A1FA10D222AE}"/>
              </a:ext>
            </a:extLst>
          </p:cNvPr>
          <p:cNvSpPr>
            <a:spLocks noGrp="1"/>
          </p:cNvSpPr>
          <p:nvPr>
            <p:ph type="body" sz="quarter" idx="12"/>
          </p:nvPr>
        </p:nvSpPr>
        <p:spPr/>
        <p:txBody>
          <a:bodyPr/>
          <a:lstStyle/>
          <a:p>
            <a:r>
              <a:rPr lang="en-US"/>
              <a:t>Access to Microsoft engineers to drive Azure migration projects. Limited Geo availability</a:t>
            </a:r>
          </a:p>
        </p:txBody>
      </p:sp>
      <p:sp>
        <p:nvSpPr>
          <p:cNvPr id="18" name="Slide Number Placeholder 17">
            <a:extLst>
              <a:ext uri="{FF2B5EF4-FFF2-40B4-BE49-F238E27FC236}">
                <a16:creationId xmlns:a16="http://schemas.microsoft.com/office/drawing/2014/main" id="{12247D52-FC5E-47CE-9AC0-8B6B451003DA}"/>
              </a:ext>
            </a:extLst>
          </p:cNvPr>
          <p:cNvSpPr>
            <a:spLocks noGrp="1"/>
          </p:cNvSpPr>
          <p:nvPr>
            <p:ph type="sldNum" sz="quarter" idx="4"/>
          </p:nvPr>
        </p:nvSpPr>
        <p:spPr/>
        <p:txBody>
          <a:bodyPr/>
          <a:lstStyle/>
          <a:p>
            <a:fld id="{FAADACFB-7C71-4E89-89D2-7BBA40B7BFA9}" type="slidenum">
              <a:rPr lang="en-US" smtClean="0"/>
              <a:pPr/>
              <a:t>28</a:t>
            </a:fld>
            <a:endParaRPr lang="en-US"/>
          </a:p>
        </p:txBody>
      </p:sp>
      <p:sp>
        <p:nvSpPr>
          <p:cNvPr id="15" name="Text Placeholder 14"/>
          <p:cNvSpPr>
            <a:spLocks noGrp="1"/>
          </p:cNvSpPr>
          <p:nvPr>
            <p:ph type="body" sz="quarter" idx="13"/>
          </p:nvPr>
        </p:nvSpPr>
        <p:spPr>
          <a:xfrm>
            <a:off x="227073" y="1693544"/>
            <a:ext cx="5868927" cy="5057775"/>
          </a:xfrm>
        </p:spPr>
        <p:txBody>
          <a:bodyPr/>
          <a:lstStyle/>
          <a:p>
            <a:pPr lvl="0"/>
            <a:r>
              <a:rPr lang="en-US"/>
              <a:t>What it is</a:t>
            </a:r>
          </a:p>
          <a:p>
            <a:pPr lvl="1"/>
            <a:r>
              <a:rPr lang="en-US"/>
              <a:t>Partners can work hand-in-hand with Azure engineers to migrate customers to Azure.</a:t>
            </a:r>
          </a:p>
          <a:p>
            <a:pPr lvl="0"/>
            <a:r>
              <a:rPr lang="en-US"/>
              <a:t>When to use it</a:t>
            </a:r>
          </a:p>
          <a:p>
            <a:pPr lvl="1"/>
            <a:r>
              <a:rPr lang="en-US"/>
              <a:t>Currently available for eligible customers in US, Canada, UK, Western Europe, Australia and New Zealand (English only)</a:t>
            </a:r>
          </a:p>
          <a:p>
            <a:pPr lvl="1"/>
            <a:r>
              <a:rPr lang="en-US"/>
              <a:t>For customers planning to spend more than $5,000 per month, on supported Azure solutions (</a:t>
            </a:r>
            <a:r>
              <a:rPr lang="en-US">
                <a:hlinkClick r:id="rId8"/>
              </a:rPr>
              <a:t>see full eligibility requirements</a:t>
            </a:r>
            <a:r>
              <a:rPr lang="en-US"/>
              <a:t>)</a:t>
            </a:r>
          </a:p>
          <a:p>
            <a:pPr lvl="0"/>
            <a:r>
              <a:rPr lang="en-US"/>
              <a:t>How to access</a:t>
            </a:r>
          </a:p>
          <a:p>
            <a:pPr lvl="1"/>
            <a:r>
              <a:rPr lang="en-US"/>
              <a:t>Partners can nominate customers </a:t>
            </a:r>
            <a:r>
              <a:rPr lang="en-US">
                <a:hlinkClick r:id="rId9"/>
              </a:rPr>
              <a:t>here</a:t>
            </a:r>
            <a:r>
              <a:rPr lang="en-US"/>
              <a:t> (FastTrack for Partner resources)</a:t>
            </a:r>
          </a:p>
          <a:p>
            <a:pPr lvl="1"/>
            <a:r>
              <a:rPr lang="en-US">
                <a:hlinkClick r:id="rId8"/>
              </a:rPr>
              <a:t>FastTrack for Azure customer eligibility</a:t>
            </a:r>
            <a:endParaRPr lang="en-US"/>
          </a:p>
        </p:txBody>
      </p:sp>
      <p:graphicFrame>
        <p:nvGraphicFramePr>
          <p:cNvPr id="14" name="Content Placeholder 4">
            <a:extLst>
              <a:ext uri="{FF2B5EF4-FFF2-40B4-BE49-F238E27FC236}">
                <a16:creationId xmlns:a16="http://schemas.microsoft.com/office/drawing/2014/main" id="{C2CDD64D-4BAE-4671-8852-147293681901}"/>
              </a:ext>
            </a:extLst>
          </p:cNvPr>
          <p:cNvGraphicFramePr>
            <a:graphicFrameLocks/>
          </p:cNvGraphicFramePr>
          <p:nvPr>
            <p:extLst>
              <p:ext uri="{D42A27DB-BD31-4B8C-83A1-F6EECF244321}">
                <p14:modId xmlns:p14="http://schemas.microsoft.com/office/powerpoint/2010/main" val="324977341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6"/>
                  </a:ext>
                </a:extLst>
              </a:tr>
            </a:tbl>
          </a:graphicData>
        </a:graphic>
      </p:graphicFrame>
      <p:graphicFrame>
        <p:nvGraphicFramePr>
          <p:cNvPr id="7" name="Table 6">
            <a:extLst>
              <a:ext uri="{FF2B5EF4-FFF2-40B4-BE49-F238E27FC236}">
                <a16:creationId xmlns:a16="http://schemas.microsoft.com/office/drawing/2014/main" id="{CA63C779-C9FD-6544-90AB-42DBCFD205D3}"/>
              </a:ext>
            </a:extLst>
          </p:cNvPr>
          <p:cNvGraphicFramePr>
            <a:graphicFrameLocks noGrp="1"/>
          </p:cNvGraphicFramePr>
          <p:nvPr>
            <p:extLst>
              <p:ext uri="{D42A27DB-BD31-4B8C-83A1-F6EECF244321}">
                <p14:modId xmlns:p14="http://schemas.microsoft.com/office/powerpoint/2010/main" val="2235332652"/>
              </p:ext>
            </p:extLst>
          </p:nvPr>
        </p:nvGraphicFramePr>
        <p:xfrm>
          <a:off x="6287911" y="1693544"/>
          <a:ext cx="5603971" cy="3718560"/>
        </p:xfrm>
        <a:graphic>
          <a:graphicData uri="http://schemas.openxmlformats.org/drawingml/2006/table">
            <a:tbl>
              <a:tblPr>
                <a:tableStyleId>{93296810-A885-4BE3-A3E7-6D5BEEA58F35}</a:tableStyleId>
              </a:tblPr>
              <a:tblGrid>
                <a:gridCol w="1817511">
                  <a:extLst>
                    <a:ext uri="{9D8B030D-6E8A-4147-A177-3AD203B41FA5}">
                      <a16:colId xmlns:a16="http://schemas.microsoft.com/office/drawing/2014/main" val="1011787947"/>
                    </a:ext>
                  </a:extLst>
                </a:gridCol>
                <a:gridCol w="3786460">
                  <a:extLst>
                    <a:ext uri="{9D8B030D-6E8A-4147-A177-3AD203B41FA5}">
                      <a16:colId xmlns:a16="http://schemas.microsoft.com/office/drawing/2014/main" val="1902264564"/>
                    </a:ext>
                  </a:extLst>
                </a:gridCol>
              </a:tblGrid>
              <a:tr h="999634">
                <a:tc>
                  <a:txBody>
                    <a:bodyPr/>
                    <a:lstStyle/>
                    <a:p>
                      <a:r>
                        <a:rPr lang="en-US" sz="1600" b="1">
                          <a:solidFill>
                            <a:schemeClr val="tx2"/>
                          </a:solidFill>
                        </a:rPr>
                        <a:t>Solution Enablement</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Collaborate with Azure engineers to align on plan and approach to successfully build and deploy Azure solutions and expedite your customers’ onboarding.</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1782454"/>
                  </a:ext>
                </a:extLst>
              </a:tr>
              <a:tr h="813656">
                <a:tc>
                  <a:txBody>
                    <a:bodyPr/>
                    <a:lstStyle/>
                    <a:p>
                      <a:r>
                        <a:rPr lang="en-US" sz="1600" b="1">
                          <a:solidFill>
                            <a:schemeClr val="tx2"/>
                          </a:solidFill>
                        </a:rPr>
                        <a:t>Technical Guidance</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Better understand technical principles and practices with direct access to Azure engineers throughout the engagement.</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0726757"/>
                  </a:ext>
                </a:extLst>
              </a:tr>
              <a:tr h="627677">
                <a:tc>
                  <a:txBody>
                    <a:bodyPr/>
                    <a:lstStyle/>
                    <a:p>
                      <a:pPr marL="0" marR="0" lvl="0" indent="0" algn="l" defTabSz="1087896"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mn-lt"/>
                          <a:ea typeface="+mn-ea"/>
                          <a:cs typeface="+mn-cs"/>
                        </a:rPr>
                        <a:t>Architecture design review</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Build or verify optimal, scalable solutions in architectural design review sessions with Azure engineers</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1947439"/>
                  </a:ext>
                </a:extLst>
              </a:tr>
              <a:tr h="999634">
                <a:tc>
                  <a:txBody>
                    <a:bodyPr/>
                    <a:lstStyle/>
                    <a:p>
                      <a:pPr marL="0" marR="0" lvl="0" indent="0" algn="l" defTabSz="1087896"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mn-lt"/>
                          <a:ea typeface="+mn-ea"/>
                          <a:cs typeface="+mn-cs"/>
                        </a:rPr>
                        <a:t>Engineering-led technical resources</a:t>
                      </a:r>
                      <a:endParaRPr lang="en-US" sz="1600" b="1">
                        <a:solidFill>
                          <a:schemeClr val="tx2"/>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Strengthen your awareness of all Azure solutions and FastTrack for Azure best practices to help your customers maximize the value of the cloud</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8249623"/>
                  </a:ext>
                </a:extLst>
              </a:tr>
            </a:tbl>
          </a:graphicData>
        </a:graphic>
      </p:graphicFrame>
    </p:spTree>
    <p:extLst>
      <p:ext uri="{BB962C8B-B14F-4D97-AF65-F5344CB8AC3E}">
        <p14:creationId xmlns:p14="http://schemas.microsoft.com/office/powerpoint/2010/main" val="21923107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ext uri="{D42A27DB-BD31-4B8C-83A1-F6EECF244321}">
                <p14:modId xmlns:p14="http://schemas.microsoft.com/office/powerpoint/2010/main" val="261657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p:txBody>
          <a:bodyPr/>
          <a:lstStyle/>
          <a:p>
            <a:r>
              <a:rPr lang="en-US"/>
              <a:t>End of Box</a:t>
            </a:r>
          </a:p>
        </p:txBody>
      </p:sp>
    </p:spTree>
    <p:extLst>
      <p:ext uri="{BB962C8B-B14F-4D97-AF65-F5344CB8AC3E}">
        <p14:creationId xmlns:p14="http://schemas.microsoft.com/office/powerpoint/2010/main" val="14536622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EE085F5-6CB5-4C65-9800-27F032F50BB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41"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5EE085F5-6CB5-4C65-9800-27F032F50B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C4EFFDE-BA5A-42F3-BB79-2DCCDE4ECEA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3083" name="Title 3082">
            <a:extLst>
              <a:ext uri="{FF2B5EF4-FFF2-40B4-BE49-F238E27FC236}">
                <a16:creationId xmlns:a16="http://schemas.microsoft.com/office/drawing/2014/main" id="{604CAE07-D240-484B-84CC-41F1E3ECE89A}"/>
              </a:ext>
            </a:extLst>
          </p:cNvPr>
          <p:cNvSpPr>
            <a:spLocks noGrp="1"/>
          </p:cNvSpPr>
          <p:nvPr>
            <p:ph type="title"/>
          </p:nvPr>
        </p:nvSpPr>
        <p:spPr/>
        <p:txBody>
          <a:bodyPr/>
          <a:lstStyle/>
          <a:p>
            <a:r>
              <a:rPr lang="en-GB"/>
              <a:t>Azure Migration in a Box Partner Readiness Package </a:t>
            </a:r>
            <a:br>
              <a:rPr lang="en-GB"/>
            </a:br>
            <a:r>
              <a:rPr lang="en-GB" i="1"/>
              <a:t>Context and Overview</a:t>
            </a:r>
          </a:p>
        </p:txBody>
      </p:sp>
      <p:sp>
        <p:nvSpPr>
          <p:cNvPr id="12" name="Slide Number Placeholder 11">
            <a:extLst>
              <a:ext uri="{FF2B5EF4-FFF2-40B4-BE49-F238E27FC236}">
                <a16:creationId xmlns:a16="http://schemas.microsoft.com/office/drawing/2014/main" id="{784E6A47-AF2B-48BF-A40E-B43E64B234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C1A4A-E5E6-4CC1-B72C-A20A4EB3E2D2}"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3" name="TextBox 2">
            <a:extLst>
              <a:ext uri="{FF2B5EF4-FFF2-40B4-BE49-F238E27FC236}">
                <a16:creationId xmlns:a16="http://schemas.microsoft.com/office/drawing/2014/main" id="{42B4D0E4-3297-AF42-9047-90787A3AE254}"/>
              </a:ext>
            </a:extLst>
          </p:cNvPr>
          <p:cNvSpPr txBox="1"/>
          <p:nvPr/>
        </p:nvSpPr>
        <p:spPr>
          <a:xfrm>
            <a:off x="9215070" y="6283612"/>
            <a:ext cx="2896248" cy="800219"/>
          </a:xfrm>
          <a:prstGeom prst="rect">
            <a:avLst/>
          </a:prstGeom>
        </p:spPr>
        <p:txBody>
          <a:bodyPr vert="horz" wrap="square" lIns="91440" tIns="91440" rIns="9144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Date: August 2018</a:t>
            </a:r>
          </a:p>
          <a:p>
            <a:pPr lvl="0">
              <a:defRPr/>
            </a:pPr>
            <a:r>
              <a:rPr lang="fr-FR" sz="1000">
                <a:solidFill>
                  <a:srgbClr val="505050"/>
                </a:solidFill>
                <a:latin typeface="Segoe UI" pitchFamily="34" charset="0"/>
                <a:ea typeface="Segoe UI" pitchFamily="34" charset="0"/>
                <a:cs typeface="Segoe UI" pitchFamily="34" charset="0"/>
              </a:rPr>
              <a:t>WW Contact: </a:t>
            </a:r>
            <a:r>
              <a:rPr lang="fr-FR" sz="1000">
                <a:solidFill>
                  <a:srgbClr val="505050"/>
                </a:solidFill>
                <a:latin typeface="Segoe UI" pitchFamily="34" charset="0"/>
                <a:ea typeface="Segoe UI" pitchFamily="34" charset="0"/>
                <a:cs typeface="Segoe UI" pitchFamily="34" charset="0"/>
                <a:hlinkClick r:id="rId7"/>
              </a:rPr>
              <a:t>azuremig@microsoft.com</a:t>
            </a:r>
            <a:endParaRPr lang="fr-FR" sz="1000">
              <a:solidFill>
                <a:srgbClr val="505050"/>
              </a:solidFill>
              <a:latin typeface="Segoe UI" pitchFamily="34" charset="0"/>
              <a:ea typeface="Segoe UI" pitchFamily="34" charset="0"/>
              <a:cs typeface="Segoe UI" pitchFamily="34" charset="0"/>
            </a:endParaRPr>
          </a:p>
          <a:p>
            <a:pPr lvl="0">
              <a:defRPr/>
            </a:pPr>
            <a:r>
              <a:rPr lang="fr-FR" sz="1000">
                <a:solidFill>
                  <a:srgbClr val="505050"/>
                </a:solidFill>
                <a:latin typeface="Segoe UI" pitchFamily="34" charset="0"/>
                <a:ea typeface="Segoe UI" pitchFamily="34" charset="0"/>
                <a:cs typeface="Segoe UI" pitchFamily="34" charset="0"/>
              </a:rPr>
              <a:t>WE Contact: </a:t>
            </a:r>
            <a:r>
              <a:rPr lang="fr-FR" sz="1000">
                <a:solidFill>
                  <a:srgbClr val="505050"/>
                </a:solidFill>
                <a:latin typeface="Segoe UI" pitchFamily="34" charset="0"/>
                <a:ea typeface="Segoe UI" pitchFamily="34" charset="0"/>
                <a:cs typeface="Segoe UI" pitchFamily="34" charset="0"/>
                <a:hlinkClick r:id="rId8"/>
              </a:rPr>
              <a:t>andersw@microsoft.com</a:t>
            </a:r>
            <a:r>
              <a:rPr lang="fr-FR" sz="1000">
                <a:solidFill>
                  <a:srgbClr val="505050"/>
                </a:solidFill>
                <a:latin typeface="Segoe UI" pitchFamily="34" charset="0"/>
                <a:ea typeface="Segoe UI" pitchFamily="34" charset="0"/>
                <a:cs typeface="Segoe U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endParaRPr>
          </a:p>
        </p:txBody>
      </p:sp>
      <p:sp>
        <p:nvSpPr>
          <p:cNvPr id="20" name="Rectangle 19">
            <a:extLst>
              <a:ext uri="{FF2B5EF4-FFF2-40B4-BE49-F238E27FC236}">
                <a16:creationId xmlns:a16="http://schemas.microsoft.com/office/drawing/2014/main" id="{ACE0DD75-59A2-47D3-A514-A99F05B16C5D}"/>
              </a:ext>
            </a:extLst>
          </p:cNvPr>
          <p:cNvSpPr/>
          <p:nvPr/>
        </p:nvSpPr>
        <p:spPr>
          <a:xfrm>
            <a:off x="304800" y="1115524"/>
            <a:ext cx="547071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Context</a:t>
            </a:r>
          </a:p>
        </p:txBody>
      </p:sp>
      <p:sp>
        <p:nvSpPr>
          <p:cNvPr id="21" name="Rectangle 20">
            <a:extLst>
              <a:ext uri="{FF2B5EF4-FFF2-40B4-BE49-F238E27FC236}">
                <a16:creationId xmlns:a16="http://schemas.microsoft.com/office/drawing/2014/main" id="{28AC7DDA-AC99-4E92-9DA2-A1BB0870E4D3}"/>
              </a:ext>
            </a:extLst>
          </p:cNvPr>
          <p:cNvSpPr/>
          <p:nvPr/>
        </p:nvSpPr>
        <p:spPr>
          <a:xfrm>
            <a:off x="304800" y="1115524"/>
            <a:ext cx="5470712" cy="52605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285750" lvl="0" indent="-285750" defTabSz="1087896">
              <a:spcAft>
                <a:spcPts val="1800"/>
              </a:spcAft>
              <a:buFont typeface="Arial" panose="020B0604020202020204" pitchFamily="34" charset="0"/>
              <a:buChar char="•"/>
              <a:defRPr/>
            </a:pPr>
            <a:r>
              <a:rPr lang="en-US" sz="1600">
                <a:solidFill>
                  <a:srgbClr val="505050">
                    <a:lumMod val="50000"/>
                  </a:srgbClr>
                </a:solidFill>
              </a:rPr>
              <a:t>We’re now seeing a confluence of </a:t>
            </a:r>
            <a:r>
              <a:rPr lang="en-US" sz="1600" b="1">
                <a:solidFill>
                  <a:srgbClr val="505050">
                    <a:lumMod val="50000"/>
                  </a:srgbClr>
                </a:solidFill>
              </a:rPr>
              <a:t>multiple triggers for TDMs and BDMs in SMB </a:t>
            </a:r>
            <a:r>
              <a:rPr lang="en-US" sz="1600">
                <a:solidFill>
                  <a:srgbClr val="505050">
                    <a:lumMod val="50000"/>
                  </a:srgbClr>
                </a:solidFill>
              </a:rPr>
              <a:t>– including End of Support (EOS) cycles for Windows Server and SQL Server 2008 and 2008 R2, expiry of hosting/outsourcing contracts, software and hardware refresh, security threats, compliance commitments, need to quickly integrate acquired IP, urgent capacity needs to support expansion plans or the need to deliver applications faster based on business demand.</a:t>
            </a:r>
          </a:p>
          <a:p>
            <a:pPr marL="285750" lvl="0" indent="-285750" defTabSz="1087896">
              <a:spcAft>
                <a:spcPts val="1800"/>
              </a:spcAft>
              <a:buFont typeface="Arial" panose="020B0604020202020204" pitchFamily="34" charset="0"/>
              <a:buChar char="•"/>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This represents an enormous opportunity for Microsoft and partners to move end customer workloads (infra + data) to Azure adding customers and next workload/s</a:t>
            </a:r>
          </a:p>
          <a:p>
            <a:pPr marL="285750" marR="0" lvl="0" indent="-285750" algn="l" defTabSz="1087896"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Microsoft has an robust set of resources that can help partners  be successful across the SMB customer migration journey</a:t>
            </a:r>
          </a:p>
          <a:p>
            <a:pPr marL="285750" marR="0" lvl="0" indent="-285750" algn="l" defTabSz="1087896"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However, those materials are often not easily discovered by partners, as they are spread across many places  (including internal-only locations)</a:t>
            </a:r>
          </a:p>
        </p:txBody>
      </p:sp>
      <p:sp>
        <p:nvSpPr>
          <p:cNvPr id="22" name="Rectangle 21">
            <a:extLst>
              <a:ext uri="{FF2B5EF4-FFF2-40B4-BE49-F238E27FC236}">
                <a16:creationId xmlns:a16="http://schemas.microsoft.com/office/drawing/2014/main" id="{ACE0DD75-59A2-47D3-A514-A99F05B16C5D}"/>
              </a:ext>
            </a:extLst>
          </p:cNvPr>
          <p:cNvSpPr/>
          <p:nvPr/>
        </p:nvSpPr>
        <p:spPr>
          <a:xfrm>
            <a:off x="6208059" y="1115524"/>
            <a:ext cx="547071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Azure Migration in a Box Overview</a:t>
            </a:r>
          </a:p>
        </p:txBody>
      </p:sp>
      <p:sp>
        <p:nvSpPr>
          <p:cNvPr id="23" name="Rectangle 22">
            <a:extLst>
              <a:ext uri="{FF2B5EF4-FFF2-40B4-BE49-F238E27FC236}">
                <a16:creationId xmlns:a16="http://schemas.microsoft.com/office/drawing/2014/main" id="{28AC7DDA-AC99-4E92-9DA2-A1BB0870E4D3}"/>
              </a:ext>
            </a:extLst>
          </p:cNvPr>
          <p:cNvSpPr/>
          <p:nvPr/>
        </p:nvSpPr>
        <p:spPr>
          <a:xfrm>
            <a:off x="6208059" y="1115524"/>
            <a:ext cx="5470712" cy="52605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A structured and curated set of the best deep dive content currently available to partners to help them migrate customer workloads to Azure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Covers tools, content and offers and incentives across the customer migration journey (Lead Gen, Assessment, Migration, Optimization)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Provides content summary, relevancy, and access information, to let partners “self-service” as much as possible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Will be updated through FY19. </a:t>
            </a:r>
            <a:r>
              <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rPr>
              <a:t>This particular deck is a customized version for SMB partners in Western Europe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endParaRPr>
          </a:p>
        </p:txBody>
      </p:sp>
      <p:sp>
        <p:nvSpPr>
          <p:cNvPr id="25" name="Isosceles Triangle 24"/>
          <p:cNvSpPr/>
          <p:nvPr/>
        </p:nvSpPr>
        <p:spPr>
          <a:xfrm rot="5400000">
            <a:off x="3947960" y="3562416"/>
            <a:ext cx="4119039" cy="28911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A7000485-4E35-4140-A284-C114F73BE419}"/>
              </a:ext>
            </a:extLst>
          </p:cNvPr>
          <p:cNvPicPr>
            <a:picLocks noChangeAspect="1"/>
          </p:cNvPicPr>
          <p:nvPr/>
        </p:nvPicPr>
        <p:blipFill>
          <a:blip r:embed="rId9"/>
          <a:stretch>
            <a:fillRect/>
          </a:stretch>
        </p:blipFill>
        <p:spPr>
          <a:xfrm>
            <a:off x="7594018" y="4767385"/>
            <a:ext cx="2698794" cy="1516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393970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D0B29-E7EB-514B-88E1-263C379AB533}"/>
              </a:ext>
            </a:extLst>
          </p:cNvPr>
          <p:cNvSpPr>
            <a:spLocks noGrp="1"/>
          </p:cNvSpPr>
          <p:nvPr>
            <p:ph type="title"/>
          </p:nvPr>
        </p:nvSpPr>
        <p:spPr/>
        <p:txBody>
          <a:bodyPr/>
          <a:lstStyle/>
          <a:p>
            <a:r>
              <a:rPr lang="en-US" dirty="0"/>
              <a:t>Appendix</a:t>
            </a:r>
          </a:p>
        </p:txBody>
      </p:sp>
      <p:sp>
        <p:nvSpPr>
          <p:cNvPr id="5" name="Text Placeholder 4">
            <a:extLst>
              <a:ext uri="{FF2B5EF4-FFF2-40B4-BE49-F238E27FC236}">
                <a16:creationId xmlns:a16="http://schemas.microsoft.com/office/drawing/2014/main" id="{B948C247-08C0-F440-B8B1-8C4CCBEF9C5B}"/>
              </a:ext>
            </a:extLst>
          </p:cNvPr>
          <p:cNvSpPr>
            <a:spLocks noGrp="1"/>
          </p:cNvSpPr>
          <p:nvPr>
            <p:ph type="body" sz="quarter" idx="14"/>
          </p:nvPr>
        </p:nvSpPr>
        <p:spPr/>
        <p:txBody>
          <a:bodyPr>
            <a:normAutofit/>
          </a:bodyPr>
          <a:lstStyle/>
          <a:p>
            <a:pPr marL="342900" indent="-342900">
              <a:buFont typeface="Arial" panose="020B0604020202020204" pitchFamily="34" charset="0"/>
              <a:buChar char="•"/>
            </a:pPr>
            <a:r>
              <a:rPr lang="en-US" dirty="0"/>
              <a:t>Readiness Content</a:t>
            </a:r>
          </a:p>
          <a:p>
            <a:pPr marL="342900" indent="-342900">
              <a:buFont typeface="Arial" panose="020B0604020202020204" pitchFamily="34" charset="0"/>
              <a:buChar char="•"/>
            </a:pPr>
            <a:r>
              <a:rPr lang="en-US" dirty="0"/>
              <a:t>TCO and Cost Management</a:t>
            </a:r>
          </a:p>
          <a:p>
            <a:pPr marL="342900" indent="-342900">
              <a:buFont typeface="Arial" panose="020B0604020202020204" pitchFamily="34" charset="0"/>
              <a:buChar char="•"/>
            </a:pPr>
            <a:r>
              <a:rPr lang="en-US" dirty="0"/>
              <a:t>Apps &amp; Infra Migration Tools</a:t>
            </a:r>
          </a:p>
          <a:p>
            <a:pPr marL="342900" indent="-342900">
              <a:buFont typeface="Arial" panose="020B0604020202020204" pitchFamily="34" charset="0"/>
              <a:buChar char="•"/>
            </a:pPr>
            <a:r>
              <a:rPr lang="en-US" dirty="0"/>
              <a:t>DB Migration tools</a:t>
            </a:r>
          </a:p>
          <a:p>
            <a:pPr marL="342900" indent="-342900">
              <a:buFont typeface="Arial" panose="020B0604020202020204" pitchFamily="34" charset="0"/>
              <a:buChar char="•"/>
            </a:pPr>
            <a:r>
              <a:rPr lang="en-US" dirty="0"/>
              <a:t>Partner Technical Support</a:t>
            </a:r>
          </a:p>
          <a:p>
            <a:pPr marL="342900" indent="-342900">
              <a:buFont typeface="Arial" panose="020B0604020202020204" pitchFamily="34" charset="0"/>
              <a:buChar char="•"/>
            </a:pPr>
            <a:r>
              <a:rPr lang="en-US" dirty="0"/>
              <a:t>On Demand Trainings and Webinars (WW, MS Corp)</a:t>
            </a:r>
          </a:p>
          <a:p>
            <a:pPr marL="628650" lvl="1" indent="-342900"/>
            <a:r>
              <a:rPr lang="en-US" dirty="0"/>
              <a:t>For reference. Please refer to Cloud Champion in Wester Europe</a:t>
            </a:r>
          </a:p>
          <a:p>
            <a:pPr marL="342900" indent="-342900">
              <a:buFont typeface="Arial" panose="020B0604020202020204" pitchFamily="34" charset="0"/>
              <a:buChar char="•"/>
            </a:pPr>
            <a:r>
              <a:rPr lang="en-US" dirty="0"/>
              <a:t>Additional tools:</a:t>
            </a:r>
          </a:p>
          <a:p>
            <a:pPr marL="342900" indent="-342900">
              <a:buFont typeface="Arial" panose="020B0604020202020204" pitchFamily="34" charset="0"/>
              <a:buChar char="•"/>
            </a:pPr>
            <a:r>
              <a:rPr lang="en-US" dirty="0"/>
              <a:t>Service Map</a:t>
            </a:r>
          </a:p>
        </p:txBody>
      </p:sp>
    </p:spTree>
    <p:extLst>
      <p:ext uri="{BB962C8B-B14F-4D97-AF65-F5344CB8AC3E}">
        <p14:creationId xmlns:p14="http://schemas.microsoft.com/office/powerpoint/2010/main" val="6473271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Readiness Content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10069524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53"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Cloud Migration Playbook</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t>A guide on how to build, accelerate and optimize your Azure-focused migration practice</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fld id="{FAADACFB-7C71-4E89-89D2-7BBA40B7BFA9}" type="slidenum">
              <a:rPr lang="en-US" smtClean="0"/>
              <a:pPr/>
              <a:t>32</a:t>
            </a:fld>
            <a:endParaRPr lang="en-US"/>
          </a:p>
        </p:txBody>
      </p:sp>
      <p:sp>
        <p:nvSpPr>
          <p:cNvPr id="15" name="Text Placeholder 14"/>
          <p:cNvSpPr>
            <a:spLocks noGrp="1"/>
          </p:cNvSpPr>
          <p:nvPr>
            <p:ph type="body" sz="quarter" idx="13"/>
          </p:nvPr>
        </p:nvSpPr>
        <p:spPr>
          <a:xfrm>
            <a:off x="291080" y="1718020"/>
            <a:ext cx="6821909" cy="5057775"/>
          </a:xfrm>
        </p:spPr>
        <p:txBody>
          <a:bodyPr/>
          <a:lstStyle/>
          <a:p>
            <a:pPr lvl="0"/>
            <a:r>
              <a:rPr lang="en-US"/>
              <a:t>What is the guide</a:t>
            </a:r>
          </a:p>
          <a:p>
            <a:pPr lvl="1"/>
            <a:r>
              <a:rPr lang="en-US"/>
              <a:t>Guidance for new and existing Microsoft partners on the ins-and-outs of migrating workloads or modernizing applications and hosting them in Microsoft Azure. </a:t>
            </a:r>
          </a:p>
          <a:p>
            <a:pPr lvl="1"/>
            <a:r>
              <a:rPr lang="en-US"/>
              <a:t>Includes:</a:t>
            </a:r>
          </a:p>
          <a:p>
            <a:pPr lvl="2"/>
            <a:r>
              <a:rPr lang="en-US"/>
              <a:t>Strategies to build a migration or modernization practice, including which workloads to focus on, how to price your services, and how to build your team</a:t>
            </a:r>
          </a:p>
          <a:p>
            <a:pPr lvl="2"/>
            <a:r>
              <a:rPr lang="en-US"/>
              <a:t>Detail guidance on how to plan and execute the migration of an existing workload to Azure, tools, technical details on best practices</a:t>
            </a:r>
          </a:p>
          <a:p>
            <a:pPr lvl="0"/>
            <a:r>
              <a:rPr lang="en-US"/>
              <a:t>How to access</a:t>
            </a:r>
          </a:p>
          <a:p>
            <a:pPr lvl="1"/>
            <a:r>
              <a:rPr lang="en-US"/>
              <a:t>The playbook can be accessed </a:t>
            </a:r>
            <a:r>
              <a:rPr lang="en-US">
                <a:hlinkClick r:id="rId7"/>
              </a:rPr>
              <a:t>here</a:t>
            </a:r>
            <a:endParaRPr lang="en-US"/>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ext uri="{D42A27DB-BD31-4B8C-83A1-F6EECF244321}">
                <p14:modId xmlns:p14="http://schemas.microsoft.com/office/powerpoint/2010/main" val="256918871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C6DB5A12-0AE2-462A-9F14-3D8CEB09531A}"/>
              </a:ext>
            </a:extLst>
          </p:cNvPr>
          <p:cNvPicPr>
            <a:picLocks noChangeAspect="1"/>
          </p:cNvPicPr>
          <p:nvPr/>
        </p:nvPicPr>
        <p:blipFill>
          <a:blip r:embed="rId8"/>
          <a:stretch>
            <a:fillRect/>
          </a:stretch>
        </p:blipFill>
        <p:spPr>
          <a:xfrm>
            <a:off x="7112989" y="1335653"/>
            <a:ext cx="3245394" cy="4325203"/>
          </a:xfrm>
          <a:prstGeom prst="rect">
            <a:avLst/>
          </a:prstGeom>
        </p:spPr>
      </p:pic>
      <p:pic>
        <p:nvPicPr>
          <p:cNvPr id="3" name="Picture 2">
            <a:extLst>
              <a:ext uri="{FF2B5EF4-FFF2-40B4-BE49-F238E27FC236}">
                <a16:creationId xmlns:a16="http://schemas.microsoft.com/office/drawing/2014/main" id="{5628116B-C7E7-4DFA-B350-6DE8174307F8}"/>
              </a:ext>
            </a:extLst>
          </p:cNvPr>
          <p:cNvPicPr>
            <a:picLocks noChangeAspect="1"/>
          </p:cNvPicPr>
          <p:nvPr/>
        </p:nvPicPr>
        <p:blipFill>
          <a:blip r:embed="rId9"/>
          <a:stretch>
            <a:fillRect/>
          </a:stretch>
        </p:blipFill>
        <p:spPr>
          <a:xfrm>
            <a:off x="9400033" y="3404910"/>
            <a:ext cx="2791968" cy="3453090"/>
          </a:xfrm>
          <a:prstGeom prst="rect">
            <a:avLst/>
          </a:prstGeom>
        </p:spPr>
      </p:pic>
    </p:spTree>
    <p:extLst>
      <p:ext uri="{BB962C8B-B14F-4D97-AF65-F5344CB8AC3E}">
        <p14:creationId xmlns:p14="http://schemas.microsoft.com/office/powerpoint/2010/main" val="1545442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E647650-4C6F-490A-9E4B-9D079F988A70}"/>
              </a:ext>
            </a:extLst>
          </p:cNvPr>
          <p:cNvSpPr/>
          <p:nvPr/>
        </p:nvSpPr>
        <p:spPr>
          <a:xfrm>
            <a:off x="4394806" y="1610009"/>
            <a:ext cx="7492394" cy="286523"/>
          </a:xfrm>
          <a:custGeom>
            <a:avLst/>
            <a:gdLst>
              <a:gd name="connsiteX0" fmla="*/ 0 w 7492394"/>
              <a:gd name="connsiteY0" fmla="*/ 0 h 914400"/>
              <a:gd name="connsiteX1" fmla="*/ 7492394 w 7492394"/>
              <a:gd name="connsiteY1" fmla="*/ 0 h 914400"/>
              <a:gd name="connsiteX2" fmla="*/ 7492394 w 7492394"/>
              <a:gd name="connsiteY2" fmla="*/ 914400 h 914400"/>
              <a:gd name="connsiteX3" fmla="*/ 0 w 7492394"/>
              <a:gd name="connsiteY3" fmla="*/ 914400 h 914400"/>
              <a:gd name="connsiteX4" fmla="*/ 0 w 7492394"/>
              <a:gd name="connsiteY4" fmla="*/ 0 h 914400"/>
              <a:gd name="connsiteX0" fmla="*/ 0 w 7492394"/>
              <a:gd name="connsiteY0" fmla="*/ 914400 h 1005840"/>
              <a:gd name="connsiteX1" fmla="*/ 0 w 7492394"/>
              <a:gd name="connsiteY1" fmla="*/ 0 h 1005840"/>
              <a:gd name="connsiteX2" fmla="*/ 7492394 w 7492394"/>
              <a:gd name="connsiteY2" fmla="*/ 0 h 1005840"/>
              <a:gd name="connsiteX3" fmla="*/ 7492394 w 7492394"/>
              <a:gd name="connsiteY3" fmla="*/ 914400 h 1005840"/>
              <a:gd name="connsiteX4" fmla="*/ 91440 w 7492394"/>
              <a:gd name="connsiteY4" fmla="*/ 1005840 h 1005840"/>
              <a:gd name="connsiteX0" fmla="*/ 0 w 7492394"/>
              <a:gd name="connsiteY0" fmla="*/ 914400 h 914400"/>
              <a:gd name="connsiteX1" fmla="*/ 0 w 7492394"/>
              <a:gd name="connsiteY1" fmla="*/ 0 h 914400"/>
              <a:gd name="connsiteX2" fmla="*/ 7492394 w 7492394"/>
              <a:gd name="connsiteY2" fmla="*/ 0 h 914400"/>
              <a:gd name="connsiteX3" fmla="*/ 7492394 w 749239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7492394" h="914400">
                <a:moveTo>
                  <a:pt x="0" y="914400"/>
                </a:moveTo>
                <a:lnTo>
                  <a:pt x="0" y="0"/>
                </a:lnTo>
                <a:lnTo>
                  <a:pt x="7492394" y="0"/>
                </a:lnTo>
                <a:lnTo>
                  <a:pt x="7492394" y="91440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GB" sz="1200" err="1"/>
          </a:p>
        </p:txBody>
      </p:sp>
      <p:graphicFrame>
        <p:nvGraphicFramePr>
          <p:cNvPr id="10" name="Object 9" hidden="1">
            <a:extLst>
              <a:ext uri="{FF2B5EF4-FFF2-40B4-BE49-F238E27FC236}">
                <a16:creationId xmlns:a16="http://schemas.microsoft.com/office/drawing/2014/main" id="{06B83672-EC9F-4D78-97A4-B5821D9626D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7"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06B83672-EC9F-4D78-97A4-B5821D9626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CA78084-D6B7-4133-956D-9B49195E37E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Customer Experience</a:t>
            </a:r>
          </a:p>
        </p:txBody>
      </p:sp>
      <p:sp>
        <p:nvSpPr>
          <p:cNvPr id="5" name="Text Placeholder 4">
            <a:extLst>
              <a:ext uri="{FF2B5EF4-FFF2-40B4-BE49-F238E27FC236}">
                <a16:creationId xmlns:a16="http://schemas.microsoft.com/office/drawing/2014/main" id="{E6E4D733-BC75-4AF1-9724-480AE0649772}"/>
              </a:ext>
            </a:extLst>
          </p:cNvPr>
          <p:cNvSpPr>
            <a:spLocks noGrp="1"/>
          </p:cNvSpPr>
          <p:nvPr>
            <p:ph type="body" sz="quarter" idx="12"/>
          </p:nvPr>
        </p:nvSpPr>
        <p:spPr/>
        <p:txBody>
          <a:bodyPr/>
          <a:lstStyle/>
          <a:p>
            <a:r>
              <a:rPr lang="en-US"/>
              <a:t>Real customer scenario-based guidance across “5R” migration journeys</a:t>
            </a:r>
          </a:p>
        </p:txBody>
      </p:sp>
      <p:sp>
        <p:nvSpPr>
          <p:cNvPr id="20" name="Slide Number Placeholder 19">
            <a:extLst>
              <a:ext uri="{FF2B5EF4-FFF2-40B4-BE49-F238E27FC236}">
                <a16:creationId xmlns:a16="http://schemas.microsoft.com/office/drawing/2014/main" id="{577FDD18-20FF-49C8-90EC-52BBBA632527}"/>
              </a:ext>
            </a:extLst>
          </p:cNvPr>
          <p:cNvSpPr>
            <a:spLocks noGrp="1"/>
          </p:cNvSpPr>
          <p:nvPr>
            <p:ph type="sldNum" sz="quarter" idx="4"/>
          </p:nvPr>
        </p:nvSpPr>
        <p:spPr/>
        <p:txBody>
          <a:bodyPr/>
          <a:lstStyle/>
          <a:p>
            <a:fld id="{FAADACFB-7C71-4E89-89D2-7BBA40B7BFA9}" type="slidenum">
              <a:rPr lang="en-US" smtClean="0"/>
              <a:pPr/>
              <a:t>33</a:t>
            </a:fld>
            <a:endParaRPr lang="en-US"/>
          </a:p>
        </p:txBody>
      </p:sp>
      <p:sp>
        <p:nvSpPr>
          <p:cNvPr id="15" name="Text Placeholder 14"/>
          <p:cNvSpPr>
            <a:spLocks noGrp="1"/>
          </p:cNvSpPr>
          <p:nvPr>
            <p:ph type="body" sz="quarter" idx="13"/>
          </p:nvPr>
        </p:nvSpPr>
        <p:spPr>
          <a:xfrm>
            <a:off x="227073" y="1419224"/>
            <a:ext cx="3927238" cy="5057775"/>
          </a:xfrm>
        </p:spPr>
        <p:txBody>
          <a:bodyPr/>
          <a:lstStyle/>
          <a:p>
            <a:pPr lvl="0"/>
            <a:r>
              <a:rPr lang="en-US"/>
              <a:t>What is it</a:t>
            </a:r>
          </a:p>
          <a:p>
            <a:pPr lvl="1"/>
            <a:r>
              <a:rPr lang="en-US"/>
              <a:t>Azure Migration Center has structured BDM and TDM guidance for multiple migration scenarios</a:t>
            </a:r>
          </a:p>
          <a:p>
            <a:pPr lvl="1"/>
            <a:r>
              <a:rPr lang="en-US"/>
              <a:t>Covers basic lift-and-shift all the way to rebuilding apps, as well as initial assessment and optimization</a:t>
            </a:r>
          </a:p>
          <a:p>
            <a:pPr lvl="0"/>
            <a:r>
              <a:rPr lang="en-US"/>
              <a:t>When to use it</a:t>
            </a:r>
          </a:p>
          <a:p>
            <a:pPr lvl="1"/>
            <a:r>
              <a:rPr lang="en-US"/>
              <a:t>During customer discussion and to select tools and methods for specific customer migrations</a:t>
            </a:r>
          </a:p>
          <a:p>
            <a:pPr lvl="1"/>
            <a:r>
              <a:rPr lang="en-US"/>
              <a:t>The Migration Center also has rich content on post-migration optimization</a:t>
            </a:r>
          </a:p>
          <a:p>
            <a:pPr lvl="0"/>
            <a:r>
              <a:rPr lang="en-US"/>
              <a:t>How to access</a:t>
            </a:r>
          </a:p>
          <a:p>
            <a:pPr lvl="1"/>
            <a:r>
              <a:rPr lang="en-US">
                <a:hlinkClick r:id="rId8"/>
              </a:rPr>
              <a:t>Azure Migration center</a:t>
            </a:r>
            <a:endParaRPr lang="en-US"/>
          </a:p>
          <a:p>
            <a:pPr lvl="1"/>
            <a:r>
              <a:rPr lang="en-US"/>
              <a:t>(see also the case studies, for specific customer examples)</a:t>
            </a:r>
          </a:p>
        </p:txBody>
      </p:sp>
      <p:graphicFrame>
        <p:nvGraphicFramePr>
          <p:cNvPr id="11" name="Content Placeholder 4">
            <a:extLst>
              <a:ext uri="{FF2B5EF4-FFF2-40B4-BE49-F238E27FC236}">
                <a16:creationId xmlns:a16="http://schemas.microsoft.com/office/drawing/2014/main" id="{84572784-7047-4974-82D8-97D22CC9BFC9}"/>
              </a:ext>
            </a:extLst>
          </p:cNvPr>
          <p:cNvGraphicFramePr>
            <a:graphicFrameLocks/>
          </p:cNvGraphicFramePr>
          <p:nvPr>
            <p:extLst>
              <p:ext uri="{D42A27DB-BD31-4B8C-83A1-F6EECF244321}">
                <p14:modId xmlns:p14="http://schemas.microsoft.com/office/powerpoint/2010/main" val="186052171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6CFAE402-D36F-49D7-A49D-C1B0DA9B07E5}"/>
              </a:ext>
            </a:extLst>
          </p:cNvPr>
          <p:cNvGraphicFramePr>
            <a:graphicFrameLocks noGrp="1"/>
          </p:cNvGraphicFramePr>
          <p:nvPr>
            <p:extLst>
              <p:ext uri="{D42A27DB-BD31-4B8C-83A1-F6EECF244321}">
                <p14:modId xmlns:p14="http://schemas.microsoft.com/office/powerpoint/2010/main" val="3731468120"/>
              </p:ext>
            </p:extLst>
          </p:nvPr>
        </p:nvGraphicFramePr>
        <p:xfrm>
          <a:off x="4394806" y="1760329"/>
          <a:ext cx="7498746" cy="4725162"/>
        </p:xfrm>
        <a:graphic>
          <a:graphicData uri="http://schemas.openxmlformats.org/drawingml/2006/table">
            <a:tbl>
              <a:tblPr firstRow="1">
                <a:tableStyleId>{00A15C55-8517-42AA-B614-E9B94910E393}</a:tableStyleId>
              </a:tblPr>
              <a:tblGrid>
                <a:gridCol w="1249791">
                  <a:extLst>
                    <a:ext uri="{9D8B030D-6E8A-4147-A177-3AD203B41FA5}">
                      <a16:colId xmlns:a16="http://schemas.microsoft.com/office/drawing/2014/main" val="1542199005"/>
                    </a:ext>
                  </a:extLst>
                </a:gridCol>
                <a:gridCol w="1249791">
                  <a:extLst>
                    <a:ext uri="{9D8B030D-6E8A-4147-A177-3AD203B41FA5}">
                      <a16:colId xmlns:a16="http://schemas.microsoft.com/office/drawing/2014/main" val="421101741"/>
                    </a:ext>
                  </a:extLst>
                </a:gridCol>
                <a:gridCol w="1249791">
                  <a:extLst>
                    <a:ext uri="{9D8B030D-6E8A-4147-A177-3AD203B41FA5}">
                      <a16:colId xmlns:a16="http://schemas.microsoft.com/office/drawing/2014/main" val="2014924151"/>
                    </a:ext>
                  </a:extLst>
                </a:gridCol>
                <a:gridCol w="1249791">
                  <a:extLst>
                    <a:ext uri="{9D8B030D-6E8A-4147-A177-3AD203B41FA5}">
                      <a16:colId xmlns:a16="http://schemas.microsoft.com/office/drawing/2014/main" val="37983376"/>
                    </a:ext>
                  </a:extLst>
                </a:gridCol>
                <a:gridCol w="1249791">
                  <a:extLst>
                    <a:ext uri="{9D8B030D-6E8A-4147-A177-3AD203B41FA5}">
                      <a16:colId xmlns:a16="http://schemas.microsoft.com/office/drawing/2014/main" val="813962936"/>
                    </a:ext>
                  </a:extLst>
                </a:gridCol>
                <a:gridCol w="1249791">
                  <a:extLst>
                    <a:ext uri="{9D8B030D-6E8A-4147-A177-3AD203B41FA5}">
                      <a16:colId xmlns:a16="http://schemas.microsoft.com/office/drawing/2014/main" val="3443396390"/>
                    </a:ext>
                  </a:extLst>
                </a:gridCol>
              </a:tblGrid>
              <a:tr h="0">
                <a:tc>
                  <a:txBody>
                    <a:bodyPr/>
                    <a:lstStyle/>
                    <a:p>
                      <a:pPr algn="ctr"/>
                      <a:r>
                        <a:rPr lang="en-US" sz="1600">
                          <a:solidFill>
                            <a:schemeClr val="tx2"/>
                          </a:solidFill>
                          <a:latin typeface="+mn-lt"/>
                        </a:rPr>
                        <a:t>Assess</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a:solidFill>
                            <a:schemeClr val="tx2"/>
                          </a:solidFill>
                          <a:latin typeface="+mn-lt"/>
                        </a:rPr>
                        <a:t>Migrate</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600">
                          <a:solidFill>
                            <a:schemeClr val="tx2"/>
                          </a:solidFill>
                          <a:latin typeface="+mn-lt"/>
                        </a:rPr>
                        <a:t>Optimize</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94232"/>
                  </a:ext>
                </a:extLst>
              </a:tr>
              <a:tr h="0">
                <a:tc>
                  <a:txBody>
                    <a:bodyPr/>
                    <a:lstStyle/>
                    <a:p>
                      <a:pPr algn="ctr"/>
                      <a:endParaRPr lang="en-US" sz="1200">
                        <a:latin typeface="+mn-lt"/>
                      </a:endParaRPr>
                    </a:p>
                  </a:txBody>
                  <a:tcPr marL="73152" marR="73152" marT="82296" marB="82296">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b="1">
                          <a:solidFill>
                            <a:schemeClr val="tx1"/>
                          </a:solidFill>
                          <a:latin typeface="+mn-lt"/>
                        </a:rPr>
                        <a:t>Rehost</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Refactor</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Rearchitect</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Rebuild</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endParaRPr lang="en-US" sz="1200">
                        <a:latin typeface="+mn-lt"/>
                      </a:endParaRPr>
                    </a:p>
                  </a:txBody>
                  <a:tcPr marL="73152" marR="73152" marT="82296" marB="82296">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18840902"/>
                  </a:ext>
                </a:extLst>
              </a:tr>
              <a:tr h="0">
                <a:tc>
                  <a:txBody>
                    <a:bodyPr/>
                    <a:lstStyle/>
                    <a:p>
                      <a:pPr marL="137160" marR="0" indent="-137160" algn="l" defTabSz="1087896"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latin typeface="+mn-lt"/>
                        </a:rPr>
                        <a:t>Discover- using cloud migration assessment tools, compile an inventory of the physical and virtual servers in your environment.</a:t>
                      </a:r>
                    </a:p>
                    <a:p>
                      <a:pPr marL="137160" indent="-137160">
                        <a:spcBef>
                          <a:spcPts val="0"/>
                        </a:spcBef>
                        <a:spcAft>
                          <a:spcPts val="400"/>
                        </a:spcAft>
                        <a:buFont typeface="Arial" panose="020B0604020202020204" pitchFamily="34" charset="0"/>
                        <a:buChar char="•"/>
                      </a:pPr>
                      <a:r>
                        <a:rPr lang="en-US" sz="1050">
                          <a:latin typeface="+mn-lt"/>
                        </a:rPr>
                        <a:t>Map servers to represent on-premises applications</a:t>
                      </a:r>
                    </a:p>
                    <a:p>
                      <a:pPr marL="137160" indent="-137160">
                        <a:spcBef>
                          <a:spcPts val="0"/>
                        </a:spcBef>
                        <a:spcAft>
                          <a:spcPts val="400"/>
                        </a:spcAft>
                        <a:buFont typeface="Arial" panose="020B0604020202020204" pitchFamily="34" charset="0"/>
                        <a:buChar char="•"/>
                      </a:pPr>
                      <a:r>
                        <a:rPr lang="en-US" sz="1050">
                          <a:latin typeface="+mn-lt"/>
                        </a:rPr>
                        <a:t>Evaluate how to best move each on-premises application</a:t>
                      </a:r>
                    </a:p>
                  </a:txBody>
                  <a:tcPr marL="73152" marR="73152" marT="91440" marB="9144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Free up datacenter capacity</a:t>
                      </a:r>
                    </a:p>
                    <a:p>
                      <a:pPr defTabSz="932597">
                        <a:lnSpc>
                          <a:spcPct val="90000"/>
                        </a:lnSpc>
                        <a:spcAft>
                          <a:spcPts val="612"/>
                        </a:spcAft>
                        <a:defRPr/>
                      </a:pPr>
                      <a:r>
                        <a:rPr lang="en-US" sz="1050">
                          <a:solidFill>
                            <a:schemeClr val="tx1"/>
                          </a:solidFill>
                          <a:latin typeface="+mn-lt"/>
                        </a:rPr>
                        <a:t>Apps that are in “maintain mode”</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No re-architect or new code</a:t>
                      </a:r>
                    </a:p>
                    <a:p>
                      <a:pPr defTabSz="951028" fontAlgn="base">
                        <a:lnSpc>
                          <a:spcPct val="90000"/>
                        </a:lnSpc>
                        <a:spcBef>
                          <a:spcPct val="0"/>
                        </a:spcBef>
                        <a:spcAft>
                          <a:spcPts val="612"/>
                        </a:spcAft>
                        <a:defRPr/>
                      </a:pPr>
                      <a:r>
                        <a:rPr lang="en-US" sz="1050">
                          <a:solidFill>
                            <a:schemeClr val="tx1"/>
                          </a:solidFill>
                          <a:latin typeface="+mn-lt"/>
                        </a:rPr>
                        <a:t>Least effort for quick migration</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Doesn’t take full advantage of cloud </a:t>
                      </a:r>
                    </a:p>
                    <a:p>
                      <a:pPr defTabSz="951028" fontAlgn="base">
                        <a:lnSpc>
                          <a:spcPct val="90000"/>
                        </a:lnSpc>
                        <a:spcBef>
                          <a:spcPct val="0"/>
                        </a:spcBef>
                        <a:spcAft>
                          <a:spcPts val="612"/>
                        </a:spcAft>
                        <a:defRPr/>
                      </a:pPr>
                      <a:r>
                        <a:rPr lang="en-US" sz="1050">
                          <a:solidFill>
                            <a:schemeClr val="tx1"/>
                          </a:solidFill>
                          <a:latin typeface="+mn-lt"/>
                        </a:rPr>
                        <a:t>Manual patching, upgrades </a:t>
                      </a:r>
                    </a:p>
                    <a:p>
                      <a:pPr defTabSz="951028" fontAlgn="base">
                        <a:lnSpc>
                          <a:spcPct val="90000"/>
                        </a:lnSpc>
                        <a:spcBef>
                          <a:spcPct val="0"/>
                        </a:spcBef>
                        <a:spcAft>
                          <a:spcPts val="612"/>
                        </a:spcAft>
                        <a:defRPr/>
                      </a:pPr>
                      <a:r>
                        <a:rPr lang="en-US" sz="1050">
                          <a:solidFill>
                            <a:schemeClr val="tx1"/>
                          </a:solidFill>
                          <a:latin typeface="+mn-lt"/>
                        </a:rPr>
                        <a:t>No automated app scaling </a:t>
                      </a:r>
                      <a:br>
                        <a:rPr lang="en-US" sz="1050">
                          <a:solidFill>
                            <a:schemeClr val="tx1"/>
                          </a:solidFill>
                          <a:latin typeface="+mn-lt"/>
                        </a:rPr>
                      </a:br>
                      <a:r>
                        <a:rPr lang="en-US" sz="1050">
                          <a:solidFill>
                            <a:schemeClr val="tx1"/>
                          </a:solidFill>
                          <a:latin typeface="+mn-lt"/>
                        </a:rPr>
                        <a:t>and high availability</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defTabSz="932597">
                        <a:lnSpc>
                          <a:spcPct val="90000"/>
                        </a:lnSpc>
                        <a:spcAft>
                          <a:spcPts val="612"/>
                        </a:spcAft>
                        <a:defRPr/>
                      </a:pPr>
                      <a:r>
                        <a:rPr lang="en-US" sz="1050">
                          <a:solidFill>
                            <a:srgbClr val="0078D7"/>
                          </a:solidFill>
                          <a:latin typeface="+mn-lt"/>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Need a quick way to modernize </a:t>
                      </a:r>
                    </a:p>
                    <a:p>
                      <a:pPr defTabSz="932597">
                        <a:lnSpc>
                          <a:spcPct val="90000"/>
                        </a:lnSpc>
                        <a:spcAft>
                          <a:spcPts val="612"/>
                        </a:spcAft>
                        <a:defRPr/>
                      </a:pPr>
                      <a:r>
                        <a:rPr lang="en-US" sz="1050">
                          <a:solidFill>
                            <a:schemeClr val="tx1"/>
                          </a:solidFill>
                          <a:latin typeface="+mn-lt"/>
                        </a:rPr>
                        <a:t>Code portability is important</a:t>
                      </a:r>
                    </a:p>
                    <a:p>
                      <a:pPr defTabSz="932597">
                        <a:lnSpc>
                          <a:spcPct val="90000"/>
                        </a:lnSpc>
                        <a:spcAft>
                          <a:spcPts val="612"/>
                        </a:spcAft>
                        <a:defRPr/>
                      </a:pPr>
                      <a:r>
                        <a:rPr lang="en-US" sz="1050">
                          <a:solidFill>
                            <a:srgbClr val="0078D7"/>
                          </a:solidFill>
                          <a:latin typeface="+mn-lt"/>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No re-architect or new code</a:t>
                      </a:r>
                    </a:p>
                    <a:p>
                      <a:pPr defTabSz="951028" fontAlgn="base">
                        <a:lnSpc>
                          <a:spcPct val="90000"/>
                        </a:lnSpc>
                        <a:spcBef>
                          <a:spcPct val="0"/>
                        </a:spcBef>
                        <a:spcAft>
                          <a:spcPts val="612"/>
                        </a:spcAft>
                        <a:defRPr/>
                      </a:pPr>
                      <a:r>
                        <a:rPr lang="en-US" sz="1050">
                          <a:solidFill>
                            <a:schemeClr val="tx1"/>
                          </a:solidFill>
                          <a:latin typeface="+mn-lt"/>
                        </a:rPr>
                        <a:t>Increased density and lower deployment cost</a:t>
                      </a:r>
                    </a:p>
                    <a:p>
                      <a:pPr defTabSz="951028" fontAlgn="base">
                        <a:lnSpc>
                          <a:spcPct val="90000"/>
                        </a:lnSpc>
                        <a:spcBef>
                          <a:spcPct val="0"/>
                        </a:spcBef>
                        <a:spcAft>
                          <a:spcPts val="612"/>
                        </a:spcAft>
                        <a:defRPr/>
                      </a:pPr>
                      <a:r>
                        <a:rPr lang="en-US" sz="1050">
                          <a:solidFill>
                            <a:schemeClr val="tx1"/>
                          </a:solidFill>
                          <a:latin typeface="+mn-lt"/>
                        </a:rPr>
                        <a:t>Improved productivity and DevOps agility</a:t>
                      </a:r>
                    </a:p>
                    <a:p>
                      <a:pPr defTabSz="951028" fontAlgn="base">
                        <a:lnSpc>
                          <a:spcPct val="90000"/>
                        </a:lnSpc>
                        <a:spcBef>
                          <a:spcPct val="0"/>
                        </a:spcBef>
                        <a:spcAft>
                          <a:spcPts val="612"/>
                        </a:spcAft>
                        <a:defRPr/>
                      </a:pPr>
                      <a:r>
                        <a:rPr lang="en-US" sz="1050">
                          <a:solidFill>
                            <a:schemeClr val="tx1"/>
                          </a:solidFill>
                          <a:latin typeface="+mn-lt"/>
                        </a:rPr>
                        <a:t>Portability of apps and dependencies</a:t>
                      </a:r>
                    </a:p>
                    <a:p>
                      <a:pPr defTabSz="951028" fontAlgn="base">
                        <a:lnSpc>
                          <a:spcPct val="90000"/>
                        </a:lnSpc>
                        <a:spcBef>
                          <a:spcPct val="0"/>
                        </a:spcBef>
                        <a:spcAft>
                          <a:spcPts val="612"/>
                        </a:spcAft>
                        <a:defRPr/>
                      </a:pPr>
                      <a:r>
                        <a:rPr lang="en-US" sz="1050">
                          <a:solidFill>
                            <a:schemeClr val="tx1"/>
                          </a:solidFill>
                          <a:latin typeface="+mn-lt"/>
                        </a:rPr>
                        <a:t>High availability with orchestrators</a:t>
                      </a:r>
                    </a:p>
                    <a:p>
                      <a:pPr defTabSz="932597">
                        <a:lnSpc>
                          <a:spcPct val="90000"/>
                        </a:lnSpc>
                        <a:spcAft>
                          <a:spcPts val="612"/>
                        </a:spcAft>
                        <a:defRPr/>
                      </a:pPr>
                      <a:r>
                        <a:rPr lang="en-US" sz="1050">
                          <a:solidFill>
                            <a:srgbClr val="0078D7"/>
                          </a:solidFill>
                          <a:latin typeface="+mn-lt"/>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Containerization is an additional step</a:t>
                      </a:r>
                      <a:endParaRPr lang="en-US" sz="1050" kern="1200">
                        <a:solidFill>
                          <a:schemeClr val="tx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Monolithic, spaghetti code</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Higher availability </a:t>
                      </a:r>
                    </a:p>
                    <a:p>
                      <a:pPr defTabSz="951028" fontAlgn="base">
                        <a:lnSpc>
                          <a:spcPct val="90000"/>
                        </a:lnSpc>
                        <a:spcBef>
                          <a:spcPct val="0"/>
                        </a:spcBef>
                        <a:spcAft>
                          <a:spcPts val="612"/>
                        </a:spcAft>
                        <a:defRPr/>
                      </a:pPr>
                      <a:r>
                        <a:rPr lang="en-US" sz="1050">
                          <a:solidFill>
                            <a:schemeClr val="tx1"/>
                          </a:solidFill>
                          <a:latin typeface="+mn-lt"/>
                        </a:rPr>
                        <a:t>Greater agility </a:t>
                      </a:r>
                    </a:p>
                    <a:p>
                      <a:pPr defTabSz="951028" fontAlgn="base">
                        <a:lnSpc>
                          <a:spcPct val="90000"/>
                        </a:lnSpc>
                        <a:spcBef>
                          <a:spcPct val="0"/>
                        </a:spcBef>
                        <a:spcAft>
                          <a:spcPts val="612"/>
                        </a:spcAft>
                        <a:defRPr/>
                      </a:pPr>
                      <a:r>
                        <a:rPr lang="en-US" sz="1050">
                          <a:solidFill>
                            <a:schemeClr val="tx1"/>
                          </a:solidFill>
                          <a:latin typeface="+mn-lt"/>
                        </a:rPr>
                        <a:t>Better modularity and reuse</a:t>
                      </a:r>
                    </a:p>
                    <a:p>
                      <a:pPr defTabSz="951028" fontAlgn="base">
                        <a:lnSpc>
                          <a:spcPct val="90000"/>
                        </a:lnSpc>
                        <a:spcBef>
                          <a:spcPct val="0"/>
                        </a:spcBef>
                        <a:spcAft>
                          <a:spcPts val="612"/>
                        </a:spcAft>
                        <a:defRPr/>
                      </a:pPr>
                      <a:r>
                        <a:rPr lang="en-US" sz="1050">
                          <a:solidFill>
                            <a:schemeClr val="tx1"/>
                          </a:solidFill>
                          <a:latin typeface="+mn-lt"/>
                        </a:rPr>
                        <a:t>Optimized for pay-as-you-use features that save you money</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Requires significant code refactoring</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Applications that are key to </a:t>
                      </a:r>
                      <a:br>
                        <a:rPr lang="en-US" sz="1050">
                          <a:solidFill>
                            <a:schemeClr val="tx1"/>
                          </a:solidFill>
                          <a:latin typeface="+mn-lt"/>
                        </a:rPr>
                      </a:br>
                      <a:r>
                        <a:rPr lang="en-US" sz="1050">
                          <a:solidFill>
                            <a:schemeClr val="tx1"/>
                          </a:solidFill>
                          <a:latin typeface="+mn-lt"/>
                        </a:rPr>
                        <a:t>future business success</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Optimized for long-term agility</a:t>
                      </a:r>
                    </a:p>
                    <a:p>
                      <a:pPr defTabSz="951028" fontAlgn="base">
                        <a:lnSpc>
                          <a:spcPct val="90000"/>
                        </a:lnSpc>
                        <a:spcBef>
                          <a:spcPct val="0"/>
                        </a:spcBef>
                        <a:spcAft>
                          <a:spcPts val="612"/>
                        </a:spcAft>
                        <a:defRPr/>
                      </a:pPr>
                      <a:r>
                        <a:rPr lang="en-US" sz="1050">
                          <a:solidFill>
                            <a:schemeClr val="tx1"/>
                          </a:solidFill>
                          <a:latin typeface="+mn-lt"/>
                        </a:rPr>
                        <a:t>Optimized for scale and high availability </a:t>
                      </a:r>
                    </a:p>
                    <a:p>
                      <a:pPr defTabSz="951028" fontAlgn="base">
                        <a:lnSpc>
                          <a:spcPct val="90000"/>
                        </a:lnSpc>
                        <a:spcBef>
                          <a:spcPct val="0"/>
                        </a:spcBef>
                        <a:spcAft>
                          <a:spcPts val="612"/>
                        </a:spcAft>
                        <a:defRPr/>
                      </a:pPr>
                      <a:r>
                        <a:rPr lang="en-US" sz="1050">
                          <a:solidFill>
                            <a:schemeClr val="tx1"/>
                          </a:solidFill>
                          <a:latin typeface="+mn-lt"/>
                        </a:rPr>
                        <a:t>Optimized for pay-as-you-use features that save you money</a:t>
                      </a:r>
                      <a:endParaRPr lang="en-US" sz="1050">
                        <a:solidFill>
                          <a:schemeClr val="tx1"/>
                        </a:solidFill>
                        <a:latin typeface="+mn-lt"/>
                        <a:cs typeface="Segoe UI Semibold" panose="020B0702040204020203" pitchFamily="34" charset="0"/>
                      </a:endParaRP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Requires significant core </a:t>
                      </a:r>
                      <a:br>
                        <a:rPr lang="en-US" sz="1050">
                          <a:solidFill>
                            <a:schemeClr val="tx1"/>
                          </a:solidFill>
                          <a:latin typeface="+mn-lt"/>
                        </a:rPr>
                      </a:br>
                      <a:r>
                        <a:rPr lang="en-US" sz="1050">
                          <a:solidFill>
                            <a:schemeClr val="tx1"/>
                          </a:solidFill>
                          <a:latin typeface="+mn-lt"/>
                        </a:rPr>
                        <a:t>rewrite (or new code)</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Manage costs to invest with confidence</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Enable Industry leading security</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Monitor cloud health</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Protect your data in the cloud</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9741034"/>
                  </a:ext>
                </a:extLst>
              </a:tr>
            </a:tbl>
          </a:graphicData>
        </a:graphic>
      </p:graphicFrame>
      <p:sp>
        <p:nvSpPr>
          <p:cNvPr id="12" name="TextBox 11">
            <a:extLst>
              <a:ext uri="{FF2B5EF4-FFF2-40B4-BE49-F238E27FC236}">
                <a16:creationId xmlns:a16="http://schemas.microsoft.com/office/drawing/2014/main" id="{A59A340D-CB61-40E6-B353-E62598852788}"/>
              </a:ext>
            </a:extLst>
          </p:cNvPr>
          <p:cNvSpPr txBox="1"/>
          <p:nvPr/>
        </p:nvSpPr>
        <p:spPr>
          <a:xfrm>
            <a:off x="4794222" y="1431928"/>
            <a:ext cx="6693562" cy="344710"/>
          </a:xfrm>
          <a:prstGeom prst="rect">
            <a:avLst/>
          </a:prstGeom>
          <a:solidFill>
            <a:schemeClr val="bg1"/>
          </a:solidFill>
        </p:spPr>
        <p:txBody>
          <a:bodyPr vert="horz" wrap="square" lIns="18288" tIns="18288" rIns="18288" bIns="18288" rtlCol="0" anchor="t">
            <a:spAutoFit/>
          </a:bodyPr>
          <a:lstStyle/>
          <a:p>
            <a:pPr algn="ctr"/>
            <a:r>
              <a:rPr lang="en-US" sz="2000">
                <a:solidFill>
                  <a:schemeClr val="bg2"/>
                </a:solidFill>
                <a:ea typeface="Segoe UI" pitchFamily="34" charset="0"/>
                <a:cs typeface="Segoe UI" pitchFamily="34" charset="0"/>
              </a:rPr>
              <a:t>Key Migration stages covered by Migration Center content </a:t>
            </a:r>
          </a:p>
        </p:txBody>
      </p:sp>
    </p:spTree>
    <p:extLst>
      <p:ext uri="{BB962C8B-B14F-4D97-AF65-F5344CB8AC3E}">
        <p14:creationId xmlns:p14="http://schemas.microsoft.com/office/powerpoint/2010/main" val="196432460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FF21CAE-4FF4-4AE8-8FA7-A0F226F063B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01" name="think-cell Slide" r:id="rId6" imgW="378" imgH="377" progId="TCLayout.ActiveDocument.1">
                  <p:embed/>
                </p:oleObj>
              </mc:Choice>
              <mc:Fallback>
                <p:oleObj name="think-cell Slide" r:id="rId6" imgW="378" imgH="377" progId="TCLayout.ActiveDocument.1">
                  <p:embed/>
                  <p:pic>
                    <p:nvPicPr>
                      <p:cNvPr id="9" name="Object 8" hidden="1">
                        <a:extLst>
                          <a:ext uri="{FF2B5EF4-FFF2-40B4-BE49-F238E27FC236}">
                            <a16:creationId xmlns:a16="http://schemas.microsoft.com/office/drawing/2014/main" id="{2FF21CAE-4FF4-4AE8-8FA7-A0F226F063B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D70D3EC-324B-4032-A630-204C15EC6954}"/>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Migration Center</a:t>
            </a:r>
          </a:p>
        </p:txBody>
      </p:sp>
      <p:sp>
        <p:nvSpPr>
          <p:cNvPr id="6" name="Text Placeholder 5">
            <a:extLst>
              <a:ext uri="{FF2B5EF4-FFF2-40B4-BE49-F238E27FC236}">
                <a16:creationId xmlns:a16="http://schemas.microsoft.com/office/drawing/2014/main" id="{F48AD05D-778C-474B-B966-EAF9B08BBFD3}"/>
              </a:ext>
            </a:extLst>
          </p:cNvPr>
          <p:cNvSpPr>
            <a:spLocks noGrp="1"/>
          </p:cNvSpPr>
          <p:nvPr>
            <p:ph type="body" sz="quarter" idx="12"/>
          </p:nvPr>
        </p:nvSpPr>
        <p:spPr/>
        <p:txBody>
          <a:bodyPr/>
          <a:lstStyle/>
          <a:p>
            <a:r>
              <a:rPr lang="en-US"/>
              <a:t>How-to, case study and other related content across the apps &amp; infra Migration journey</a:t>
            </a:r>
          </a:p>
        </p:txBody>
      </p:sp>
      <p:sp>
        <p:nvSpPr>
          <p:cNvPr id="19" name="Slide Number Placeholder 18">
            <a:extLst>
              <a:ext uri="{FF2B5EF4-FFF2-40B4-BE49-F238E27FC236}">
                <a16:creationId xmlns:a16="http://schemas.microsoft.com/office/drawing/2014/main" id="{191ABE9A-5D46-4C56-A088-FE9198D140B1}"/>
              </a:ext>
            </a:extLst>
          </p:cNvPr>
          <p:cNvSpPr>
            <a:spLocks noGrp="1"/>
          </p:cNvSpPr>
          <p:nvPr>
            <p:ph type="sldNum" sz="quarter" idx="4"/>
          </p:nvPr>
        </p:nvSpPr>
        <p:spPr/>
        <p:txBody>
          <a:bodyPr/>
          <a:lstStyle/>
          <a:p>
            <a:fld id="{FAADACFB-7C71-4E89-89D2-7BBA40B7BFA9}" type="slidenum">
              <a:rPr lang="en-US" smtClean="0"/>
              <a:pPr/>
              <a:t>34</a:t>
            </a:fld>
            <a:endParaRPr lang="en-US"/>
          </a:p>
        </p:txBody>
      </p:sp>
      <p:sp>
        <p:nvSpPr>
          <p:cNvPr id="15" name="Text Placeholder 14"/>
          <p:cNvSpPr>
            <a:spLocks noGrp="1"/>
          </p:cNvSpPr>
          <p:nvPr>
            <p:ph type="body" sz="quarter" idx="13"/>
          </p:nvPr>
        </p:nvSpPr>
        <p:spPr/>
        <p:txBody>
          <a:bodyPr/>
          <a:lstStyle/>
          <a:p>
            <a:pPr lvl="0"/>
            <a:r>
              <a:rPr lang="en-US"/>
              <a:t>What is the Azure Migration Center</a:t>
            </a:r>
          </a:p>
          <a:p>
            <a:pPr lvl="1"/>
            <a:r>
              <a:rPr lang="en-US"/>
              <a:t>A hub for Microsoft information regarding Azure migration </a:t>
            </a:r>
          </a:p>
          <a:p>
            <a:pPr lvl="1"/>
            <a:r>
              <a:rPr lang="en-US"/>
              <a:t>Includes step by step guides to each stage of the migration journey, links to training, how-to, and case studies, as well as information on migration tools and ISV partners </a:t>
            </a:r>
          </a:p>
          <a:p>
            <a:r>
              <a:rPr lang="en-US"/>
              <a:t>When to use it</a:t>
            </a:r>
          </a:p>
          <a:p>
            <a:pPr lvl="1"/>
            <a:r>
              <a:rPr lang="en-US"/>
              <a:t>The site is a reference across the entire migration practice journey, from planning initial investments to first </a:t>
            </a:r>
            <a:r>
              <a:rPr lang="en-US" err="1"/>
              <a:t>PoCs</a:t>
            </a:r>
            <a:r>
              <a:rPr lang="en-US"/>
              <a:t> to full customer migrations</a:t>
            </a:r>
          </a:p>
          <a:p>
            <a:pPr lvl="1"/>
            <a:r>
              <a:rPr lang="en-US"/>
              <a:t>Watch Azure migration webinar series</a:t>
            </a:r>
          </a:p>
          <a:p>
            <a:pPr lvl="0"/>
            <a:r>
              <a:rPr lang="en-US"/>
              <a:t>How to access</a:t>
            </a:r>
          </a:p>
          <a:p>
            <a:pPr lvl="1"/>
            <a:r>
              <a:rPr lang="en-US"/>
              <a:t>The site is a core part of the overall Azure.com site- and can be accessed directly </a:t>
            </a:r>
            <a:r>
              <a:rPr lang="en-US">
                <a:hlinkClick r:id="rId8"/>
              </a:rPr>
              <a:t>here</a:t>
            </a:r>
            <a:endParaRPr lang="en-US"/>
          </a:p>
          <a:p>
            <a:pPr lvl="1"/>
            <a:r>
              <a:rPr lang="en-US"/>
              <a:t>See Microsoft leadership discussing why now is the time to migrate to Azure </a:t>
            </a:r>
            <a:r>
              <a:rPr lang="en-US">
                <a:hlinkClick r:id="rId9"/>
              </a:rPr>
              <a:t>in this video</a:t>
            </a:r>
            <a:r>
              <a:rPr lang="en-US"/>
              <a:t> (requires registration)</a:t>
            </a:r>
          </a:p>
        </p:txBody>
      </p:sp>
      <p:sp>
        <p:nvSpPr>
          <p:cNvPr id="5" name="TextBox 4">
            <a:extLst>
              <a:ext uri="{FF2B5EF4-FFF2-40B4-BE49-F238E27FC236}">
                <a16:creationId xmlns:a16="http://schemas.microsoft.com/office/drawing/2014/main" id="{5074B43E-36D6-9641-BFBA-FA1F855B48C9}"/>
              </a:ext>
            </a:extLst>
          </p:cNvPr>
          <p:cNvSpPr txBox="1"/>
          <p:nvPr/>
        </p:nvSpPr>
        <p:spPr>
          <a:xfrm>
            <a:off x="1092200" y="711200"/>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err="1">
              <a:latin typeface="Segoe UI" pitchFamily="34" charset="0"/>
              <a:ea typeface="Segoe UI" pitchFamily="34" charset="0"/>
              <a:cs typeface="Segoe UI" pitchFamily="34" charset="0"/>
            </a:endParaRPr>
          </a:p>
        </p:txBody>
      </p:sp>
      <p:graphicFrame>
        <p:nvGraphicFramePr>
          <p:cNvPr id="18" name="Content Placeholder 4">
            <a:extLst>
              <a:ext uri="{FF2B5EF4-FFF2-40B4-BE49-F238E27FC236}">
                <a16:creationId xmlns:a16="http://schemas.microsoft.com/office/drawing/2014/main" id="{5DAB4EA9-F266-4622-8699-206D64E6EC61}"/>
              </a:ext>
            </a:extLst>
          </p:cNvPr>
          <p:cNvGraphicFramePr>
            <a:graphicFrameLocks/>
          </p:cNvGraphicFramePr>
          <p:nvPr>
            <p:extLst>
              <p:ext uri="{D42A27DB-BD31-4B8C-83A1-F6EECF244321}">
                <p14:modId xmlns:p14="http://schemas.microsoft.com/office/powerpoint/2010/main" val="198342422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2" name="Picture 21">
            <a:extLst>
              <a:ext uri="{FF2B5EF4-FFF2-40B4-BE49-F238E27FC236}">
                <a16:creationId xmlns:a16="http://schemas.microsoft.com/office/drawing/2014/main" id="{4A5FD139-4317-4141-88E3-D94AC88E38A5}"/>
              </a:ext>
            </a:extLst>
          </p:cNvPr>
          <p:cNvPicPr>
            <a:picLocks noChangeAspect="1"/>
          </p:cNvPicPr>
          <p:nvPr/>
        </p:nvPicPr>
        <p:blipFill>
          <a:blip r:embed="rId10"/>
          <a:stretch>
            <a:fillRect/>
          </a:stretch>
        </p:blipFill>
        <p:spPr>
          <a:xfrm>
            <a:off x="6934202" y="1419224"/>
            <a:ext cx="4963158" cy="3988824"/>
          </a:xfrm>
          <a:prstGeom prst="rect">
            <a:avLst/>
          </a:prstGeom>
        </p:spPr>
      </p:pic>
    </p:spTree>
    <p:extLst>
      <p:ext uri="{BB962C8B-B14F-4D97-AF65-F5344CB8AC3E}">
        <p14:creationId xmlns:p14="http://schemas.microsoft.com/office/powerpoint/2010/main" val="17819474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3585A8-B4EC-478D-BE0E-C6A9EE1DFF95}"/>
              </a:ext>
            </a:extLst>
          </p:cNvPr>
          <p:cNvPicPr>
            <a:picLocks noChangeAspect="1"/>
          </p:cNvPicPr>
          <p:nvPr/>
        </p:nvPicPr>
        <p:blipFill>
          <a:blip r:embed="rId2"/>
          <a:stretch>
            <a:fillRect/>
          </a:stretch>
        </p:blipFill>
        <p:spPr>
          <a:xfrm>
            <a:off x="7519384" y="1419225"/>
            <a:ext cx="4366228" cy="1760118"/>
          </a:xfrm>
          <a:prstGeom prst="rect">
            <a:avLst/>
          </a:prstGeom>
          <a:ln w="3175">
            <a:solidFill>
              <a:schemeClr val="bg1">
                <a:lumMod val="85000"/>
              </a:schemeClr>
            </a:solidFill>
          </a:ln>
        </p:spPr>
      </p:pic>
      <p:sp>
        <p:nvSpPr>
          <p:cNvPr id="2" name="Title 1">
            <a:extLst>
              <a:ext uri="{FF2B5EF4-FFF2-40B4-BE49-F238E27FC236}">
                <a16:creationId xmlns:a16="http://schemas.microsoft.com/office/drawing/2014/main" id="{5707A75E-7B8C-42FF-B255-9F63662B5B39}"/>
              </a:ext>
            </a:extLst>
          </p:cNvPr>
          <p:cNvSpPr>
            <a:spLocks noGrp="1"/>
          </p:cNvSpPr>
          <p:nvPr>
            <p:ph type="title"/>
          </p:nvPr>
        </p:nvSpPr>
        <p:spPr/>
        <p:txBody>
          <a:bodyPr/>
          <a:lstStyle/>
          <a:p>
            <a:r>
              <a:rPr lang="en-US"/>
              <a:t>Migration How-Tos</a:t>
            </a:r>
            <a:endParaRPr lang="en-GB"/>
          </a:p>
        </p:txBody>
      </p:sp>
      <p:sp>
        <p:nvSpPr>
          <p:cNvPr id="3" name="Text Placeholder 2">
            <a:extLst>
              <a:ext uri="{FF2B5EF4-FFF2-40B4-BE49-F238E27FC236}">
                <a16:creationId xmlns:a16="http://schemas.microsoft.com/office/drawing/2014/main" id="{20A16DFD-C8A7-4533-8DD6-3FE4B9559646}"/>
              </a:ext>
            </a:extLst>
          </p:cNvPr>
          <p:cNvSpPr>
            <a:spLocks noGrp="1"/>
          </p:cNvSpPr>
          <p:nvPr>
            <p:ph type="body" sz="quarter" idx="12"/>
          </p:nvPr>
        </p:nvSpPr>
        <p:spPr/>
        <p:txBody>
          <a:bodyPr/>
          <a:lstStyle/>
          <a:p>
            <a:r>
              <a:rPr lang="en-US"/>
              <a:t>Guide for migrating on-prem apps and databases to Azure</a:t>
            </a:r>
            <a:endParaRPr lang="en-GB"/>
          </a:p>
        </p:txBody>
      </p:sp>
      <p:sp>
        <p:nvSpPr>
          <p:cNvPr id="4" name="Slide Number Placeholder 3">
            <a:extLst>
              <a:ext uri="{FF2B5EF4-FFF2-40B4-BE49-F238E27FC236}">
                <a16:creationId xmlns:a16="http://schemas.microsoft.com/office/drawing/2014/main" id="{50BA0E4A-031E-4848-AA93-53D31570D8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9" name="Text Placeholder 8">
            <a:extLst>
              <a:ext uri="{FF2B5EF4-FFF2-40B4-BE49-F238E27FC236}">
                <a16:creationId xmlns:a16="http://schemas.microsoft.com/office/drawing/2014/main" id="{F3061936-3B4B-4D8E-9C10-C34384759A0E}"/>
              </a:ext>
            </a:extLst>
          </p:cNvPr>
          <p:cNvSpPr>
            <a:spLocks noGrp="1"/>
          </p:cNvSpPr>
          <p:nvPr>
            <p:ph type="body" sz="quarter" idx="13"/>
          </p:nvPr>
        </p:nvSpPr>
        <p:spPr>
          <a:xfrm>
            <a:off x="227073" y="1419224"/>
            <a:ext cx="6324540" cy="5057775"/>
          </a:xfrm>
        </p:spPr>
        <p:txBody>
          <a:bodyPr/>
          <a:lstStyle/>
          <a:p>
            <a:pPr lvl="0"/>
            <a:r>
              <a:rPr lang="en-US"/>
              <a:t>What is it</a:t>
            </a:r>
          </a:p>
          <a:p>
            <a:pPr lvl="1"/>
            <a:r>
              <a:rPr lang="en-US"/>
              <a:t>Collection of step by step migration how </a:t>
            </a:r>
            <a:r>
              <a:rPr lang="en-US" err="1"/>
              <a:t>tos</a:t>
            </a:r>
            <a:endParaRPr lang="en-US"/>
          </a:p>
          <a:p>
            <a:pPr lvl="1"/>
            <a:r>
              <a:rPr lang="en-US"/>
              <a:t>The series provides example deployments that to understand and try out different options for migration to Azure, and for working in a hybrid environment</a:t>
            </a:r>
          </a:p>
          <a:p>
            <a:pPr lvl="0"/>
            <a:r>
              <a:rPr lang="en-US"/>
              <a:t>When and why to use it</a:t>
            </a:r>
          </a:p>
          <a:p>
            <a:pPr lvl="1"/>
            <a:r>
              <a:rPr lang="en-US"/>
              <a:t>This resource extends beyond assessment into how </a:t>
            </a:r>
            <a:r>
              <a:rPr lang="en-US" err="1"/>
              <a:t>tos</a:t>
            </a:r>
            <a:r>
              <a:rPr lang="en-US"/>
              <a:t> for a number of different scenarios</a:t>
            </a:r>
          </a:p>
          <a:p>
            <a:pPr lvl="0"/>
            <a:r>
              <a:rPr lang="en-US"/>
              <a:t>How to access</a:t>
            </a:r>
          </a:p>
          <a:p>
            <a:pPr lvl="1"/>
            <a:r>
              <a:rPr lang="en-US">
                <a:hlinkClick r:id="rId3"/>
              </a:rPr>
              <a:t>Data Platform Modernization </a:t>
            </a:r>
            <a:endParaRPr lang="en-US">
              <a:hlinkClick r:id="" action="ppaction://noaction"/>
            </a:endParaRPr>
          </a:p>
          <a:p>
            <a:pPr lvl="1"/>
            <a:r>
              <a:rPr lang="en-US">
                <a:hlinkClick r:id="" action="ppaction://noaction"/>
              </a:rPr>
              <a:t>Azure </a:t>
            </a:r>
            <a:r>
              <a:rPr lang="en-US">
                <a:hlinkClick r:id="rId4"/>
              </a:rPr>
              <a:t>Migrate Documentation</a:t>
            </a:r>
            <a:endParaRPr lang="en-US"/>
          </a:p>
          <a:p>
            <a:pPr lvl="1"/>
            <a:r>
              <a:rPr lang="en-US">
                <a:hlinkClick r:id="rId5"/>
              </a:rPr>
              <a:t>Rehost an app on Azure VMs and Azure SQL Managed Instance</a:t>
            </a:r>
            <a:endParaRPr lang="en-US"/>
          </a:p>
          <a:p>
            <a:pPr lvl="1"/>
            <a:r>
              <a:rPr lang="en-US">
                <a:hlinkClick r:id="rId6"/>
              </a:rPr>
              <a:t>Rehost an app on Azure VMs</a:t>
            </a:r>
            <a:endParaRPr lang="en-US"/>
          </a:p>
          <a:p>
            <a:pPr lvl="1"/>
            <a:r>
              <a:rPr lang="en-US">
                <a:hlinkClick r:id="rId7"/>
              </a:rPr>
              <a:t>Rehost an app on Azure VMs and Azure SQL </a:t>
            </a:r>
            <a:r>
              <a:rPr lang="en-US" err="1">
                <a:hlinkClick r:id="rId7"/>
              </a:rPr>
              <a:t>AlwaysOn</a:t>
            </a:r>
            <a:endParaRPr lang="en-US"/>
          </a:p>
          <a:p>
            <a:pPr lvl="1"/>
            <a:r>
              <a:rPr lang="en-US">
                <a:hlinkClick r:id="rId8"/>
              </a:rPr>
              <a:t>Rehost a Linux app on Azure VMs</a:t>
            </a:r>
            <a:endParaRPr lang="en-US"/>
          </a:p>
          <a:p>
            <a:pPr lvl="1"/>
            <a:r>
              <a:rPr lang="en-US">
                <a:hlinkClick r:id="rId9"/>
              </a:rPr>
              <a:t>Rehost a Linux app on Azure VMs and Azure MySQL</a:t>
            </a:r>
            <a:endParaRPr lang="en-US"/>
          </a:p>
          <a:p>
            <a:endParaRPr lang="en-GB"/>
          </a:p>
        </p:txBody>
      </p:sp>
      <p:graphicFrame>
        <p:nvGraphicFramePr>
          <p:cNvPr id="10" name="Content Placeholder 4">
            <a:extLst>
              <a:ext uri="{FF2B5EF4-FFF2-40B4-BE49-F238E27FC236}">
                <a16:creationId xmlns:a16="http://schemas.microsoft.com/office/drawing/2014/main" id="{CB2275B1-9E8B-4FCD-92E1-ED8AAC196784}"/>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17" name="Picture 16">
            <a:extLst>
              <a:ext uri="{FF2B5EF4-FFF2-40B4-BE49-F238E27FC236}">
                <a16:creationId xmlns:a16="http://schemas.microsoft.com/office/drawing/2014/main" id="{B2828183-B82A-4689-BE0A-A27974506E49}"/>
              </a:ext>
            </a:extLst>
          </p:cNvPr>
          <p:cNvPicPr>
            <a:picLocks noChangeAspect="1"/>
          </p:cNvPicPr>
          <p:nvPr/>
        </p:nvPicPr>
        <p:blipFill>
          <a:blip r:embed="rId10"/>
          <a:stretch>
            <a:fillRect/>
          </a:stretch>
        </p:blipFill>
        <p:spPr>
          <a:xfrm>
            <a:off x="7301834" y="2315082"/>
            <a:ext cx="4252800" cy="1978179"/>
          </a:xfrm>
          <a:prstGeom prst="rect">
            <a:avLst/>
          </a:prstGeom>
          <a:ln w="3175">
            <a:solidFill>
              <a:schemeClr val="bg1">
                <a:lumMod val="85000"/>
              </a:schemeClr>
            </a:solidFill>
          </a:ln>
        </p:spPr>
      </p:pic>
      <p:pic>
        <p:nvPicPr>
          <p:cNvPr id="13" name="Picture 12">
            <a:extLst>
              <a:ext uri="{FF2B5EF4-FFF2-40B4-BE49-F238E27FC236}">
                <a16:creationId xmlns:a16="http://schemas.microsoft.com/office/drawing/2014/main" id="{36B2DA49-188C-4F53-8808-B9E0049EB8B5}"/>
              </a:ext>
            </a:extLst>
          </p:cNvPr>
          <p:cNvPicPr>
            <a:picLocks noChangeAspect="1"/>
          </p:cNvPicPr>
          <p:nvPr/>
        </p:nvPicPr>
        <p:blipFill>
          <a:blip r:embed="rId11"/>
          <a:stretch>
            <a:fillRect/>
          </a:stretch>
        </p:blipFill>
        <p:spPr>
          <a:xfrm>
            <a:off x="6929994" y="3429000"/>
            <a:ext cx="3871832" cy="2093917"/>
          </a:xfrm>
          <a:prstGeom prst="rect">
            <a:avLst/>
          </a:prstGeom>
          <a:ln w="3175">
            <a:solidFill>
              <a:schemeClr val="bg1">
                <a:lumMod val="85000"/>
              </a:schemeClr>
            </a:solidFill>
          </a:ln>
        </p:spPr>
      </p:pic>
    </p:spTree>
    <p:extLst>
      <p:ext uri="{BB962C8B-B14F-4D97-AF65-F5344CB8AC3E}">
        <p14:creationId xmlns:p14="http://schemas.microsoft.com/office/powerpoint/2010/main" val="25122175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6FC2B5-CA04-48B9-A604-6CFBD300D9BB}"/>
              </a:ext>
            </a:extLst>
          </p:cNvPr>
          <p:cNvSpPr>
            <a:spLocks noGrp="1"/>
          </p:cNvSpPr>
          <p:nvPr>
            <p:ph type="title"/>
          </p:nvPr>
        </p:nvSpPr>
        <p:spPr/>
        <p:txBody>
          <a:bodyPr/>
          <a:lstStyle/>
          <a:p>
            <a:r>
              <a:rPr lang="en-US"/>
              <a:t>Secure and well managed IaaS</a:t>
            </a:r>
            <a:endParaRPr lang="en-GB"/>
          </a:p>
        </p:txBody>
      </p:sp>
      <p:sp>
        <p:nvSpPr>
          <p:cNvPr id="12" name="Text Placeholder 11">
            <a:extLst>
              <a:ext uri="{FF2B5EF4-FFF2-40B4-BE49-F238E27FC236}">
                <a16:creationId xmlns:a16="http://schemas.microsoft.com/office/drawing/2014/main" id="{49DC3A43-710B-48FA-AAF0-282131382F53}"/>
              </a:ext>
            </a:extLst>
          </p:cNvPr>
          <p:cNvSpPr>
            <a:spLocks noGrp="1"/>
          </p:cNvSpPr>
          <p:nvPr>
            <p:ph type="body" sz="quarter" idx="12"/>
          </p:nvPr>
        </p:nvSpPr>
        <p:spPr/>
        <p:txBody>
          <a:bodyPr/>
          <a:lstStyle/>
          <a:p>
            <a:r>
              <a:rPr lang="en-IN"/>
              <a:t>Customer deck focused on Azure in operation</a:t>
            </a:r>
            <a:endParaRPr lang="en-GB"/>
          </a:p>
        </p:txBody>
      </p:sp>
      <p:sp>
        <p:nvSpPr>
          <p:cNvPr id="4" name="Slide Number Placeholder 3">
            <a:extLst>
              <a:ext uri="{FF2B5EF4-FFF2-40B4-BE49-F238E27FC236}">
                <a16:creationId xmlns:a16="http://schemas.microsoft.com/office/drawing/2014/main" id="{347C2A43-7F96-40F5-B568-757A95B7CFE7}"/>
              </a:ext>
            </a:extLst>
          </p:cNvPr>
          <p:cNvSpPr>
            <a:spLocks noGrp="1"/>
          </p:cNvSpPr>
          <p:nvPr>
            <p:ph type="sldNum" sz="quarter" idx="4"/>
          </p:nvPr>
        </p:nvSpPr>
        <p:spPr/>
        <p:txBody>
          <a:bodyPr/>
          <a:lstStyle/>
          <a:p>
            <a:fld id="{FAADACFB-7C71-4E89-89D2-7BBA40B7BFA9}" type="slidenum">
              <a:rPr lang="en-US" smtClean="0"/>
              <a:pPr/>
              <a:t>36</a:t>
            </a:fld>
            <a:endParaRPr lang="en-US"/>
          </a:p>
        </p:txBody>
      </p:sp>
      <p:sp>
        <p:nvSpPr>
          <p:cNvPr id="9" name="Text Placeholder 8">
            <a:extLst>
              <a:ext uri="{FF2B5EF4-FFF2-40B4-BE49-F238E27FC236}">
                <a16:creationId xmlns:a16="http://schemas.microsoft.com/office/drawing/2014/main" id="{091E80F6-331D-45E3-BA0D-9A0CB9F4BD29}"/>
              </a:ext>
            </a:extLst>
          </p:cNvPr>
          <p:cNvSpPr>
            <a:spLocks noGrp="1"/>
          </p:cNvSpPr>
          <p:nvPr>
            <p:ph type="body" sz="quarter" idx="13"/>
          </p:nvPr>
        </p:nvSpPr>
        <p:spPr>
          <a:xfrm>
            <a:off x="227073" y="1419224"/>
            <a:ext cx="6324540" cy="5057775"/>
          </a:xfrm>
        </p:spPr>
        <p:txBody>
          <a:bodyPr/>
          <a:lstStyle/>
          <a:p>
            <a:r>
              <a:rPr lang="en-US"/>
              <a:t>What is it</a:t>
            </a:r>
          </a:p>
          <a:p>
            <a:pPr lvl="1"/>
            <a:r>
              <a:rPr lang="en-US"/>
              <a:t>A customer deck including overviews of Azure security and management offerings and case studies</a:t>
            </a:r>
          </a:p>
          <a:p>
            <a:r>
              <a:rPr lang="en-US"/>
              <a:t>When to use it</a:t>
            </a:r>
          </a:p>
          <a:p>
            <a:pPr lvl="1"/>
            <a:r>
              <a:rPr lang="en-US"/>
              <a:t>This is effective during the sales process for migration as back up, but mostly focused on the post migration ongoing service delivery phase</a:t>
            </a:r>
          </a:p>
          <a:p>
            <a:pPr lvl="1"/>
            <a:r>
              <a:rPr lang="en-US"/>
              <a:t>Leverage as part of the “what happens next” discussion</a:t>
            </a:r>
          </a:p>
          <a:p>
            <a:r>
              <a:rPr lang="en-US"/>
              <a:t>How to access</a:t>
            </a:r>
          </a:p>
          <a:p>
            <a:pPr lvl="1"/>
            <a:r>
              <a:rPr lang="en-US">
                <a:hlinkClick r:id="rId2"/>
              </a:rPr>
              <a:t>Azure Secure well-managed pitch deck</a:t>
            </a:r>
            <a:endParaRPr lang="en-US"/>
          </a:p>
          <a:p>
            <a:pPr lvl="1"/>
            <a:r>
              <a:rPr lang="en-US">
                <a:hlinkClick r:id="rId3"/>
              </a:rPr>
              <a:t>Product page</a:t>
            </a:r>
            <a:endParaRPr lang="en-US"/>
          </a:p>
        </p:txBody>
      </p:sp>
      <p:graphicFrame>
        <p:nvGraphicFramePr>
          <p:cNvPr id="8" name="Content Placeholder 4">
            <a:extLst>
              <a:ext uri="{FF2B5EF4-FFF2-40B4-BE49-F238E27FC236}">
                <a16:creationId xmlns:a16="http://schemas.microsoft.com/office/drawing/2014/main" id="{BD020B71-F677-ED45-9612-4A63B86DF674}"/>
              </a:ext>
            </a:extLst>
          </p:cNvPr>
          <p:cNvGraphicFramePr>
            <a:graphicFrameLocks/>
          </p:cNvGraphicFramePr>
          <p:nvPr>
            <p:extLst>
              <p:ext uri="{D42A27DB-BD31-4B8C-83A1-F6EECF244321}">
                <p14:modId xmlns:p14="http://schemas.microsoft.com/office/powerpoint/2010/main" val="4047443668"/>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E06419F4-4FBC-484B-B2DD-92F082802C61}"/>
              </a:ext>
            </a:extLst>
          </p:cNvPr>
          <p:cNvSpPr/>
          <p:nvPr/>
        </p:nvSpPr>
        <p:spPr>
          <a:xfrm>
            <a:off x="6834726"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Gain better visibility and control</a:t>
            </a:r>
          </a:p>
        </p:txBody>
      </p:sp>
      <p:sp>
        <p:nvSpPr>
          <p:cNvPr id="13" name="Rectangle 12">
            <a:extLst>
              <a:ext uri="{FF2B5EF4-FFF2-40B4-BE49-F238E27FC236}">
                <a16:creationId xmlns:a16="http://schemas.microsoft.com/office/drawing/2014/main" id="{A8222CDA-90ED-49F4-BD3E-13BD6CFCE9C6}"/>
              </a:ext>
            </a:extLst>
          </p:cNvPr>
          <p:cNvSpPr/>
          <p:nvPr/>
        </p:nvSpPr>
        <p:spPr>
          <a:xfrm>
            <a:off x="8546200"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Apply advanced threat protection</a:t>
            </a:r>
          </a:p>
        </p:txBody>
      </p:sp>
      <p:sp>
        <p:nvSpPr>
          <p:cNvPr id="14" name="Rectangle 13">
            <a:extLst>
              <a:ext uri="{FF2B5EF4-FFF2-40B4-BE49-F238E27FC236}">
                <a16:creationId xmlns:a16="http://schemas.microsoft.com/office/drawing/2014/main" id="{0E519BCF-E616-4DEB-89F6-94117DF7F17B}"/>
              </a:ext>
            </a:extLst>
          </p:cNvPr>
          <p:cNvSpPr/>
          <p:nvPr/>
        </p:nvSpPr>
        <p:spPr>
          <a:xfrm>
            <a:off x="10257674"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Drive continuous and agile management approach</a:t>
            </a:r>
          </a:p>
        </p:txBody>
      </p:sp>
      <p:pic>
        <p:nvPicPr>
          <p:cNvPr id="15" name="Picture 14">
            <a:extLst>
              <a:ext uri="{FF2B5EF4-FFF2-40B4-BE49-F238E27FC236}">
                <a16:creationId xmlns:a16="http://schemas.microsoft.com/office/drawing/2014/main" id="{96E16C79-699F-4F1B-B4CF-3D18FFAAF91B}"/>
              </a:ext>
            </a:extLst>
          </p:cNvPr>
          <p:cNvPicPr>
            <a:picLocks noChangeAspect="1"/>
          </p:cNvPicPr>
          <p:nvPr/>
        </p:nvPicPr>
        <p:blipFill>
          <a:blip r:embed="rId4"/>
          <a:stretch>
            <a:fillRect/>
          </a:stretch>
        </p:blipFill>
        <p:spPr>
          <a:xfrm>
            <a:off x="6834727" y="2334945"/>
            <a:ext cx="5045867" cy="3345013"/>
          </a:xfrm>
          <a:prstGeom prst="rect">
            <a:avLst/>
          </a:prstGeom>
          <a:ln w="3175">
            <a:solidFill>
              <a:schemeClr val="bg1">
                <a:lumMod val="85000"/>
              </a:schemeClr>
            </a:solidFill>
          </a:ln>
        </p:spPr>
      </p:pic>
    </p:spTree>
    <p:extLst>
      <p:ext uri="{BB962C8B-B14F-4D97-AF65-F5344CB8AC3E}">
        <p14:creationId xmlns:p14="http://schemas.microsoft.com/office/powerpoint/2010/main" val="8215616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970C3FA-AE16-4FC0-90B1-6AAC4178587D}"/>
              </a:ext>
            </a:extLst>
          </p:cNvPr>
          <p:cNvGraphicFramePr>
            <a:graphicFrameLocks noChangeAspect="1"/>
          </p:cNvGraphicFramePr>
          <p:nvPr>
            <p:custDataLst>
              <p:tags r:id="rId2"/>
            </p:custDataLst>
            <p:extLst>
              <p:ext uri="{D42A27DB-BD31-4B8C-83A1-F6EECF244321}">
                <p14:modId xmlns:p14="http://schemas.microsoft.com/office/powerpoint/2010/main" val="2049082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5"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0970C3FA-AE16-4FC0-90B1-6AAC417858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943A124-EB8C-4DA6-B4AE-E9D9CFDBB136}"/>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Operations Jumpstart</a:t>
            </a:r>
            <a:endParaRPr lang="en-US"/>
          </a:p>
        </p:txBody>
      </p:sp>
      <p:sp>
        <p:nvSpPr>
          <p:cNvPr id="5" name="Text Placeholder 4">
            <a:extLst>
              <a:ext uri="{FF2B5EF4-FFF2-40B4-BE49-F238E27FC236}">
                <a16:creationId xmlns:a16="http://schemas.microsoft.com/office/drawing/2014/main" id="{E59FFEBD-CE52-49E5-944F-9D98CA2825DF}"/>
              </a:ext>
            </a:extLst>
          </p:cNvPr>
          <p:cNvSpPr>
            <a:spLocks noGrp="1"/>
          </p:cNvSpPr>
          <p:nvPr>
            <p:ph type="body" sz="quarter" idx="12"/>
          </p:nvPr>
        </p:nvSpPr>
        <p:spPr/>
        <p:txBody>
          <a:bodyPr/>
          <a:lstStyle/>
          <a:p>
            <a:r>
              <a:rPr lang="en-US"/>
              <a:t>Azure operations guides, explanations, templates etc.</a:t>
            </a:r>
          </a:p>
        </p:txBody>
      </p:sp>
      <p:sp>
        <p:nvSpPr>
          <p:cNvPr id="16" name="Slide Number Placeholder 15">
            <a:extLst>
              <a:ext uri="{FF2B5EF4-FFF2-40B4-BE49-F238E27FC236}">
                <a16:creationId xmlns:a16="http://schemas.microsoft.com/office/drawing/2014/main" id="{186602D4-1848-4D60-8F4B-AC371FA9C1E4}"/>
              </a:ext>
            </a:extLst>
          </p:cNvPr>
          <p:cNvSpPr>
            <a:spLocks noGrp="1"/>
          </p:cNvSpPr>
          <p:nvPr>
            <p:ph type="sldNum" sz="quarter" idx="4"/>
          </p:nvPr>
        </p:nvSpPr>
        <p:spPr/>
        <p:txBody>
          <a:bodyPr/>
          <a:lstStyle/>
          <a:p>
            <a:fld id="{FAADACFB-7C71-4E89-89D2-7BBA40B7BFA9}" type="slidenum">
              <a:rPr lang="en-US" smtClean="0"/>
              <a:pPr/>
              <a:t>37</a:t>
            </a:fld>
            <a:endParaRPr lang="en-US"/>
          </a:p>
        </p:txBody>
      </p:sp>
      <p:sp>
        <p:nvSpPr>
          <p:cNvPr id="15" name="Text Placeholder 14"/>
          <p:cNvSpPr>
            <a:spLocks noGrp="1"/>
          </p:cNvSpPr>
          <p:nvPr>
            <p:ph type="body" sz="quarter" idx="13"/>
          </p:nvPr>
        </p:nvSpPr>
        <p:spPr/>
        <p:txBody>
          <a:bodyPr/>
          <a:lstStyle/>
          <a:p>
            <a:pPr lvl="0"/>
            <a:r>
              <a:rPr lang="en-US"/>
              <a:t>What it is</a:t>
            </a:r>
          </a:p>
          <a:p>
            <a:pPr lvl="1"/>
            <a:r>
              <a:rPr lang="en-US"/>
              <a:t>This is a collection of partner facing assets for post migration Azure operations, it includes guides, roles/RACI templates, and how to guides</a:t>
            </a:r>
          </a:p>
          <a:p>
            <a:pPr lvl="0"/>
            <a:r>
              <a:rPr lang="en-US"/>
              <a:t>When to use it</a:t>
            </a:r>
          </a:p>
          <a:p>
            <a:pPr lvl="1"/>
            <a:r>
              <a:rPr lang="en-US"/>
              <a:t>The collection is useful even before migration to set up ongoing customer activities during the operations phase</a:t>
            </a:r>
          </a:p>
          <a:p>
            <a:pPr lvl="0"/>
            <a:r>
              <a:rPr lang="en-US"/>
              <a:t>How to access</a:t>
            </a:r>
          </a:p>
          <a:p>
            <a:pPr lvl="1"/>
            <a:r>
              <a:rPr lang="en-US">
                <a:hlinkClick r:id="rId7"/>
              </a:rPr>
              <a:t>Jumpstart collection</a:t>
            </a:r>
            <a:endParaRPr lang="en-US"/>
          </a:p>
        </p:txBody>
      </p:sp>
      <p:graphicFrame>
        <p:nvGraphicFramePr>
          <p:cNvPr id="13" name="Content Placeholder 4">
            <a:extLst>
              <a:ext uri="{FF2B5EF4-FFF2-40B4-BE49-F238E27FC236}">
                <a16:creationId xmlns:a16="http://schemas.microsoft.com/office/drawing/2014/main" id="{E8A90D46-E288-44D2-A390-445BE6E10518}"/>
              </a:ext>
            </a:extLst>
          </p:cNvPr>
          <p:cNvGraphicFramePr>
            <a:graphicFrameLocks/>
          </p:cNvGraphicFramePr>
          <p:nvPr>
            <p:extLst>
              <p:ext uri="{D42A27DB-BD31-4B8C-83A1-F6EECF244321}">
                <p14:modId xmlns:p14="http://schemas.microsoft.com/office/powerpoint/2010/main" val="147016276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15FB96D3-F608-4F14-861C-132748449940}"/>
              </a:ext>
            </a:extLst>
          </p:cNvPr>
          <p:cNvPicPr>
            <a:picLocks noChangeAspect="1"/>
          </p:cNvPicPr>
          <p:nvPr/>
        </p:nvPicPr>
        <p:blipFill>
          <a:blip r:embed="rId8"/>
          <a:stretch>
            <a:fillRect/>
          </a:stretch>
        </p:blipFill>
        <p:spPr>
          <a:xfrm>
            <a:off x="6551613" y="1419224"/>
            <a:ext cx="5332056" cy="5009390"/>
          </a:xfrm>
          <a:prstGeom prst="rect">
            <a:avLst/>
          </a:prstGeom>
          <a:ln w="3175">
            <a:solidFill>
              <a:schemeClr val="bg1">
                <a:lumMod val="85000"/>
              </a:schemeClr>
            </a:solidFill>
          </a:ln>
        </p:spPr>
      </p:pic>
    </p:spTree>
    <p:extLst>
      <p:ext uri="{BB962C8B-B14F-4D97-AF65-F5344CB8AC3E}">
        <p14:creationId xmlns:p14="http://schemas.microsoft.com/office/powerpoint/2010/main" val="3888998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645A63A6-1F47-45B0-9E08-BC0CCED78EC9}"/>
              </a:ext>
            </a:extLst>
          </p:cNvPr>
          <p:cNvGraphicFramePr>
            <a:graphicFrameLocks noChangeAspect="1"/>
          </p:cNvGraphicFramePr>
          <p:nvPr>
            <p:custDataLst>
              <p:tags r:id="rId2"/>
            </p:custDataLst>
            <p:extLst>
              <p:ext uri="{D42A27DB-BD31-4B8C-83A1-F6EECF244321}">
                <p14:modId xmlns:p14="http://schemas.microsoft.com/office/powerpoint/2010/main" val="298341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9"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645A63A6-1F47-45B0-9E08-BC0CCED78EC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4B6B7CC-FD39-44D3-8F04-4D180B627DE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C8B532D1-86E1-C243-B2F6-C6A85FAA7F1F}"/>
              </a:ext>
            </a:extLst>
          </p:cNvPr>
          <p:cNvSpPr>
            <a:spLocks noGrp="1"/>
          </p:cNvSpPr>
          <p:nvPr>
            <p:ph type="title"/>
          </p:nvPr>
        </p:nvSpPr>
        <p:spPr/>
        <p:txBody>
          <a:bodyPr/>
          <a:lstStyle/>
          <a:p>
            <a:r>
              <a:rPr lang="en-IN"/>
              <a:t>3</a:t>
            </a:r>
            <a:r>
              <a:rPr lang="en-IN" baseline="30000"/>
              <a:t>rd</a:t>
            </a:r>
            <a:r>
              <a:rPr lang="en-IN"/>
              <a:t> Party Tools – more choices</a:t>
            </a:r>
            <a:endParaRPr lang="en-US"/>
          </a:p>
        </p:txBody>
      </p:sp>
      <p:sp>
        <p:nvSpPr>
          <p:cNvPr id="6" name="Text Placeholder 5">
            <a:extLst>
              <a:ext uri="{FF2B5EF4-FFF2-40B4-BE49-F238E27FC236}">
                <a16:creationId xmlns:a16="http://schemas.microsoft.com/office/drawing/2014/main" id="{928F9FA8-6DA6-4453-A818-76D3208FE479}"/>
              </a:ext>
            </a:extLst>
          </p:cNvPr>
          <p:cNvSpPr>
            <a:spLocks noGrp="1"/>
          </p:cNvSpPr>
          <p:nvPr>
            <p:ph type="body" sz="quarter" idx="12"/>
          </p:nvPr>
        </p:nvSpPr>
        <p:spPr/>
        <p:txBody>
          <a:bodyPr/>
          <a:lstStyle/>
          <a:p>
            <a:r>
              <a:rPr lang="en-US"/>
              <a:t>Choice of ISV tools to meet every customer requirement</a:t>
            </a:r>
          </a:p>
        </p:txBody>
      </p:sp>
      <p:sp>
        <p:nvSpPr>
          <p:cNvPr id="24" name="Slide Number Placeholder 23">
            <a:extLst>
              <a:ext uri="{FF2B5EF4-FFF2-40B4-BE49-F238E27FC236}">
                <a16:creationId xmlns:a16="http://schemas.microsoft.com/office/drawing/2014/main" id="{2CB5235A-1505-4920-AAD8-923E1A786524}"/>
              </a:ext>
            </a:extLst>
          </p:cNvPr>
          <p:cNvSpPr>
            <a:spLocks noGrp="1"/>
          </p:cNvSpPr>
          <p:nvPr>
            <p:ph type="sldNum" sz="quarter" idx="4"/>
          </p:nvPr>
        </p:nvSpPr>
        <p:spPr/>
        <p:txBody>
          <a:bodyPr/>
          <a:lstStyle/>
          <a:p>
            <a:fld id="{FAADACFB-7C71-4E89-89D2-7BBA40B7BFA9}" type="slidenum">
              <a:rPr lang="en-US" smtClean="0"/>
              <a:pPr/>
              <a:t>38</a:t>
            </a:fld>
            <a:endParaRPr lang="en-US"/>
          </a:p>
        </p:txBody>
      </p:sp>
      <p:sp>
        <p:nvSpPr>
          <p:cNvPr id="17" name="Text Placeholder 16">
            <a:extLst>
              <a:ext uri="{FF2B5EF4-FFF2-40B4-BE49-F238E27FC236}">
                <a16:creationId xmlns:a16="http://schemas.microsoft.com/office/drawing/2014/main" id="{4321FB56-D547-409E-8AA2-799552665684}"/>
              </a:ext>
            </a:extLst>
          </p:cNvPr>
          <p:cNvSpPr>
            <a:spLocks noGrp="1"/>
          </p:cNvSpPr>
          <p:nvPr>
            <p:ph type="body" sz="quarter" idx="13"/>
          </p:nvPr>
        </p:nvSpPr>
        <p:spPr>
          <a:xfrm>
            <a:off x="227073" y="1419224"/>
            <a:ext cx="4240755" cy="5057775"/>
          </a:xfrm>
        </p:spPr>
        <p:txBody>
          <a:bodyPr/>
          <a:lstStyle/>
          <a:p>
            <a:r>
              <a:rPr lang="en-US"/>
              <a:t>What is it</a:t>
            </a:r>
          </a:p>
          <a:p>
            <a:pPr lvl="1"/>
            <a:r>
              <a:rPr lang="en-US"/>
              <a:t>ISV tools currently in market that are helpful for partners in driving assessments and migrations</a:t>
            </a:r>
          </a:p>
          <a:p>
            <a:r>
              <a:rPr lang="en-US"/>
              <a:t>How to access</a:t>
            </a:r>
          </a:p>
          <a:p>
            <a:pPr lvl="1"/>
            <a:r>
              <a:rPr lang="en-US"/>
              <a:t>Learn more on </a:t>
            </a:r>
            <a:r>
              <a:rPr lang="en-US">
                <a:hlinkClick r:id="rId7"/>
              </a:rPr>
              <a:t>Azure Migration Center</a:t>
            </a:r>
            <a:endParaRPr lang="en-US"/>
          </a:p>
        </p:txBody>
      </p:sp>
      <p:graphicFrame>
        <p:nvGraphicFramePr>
          <p:cNvPr id="23" name="Content Placeholder 4">
            <a:extLst>
              <a:ext uri="{FF2B5EF4-FFF2-40B4-BE49-F238E27FC236}">
                <a16:creationId xmlns:a16="http://schemas.microsoft.com/office/drawing/2014/main" id="{514EAF25-3D6A-4385-83F0-7197452AFFC0}"/>
              </a:ext>
            </a:extLst>
          </p:cNvPr>
          <p:cNvGraphicFramePr>
            <a:graphicFrameLocks/>
          </p:cNvGraphicFramePr>
          <p:nvPr>
            <p:extLst>
              <p:ext uri="{D42A27DB-BD31-4B8C-83A1-F6EECF244321}">
                <p14:modId xmlns:p14="http://schemas.microsoft.com/office/powerpoint/2010/main" val="772299768"/>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18" name="Group 17">
            <a:extLst>
              <a:ext uri="{FF2B5EF4-FFF2-40B4-BE49-F238E27FC236}">
                <a16:creationId xmlns:a16="http://schemas.microsoft.com/office/drawing/2014/main" id="{9A88607E-8CC6-4325-A341-F4A75537BDDB}"/>
              </a:ext>
            </a:extLst>
          </p:cNvPr>
          <p:cNvGrpSpPr>
            <a:grpSpLocks noChangeAspect="1"/>
          </p:cNvGrpSpPr>
          <p:nvPr/>
        </p:nvGrpSpPr>
        <p:grpSpPr>
          <a:xfrm>
            <a:off x="2318673" y="3866431"/>
            <a:ext cx="9568181" cy="468646"/>
            <a:chOff x="457200" y="2604052"/>
            <a:chExt cx="11482454" cy="562410"/>
          </a:xfrm>
        </p:grpSpPr>
        <p:pic>
          <p:nvPicPr>
            <p:cNvPr id="26" name="Picture 25" descr="A picture containing object&#10;&#10;Description generated with high confidence">
              <a:extLst>
                <a:ext uri="{FF2B5EF4-FFF2-40B4-BE49-F238E27FC236}">
                  <a16:creationId xmlns:a16="http://schemas.microsoft.com/office/drawing/2014/main" id="{CB18A51E-5D03-48D2-A351-C5CACA9D7A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1557" y="2684790"/>
              <a:ext cx="1911395" cy="481672"/>
            </a:xfrm>
            <a:prstGeom prst="rect">
              <a:avLst/>
            </a:prstGeom>
          </p:spPr>
        </p:pic>
        <p:pic>
          <p:nvPicPr>
            <p:cNvPr id="27" name="Graphic 26">
              <a:extLst>
                <a:ext uri="{FF2B5EF4-FFF2-40B4-BE49-F238E27FC236}">
                  <a16:creationId xmlns:a16="http://schemas.microsoft.com/office/drawing/2014/main" id="{EAD924BC-5B51-467C-AF3D-CB196DF8A8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200" y="2707839"/>
              <a:ext cx="1911395" cy="345871"/>
            </a:xfrm>
            <a:prstGeom prst="rect">
              <a:avLst/>
            </a:prstGeom>
          </p:spPr>
        </p:pic>
        <p:pic>
          <p:nvPicPr>
            <p:cNvPr id="28" name="Picture 16" descr="Image result for BitTitan logos">
              <a:extLst>
                <a:ext uri="{FF2B5EF4-FFF2-40B4-BE49-F238E27FC236}">
                  <a16:creationId xmlns:a16="http://schemas.microsoft.com/office/drawing/2014/main" id="{30D51758-2CE9-4A4C-B9E1-83E5CA4C9B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6599" y="2604052"/>
              <a:ext cx="2013055" cy="524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oudamize logo">
              <a:extLst>
                <a:ext uri="{FF2B5EF4-FFF2-40B4-BE49-F238E27FC236}">
                  <a16:creationId xmlns:a16="http://schemas.microsoft.com/office/drawing/2014/main" id="{5D7F9A8C-F5EF-49EF-BD79-C7ACC42109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2242" y="2707838"/>
              <a:ext cx="2785668" cy="345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D38C90D4-3FD6-4232-BE1F-C4E173DC8F65}"/>
              </a:ext>
            </a:extLst>
          </p:cNvPr>
          <p:cNvGrpSpPr>
            <a:grpSpLocks noChangeAspect="1"/>
          </p:cNvGrpSpPr>
          <p:nvPr/>
        </p:nvGrpSpPr>
        <p:grpSpPr>
          <a:xfrm>
            <a:off x="2392868" y="4939251"/>
            <a:ext cx="9393011" cy="477081"/>
            <a:chOff x="414337" y="3499834"/>
            <a:chExt cx="11272236" cy="572531"/>
          </a:xfrm>
        </p:grpSpPr>
        <p:pic>
          <p:nvPicPr>
            <p:cNvPr id="31" name="Picture 4" descr="Image result for turbonomic logo">
              <a:extLst>
                <a:ext uri="{FF2B5EF4-FFF2-40B4-BE49-F238E27FC236}">
                  <a16:creationId xmlns:a16="http://schemas.microsoft.com/office/drawing/2014/main" id="{BBC2B2C1-253E-45A8-B5C1-A3B1004637C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7491" y="3499834"/>
              <a:ext cx="1843623" cy="5725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Ispirer logos">
              <a:extLst>
                <a:ext uri="{FF2B5EF4-FFF2-40B4-BE49-F238E27FC236}">
                  <a16:creationId xmlns:a16="http://schemas.microsoft.com/office/drawing/2014/main" id="{5B1CA0CD-83F2-45C6-B063-F510CBC6E2CE}"/>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016271" y="3519174"/>
              <a:ext cx="1670302" cy="5338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stratozono logo">
              <a:extLst>
                <a:ext uri="{FF2B5EF4-FFF2-40B4-BE49-F238E27FC236}">
                  <a16:creationId xmlns:a16="http://schemas.microsoft.com/office/drawing/2014/main" id="{8B779498-D5E7-4E83-9CF0-01C6ADB0B3B7}"/>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14337" y="3625608"/>
              <a:ext cx="2369901" cy="320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cloudendure logo">
              <a:extLst>
                <a:ext uri="{FF2B5EF4-FFF2-40B4-BE49-F238E27FC236}">
                  <a16:creationId xmlns:a16="http://schemas.microsoft.com/office/drawing/2014/main" id="{215C6C15-B466-495B-AE0D-9084CA18EE5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719" t="38618" r="8719" b="38618"/>
            <a:stretch/>
          </p:blipFill>
          <p:spPr bwMode="auto">
            <a:xfrm>
              <a:off x="6414367" y="3575745"/>
              <a:ext cx="2708652" cy="4207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1941077E-606B-4DFF-B920-C7FC22A4EE1A}"/>
              </a:ext>
            </a:extLst>
          </p:cNvPr>
          <p:cNvGrpSpPr>
            <a:grpSpLocks noChangeAspect="1"/>
          </p:cNvGrpSpPr>
          <p:nvPr/>
        </p:nvGrpSpPr>
        <p:grpSpPr>
          <a:xfrm>
            <a:off x="6096000" y="2647211"/>
            <a:ext cx="5645813" cy="682324"/>
            <a:chOff x="3579379" y="5907026"/>
            <a:chExt cx="6775351" cy="818830"/>
          </a:xfrm>
        </p:grpSpPr>
        <p:pic>
          <p:nvPicPr>
            <p:cNvPr id="36" name="Picture 35" descr="Image result for Morphis png logo">
              <a:extLst>
                <a:ext uri="{FF2B5EF4-FFF2-40B4-BE49-F238E27FC236}">
                  <a16:creationId xmlns:a16="http://schemas.microsoft.com/office/drawing/2014/main" id="{28270DE5-3B2F-441F-99D8-9EDFCF750D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9379" y="5907026"/>
              <a:ext cx="1148535" cy="6555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Image result for QuerySurge logos">
              <a:extLst>
                <a:ext uri="{FF2B5EF4-FFF2-40B4-BE49-F238E27FC236}">
                  <a16:creationId xmlns:a16="http://schemas.microsoft.com/office/drawing/2014/main" id="{1EB3BEBE-C0FC-433C-8C7D-A7D477A2ECD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68" t="11909" r="10046" b="12759"/>
            <a:stretch/>
          </p:blipFill>
          <p:spPr bwMode="auto">
            <a:xfrm>
              <a:off x="8269322" y="6150464"/>
              <a:ext cx="2085408" cy="5634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informatica logo">
              <a:extLst>
                <a:ext uri="{FF2B5EF4-FFF2-40B4-BE49-F238E27FC236}">
                  <a16:creationId xmlns:a16="http://schemas.microsoft.com/office/drawing/2014/main" id="{29392B99-7EF8-42E4-82C0-0D262D58F6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75449" y="6138566"/>
              <a:ext cx="2446339" cy="587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A6B76DA4-53F1-42DB-BF70-B3148B8440FC}"/>
              </a:ext>
            </a:extLst>
          </p:cNvPr>
          <p:cNvGrpSpPr>
            <a:grpSpLocks noChangeAspect="1"/>
          </p:cNvGrpSpPr>
          <p:nvPr/>
        </p:nvGrpSpPr>
        <p:grpSpPr>
          <a:xfrm>
            <a:off x="2224932" y="5835734"/>
            <a:ext cx="9638646" cy="681342"/>
            <a:chOff x="427037" y="4213283"/>
            <a:chExt cx="11567016" cy="817655"/>
          </a:xfrm>
        </p:grpSpPr>
        <p:grpSp>
          <p:nvGrpSpPr>
            <p:cNvPr id="40" name="Group 39">
              <a:extLst>
                <a:ext uri="{FF2B5EF4-FFF2-40B4-BE49-F238E27FC236}">
                  <a16:creationId xmlns:a16="http://schemas.microsoft.com/office/drawing/2014/main" id="{28F221D4-7208-4ADD-8250-4B1D70EE32BA}"/>
                </a:ext>
              </a:extLst>
            </p:cNvPr>
            <p:cNvGrpSpPr/>
            <p:nvPr/>
          </p:nvGrpSpPr>
          <p:grpSpPr>
            <a:xfrm>
              <a:off x="9929577" y="4562061"/>
              <a:ext cx="2064476" cy="356504"/>
              <a:chOff x="3027363" y="-845813"/>
              <a:chExt cx="8147439" cy="1343025"/>
            </a:xfrm>
          </p:grpSpPr>
          <p:pic>
            <p:nvPicPr>
              <p:cNvPr id="45" name="Graphic 49">
                <a:extLst>
                  <a:ext uri="{FF2B5EF4-FFF2-40B4-BE49-F238E27FC236}">
                    <a16:creationId xmlns:a16="http://schemas.microsoft.com/office/drawing/2014/main" id="{B3E26BDA-D1EE-4B4B-A832-15231472F57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79958"/>
              <a:stretch/>
            </p:blipFill>
            <p:spPr>
              <a:xfrm>
                <a:off x="3027363" y="-845813"/>
                <a:ext cx="1647507" cy="1343025"/>
              </a:xfrm>
              <a:prstGeom prst="rect">
                <a:avLst/>
              </a:prstGeom>
            </p:spPr>
          </p:pic>
          <p:pic>
            <p:nvPicPr>
              <p:cNvPr id="46" name="Graphic 51">
                <a:extLst>
                  <a:ext uri="{FF2B5EF4-FFF2-40B4-BE49-F238E27FC236}">
                    <a16:creationId xmlns:a16="http://schemas.microsoft.com/office/drawing/2014/main" id="{5BD371A2-AD68-4174-91C6-71E76A495C40}"/>
                  </a:ext>
                </a:extLst>
              </p:cNvPr>
              <p:cNvPicPr>
                <a:picLocks noChangeAspect="1"/>
              </p:cNvPicPr>
              <p:nvPr/>
            </p:nvPicPr>
            <p:blipFill rotWithShape="1">
              <a:blip r:embed="rId20">
                <a:lum bright="-10000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8860"/>
              <a:stretch/>
            </p:blipFill>
            <p:spPr>
              <a:xfrm>
                <a:off x="4505083" y="-845813"/>
                <a:ext cx="6669719" cy="1343025"/>
              </a:xfrm>
              <a:prstGeom prst="rect">
                <a:avLst/>
              </a:prstGeom>
            </p:spPr>
          </p:pic>
        </p:grpSp>
        <p:pic>
          <p:nvPicPr>
            <p:cNvPr id="41" name="Picture 40">
              <a:extLst>
                <a:ext uri="{FF2B5EF4-FFF2-40B4-BE49-F238E27FC236}">
                  <a16:creationId xmlns:a16="http://schemas.microsoft.com/office/drawing/2014/main" id="{AF7210B0-840E-42F9-ADBE-853BC7EF9E43}"/>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9087" y="4213283"/>
              <a:ext cx="1101617" cy="699253"/>
            </a:xfrm>
            <a:prstGeom prst="rect">
              <a:avLst/>
            </a:prstGeom>
          </p:spPr>
        </p:pic>
        <p:pic>
          <p:nvPicPr>
            <p:cNvPr id="42" name="Picture 14" descr="Image result for Intigua logos">
              <a:extLst>
                <a:ext uri="{FF2B5EF4-FFF2-40B4-BE49-F238E27FC236}">
                  <a16:creationId xmlns:a16="http://schemas.microsoft.com/office/drawing/2014/main" id="{8672E0D4-5A74-42B0-8664-84EAF8A1E675}"/>
                </a:ext>
              </a:extLst>
            </p:cNvPr>
            <p:cNvPicPr>
              <a:picLocks noChangeAspect="1" noChangeArrowheads="1"/>
            </p:cNvPicPr>
            <p:nvPr/>
          </p:nvPicPr>
          <p:blipFill rotWithShape="1">
            <a:blip r:embed="rId2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bwMode="auto">
            <a:xfrm>
              <a:off x="2691706" y="4316473"/>
              <a:ext cx="1843623" cy="655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attunity logo">
              <a:extLst>
                <a:ext uri="{FF2B5EF4-FFF2-40B4-BE49-F238E27FC236}">
                  <a16:creationId xmlns:a16="http://schemas.microsoft.com/office/drawing/2014/main" id="{016F6ADD-DBD7-496F-BB44-3E477EC9842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84462" y="4449687"/>
              <a:ext cx="2121356" cy="5812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Image result for corent logo">
              <a:extLst>
                <a:ext uri="{FF2B5EF4-FFF2-40B4-BE49-F238E27FC236}">
                  <a16:creationId xmlns:a16="http://schemas.microsoft.com/office/drawing/2014/main" id="{44AB6731-7DA3-4177-B839-D8BFF1B55BE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7037" y="4382292"/>
              <a:ext cx="1540911" cy="5623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080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nodeType="withEffect">
                                  <p:stCondLst>
                                    <p:cond delay="0"/>
                                  </p:stCondLst>
                                  <p:childTnLst>
                                    <p:animMotion origin="layout" path="M 2.25428E-6 0.04607 L 2.25428E-6 -6.58193E-7 " pathEditMode="relative" rAng="0" ptsTypes="AA">
                                      <p:cBhvr>
                                        <p:cTn id="9" dur="600" fill="hold"/>
                                        <p:tgtEl>
                                          <p:spTgt spid="18"/>
                                        </p:tgtEl>
                                        <p:attrNameLst>
                                          <p:attrName>ppt_x</p:attrName>
                                          <p:attrName>ppt_y</p:attrName>
                                        </p:attrNameLst>
                                      </p:cBhvr>
                                      <p:rCtr x="0" y="-2315"/>
                                    </p:animMotion>
                                  </p:childTnLst>
                                </p:cTn>
                              </p:par>
                              <p:par>
                                <p:cTn id="10" presetID="10" presetClass="entr" presetSubtype="0" fill="hold" nodeType="withEffect">
                                  <p:stCondLst>
                                    <p:cond delay="2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100000" fill="hold" nodeType="withEffect">
                                  <p:stCondLst>
                                    <p:cond delay="200"/>
                                  </p:stCondLst>
                                  <p:childTnLst>
                                    <p:animMotion origin="layout" path="M 2.25428E-6 0.04607 L 2.25428E-6 -6.58193E-7 " pathEditMode="relative" rAng="0" ptsTypes="AA">
                                      <p:cBhvr>
                                        <p:cTn id="14" dur="600" fill="hold"/>
                                        <p:tgtEl>
                                          <p:spTgt spid="30"/>
                                        </p:tgtEl>
                                        <p:attrNameLst>
                                          <p:attrName>ppt_x</p:attrName>
                                          <p:attrName>ppt_y</p:attrName>
                                        </p:attrNameLst>
                                      </p:cBhvr>
                                      <p:rCtr x="0" y="-2315"/>
                                    </p:animMotion>
                                  </p:childTnLst>
                                </p:cTn>
                              </p:par>
                              <p:par>
                                <p:cTn id="15" presetID="10" presetClass="entr" presetSubtype="0" fill="hold" nodeType="withEffect">
                                  <p:stCondLst>
                                    <p:cond delay="4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42" presetClass="path" presetSubtype="0" decel="100000" fill="hold" nodeType="withEffect">
                                  <p:stCondLst>
                                    <p:cond delay="400"/>
                                  </p:stCondLst>
                                  <p:childTnLst>
                                    <p:animMotion origin="layout" path="M 2.25428E-6 0.04607 L 2.25428E-6 -6.58193E-7 " pathEditMode="relative" rAng="0" ptsTypes="AA">
                                      <p:cBhvr>
                                        <p:cTn id="19" dur="600" fill="hold"/>
                                        <p:tgtEl>
                                          <p:spTgt spid="39"/>
                                        </p:tgtEl>
                                        <p:attrNameLst>
                                          <p:attrName>ppt_x</p:attrName>
                                          <p:attrName>ppt_y</p:attrName>
                                        </p:attrNameLst>
                                      </p:cBhvr>
                                      <p:rCtr x="0" y="-2315"/>
                                    </p:animMotion>
                                  </p:childTnLst>
                                </p:cTn>
                              </p:par>
                              <p:par>
                                <p:cTn id="20" presetID="10" presetClass="entr" presetSubtype="0" fill="hold" nodeType="withEffect">
                                  <p:stCondLst>
                                    <p:cond delay="6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decel="100000" fill="hold" nodeType="withEffect">
                                  <p:stCondLst>
                                    <p:cond delay="600"/>
                                  </p:stCondLst>
                                  <p:childTnLst>
                                    <p:animMotion origin="layout" path="M 2.25428E-6 0.04607 L 2.25428E-6 -6.58193E-7 " pathEditMode="relative" rAng="0" ptsTypes="AA">
                                      <p:cBhvr>
                                        <p:cTn id="24" dur="600" fill="hold"/>
                                        <p:tgtEl>
                                          <p:spTgt spid="35"/>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ext uri="{D42A27DB-BD31-4B8C-83A1-F6EECF244321}">
                <p14:modId xmlns:p14="http://schemas.microsoft.com/office/powerpoint/2010/main" val="94550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3"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guide</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solidFill>
                  <a:schemeClr val="accent1">
                    <a:lumMod val="75000"/>
                  </a:schemeClr>
                </a:solidFill>
              </a:rPr>
              <a:t>List of tools, case studies and scenario configurator</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fld id="{FAADACFB-7C71-4E89-89D2-7BBA40B7BFA9}" type="slidenum">
              <a:rPr lang="en-US" smtClean="0"/>
              <a:pPr/>
              <a:t>39</a:t>
            </a:fld>
            <a:endParaRPr lang="en-US"/>
          </a:p>
        </p:txBody>
      </p:sp>
      <p:sp>
        <p:nvSpPr>
          <p:cNvPr id="15" name="Text Placeholder 14"/>
          <p:cNvSpPr>
            <a:spLocks noGrp="1"/>
          </p:cNvSpPr>
          <p:nvPr>
            <p:ph type="body" sz="quarter" idx="13"/>
          </p:nvPr>
        </p:nvSpPr>
        <p:spPr>
          <a:xfrm>
            <a:off x="227072" y="1419224"/>
            <a:ext cx="6821909" cy="5057775"/>
          </a:xfrm>
        </p:spPr>
        <p:txBody>
          <a:bodyPr/>
          <a:lstStyle/>
          <a:p>
            <a:pPr lvl="0"/>
            <a:r>
              <a:rPr lang="en-US"/>
              <a:t>What is the guide</a:t>
            </a:r>
          </a:p>
          <a:p>
            <a:pPr lvl="1"/>
            <a:r>
              <a:rPr lang="en-US"/>
              <a:t>Guidance for partners from first customer interaction through migration planning and execution. Designed to be a customer guide for partners to reference, and share as appropriate.</a:t>
            </a:r>
          </a:p>
          <a:p>
            <a:pPr lvl="1"/>
            <a:r>
              <a:rPr lang="en-US"/>
              <a:t>Includes:</a:t>
            </a:r>
          </a:p>
          <a:p>
            <a:pPr lvl="2"/>
            <a:r>
              <a:rPr lang="en-US"/>
              <a:t>Scenario configurator</a:t>
            </a:r>
          </a:p>
          <a:p>
            <a:pPr lvl="2"/>
            <a:r>
              <a:rPr lang="en-US"/>
              <a:t>First and third party tools, including links to ISV partner information</a:t>
            </a:r>
          </a:p>
          <a:p>
            <a:pPr lvl="2"/>
            <a:r>
              <a:rPr lang="en-US"/>
              <a:t>Shareable customer case studies</a:t>
            </a:r>
          </a:p>
          <a:p>
            <a:pPr lvl="0"/>
            <a:r>
              <a:rPr lang="en-US"/>
              <a:t>When to use it</a:t>
            </a:r>
          </a:p>
          <a:p>
            <a:pPr lvl="1"/>
            <a:r>
              <a:rPr lang="en-US"/>
              <a:t>Use the guide from first customer contact to PoC and migration planning</a:t>
            </a:r>
          </a:p>
          <a:p>
            <a:pPr lvl="1"/>
            <a:r>
              <a:rPr lang="en-US"/>
              <a:t>The configurator creates a scenario based guides, including customer value statements and migration walk throughs. It supports migrating multiple common customer database configurations (including SQL Server, MySQL) to both Azure SQL and Azure DB for MySQL</a:t>
            </a:r>
          </a:p>
          <a:p>
            <a:pPr lvl="0"/>
            <a:r>
              <a:rPr lang="en-US"/>
              <a:t>How to access</a:t>
            </a:r>
          </a:p>
          <a:p>
            <a:pPr lvl="1"/>
            <a:r>
              <a:rPr lang="en-US"/>
              <a:t>The guide can be accessed </a:t>
            </a:r>
            <a:r>
              <a:rPr lang="en-US">
                <a:hlinkClick r:id="rId7"/>
              </a:rPr>
              <a:t>here</a:t>
            </a:r>
            <a:endParaRPr lang="en-US"/>
          </a:p>
        </p:txBody>
      </p:sp>
      <p:pic>
        <p:nvPicPr>
          <p:cNvPr id="5" name="Picture 4">
            <a:extLst>
              <a:ext uri="{FF2B5EF4-FFF2-40B4-BE49-F238E27FC236}">
                <a16:creationId xmlns:a16="http://schemas.microsoft.com/office/drawing/2014/main" id="{30288F4D-E96E-4F4A-8E28-70BFF10FEC67}"/>
              </a:ext>
            </a:extLst>
          </p:cNvPr>
          <p:cNvPicPr>
            <a:picLocks noChangeAspect="1"/>
          </p:cNvPicPr>
          <p:nvPr/>
        </p:nvPicPr>
        <p:blipFill>
          <a:blip r:embed="rId8"/>
          <a:stretch>
            <a:fillRect/>
          </a:stretch>
        </p:blipFill>
        <p:spPr>
          <a:xfrm>
            <a:off x="7466013" y="1419226"/>
            <a:ext cx="4419600" cy="910674"/>
          </a:xfrm>
          <a:prstGeom prst="rect">
            <a:avLst/>
          </a:prstGeom>
        </p:spPr>
      </p:pic>
      <p:pic>
        <p:nvPicPr>
          <p:cNvPr id="6" name="Picture 5">
            <a:extLst>
              <a:ext uri="{FF2B5EF4-FFF2-40B4-BE49-F238E27FC236}">
                <a16:creationId xmlns:a16="http://schemas.microsoft.com/office/drawing/2014/main" id="{248E115A-063B-8D4E-BF66-FFF2091B12B4}"/>
              </a:ext>
            </a:extLst>
          </p:cNvPr>
          <p:cNvPicPr>
            <a:picLocks noChangeAspect="1"/>
          </p:cNvPicPr>
          <p:nvPr/>
        </p:nvPicPr>
        <p:blipFill>
          <a:blip r:embed="rId9"/>
          <a:stretch>
            <a:fillRect/>
          </a:stretch>
        </p:blipFill>
        <p:spPr>
          <a:xfrm>
            <a:off x="8103540" y="2792093"/>
            <a:ext cx="3144546" cy="3646430"/>
          </a:xfrm>
          <a:prstGeom prst="rect">
            <a:avLst/>
          </a:prstGeom>
        </p:spPr>
      </p:pic>
      <p:sp>
        <p:nvSpPr>
          <p:cNvPr id="24" name="Freeform: Shape 23">
            <a:extLst>
              <a:ext uri="{FF2B5EF4-FFF2-40B4-BE49-F238E27FC236}">
                <a16:creationId xmlns:a16="http://schemas.microsoft.com/office/drawing/2014/main" id="{2AA8B4DB-3257-4E88-AD89-3C884A9C0D15}"/>
              </a:ext>
            </a:extLst>
          </p:cNvPr>
          <p:cNvSpPr/>
          <p:nvPr/>
        </p:nvSpPr>
        <p:spPr>
          <a:xfrm>
            <a:off x="9482405" y="2337109"/>
            <a:ext cx="386817" cy="425141"/>
          </a:xfrm>
          <a:custGeom>
            <a:avLst/>
            <a:gdLst>
              <a:gd name="connsiteX0" fmla="*/ 2701269 w 5419841"/>
              <a:gd name="connsiteY0" fmla="*/ 0 h 5956802"/>
              <a:gd name="connsiteX1" fmla="*/ 2946524 w 5419841"/>
              <a:gd name="connsiteY1" fmla="*/ 101597 h 5956802"/>
              <a:gd name="connsiteX2" fmla="*/ 2946593 w 5419841"/>
              <a:gd name="connsiteY2" fmla="*/ 101666 h 5956802"/>
              <a:gd name="connsiteX3" fmla="*/ 3048163 w 5419841"/>
              <a:gd name="connsiteY3" fmla="*/ 346919 h 5956802"/>
              <a:gd name="connsiteX4" fmla="*/ 3048159 w 5419841"/>
              <a:gd name="connsiteY4" fmla="*/ 4250117 h 5956802"/>
              <a:gd name="connsiteX5" fmla="*/ 3417568 w 5419841"/>
              <a:gd name="connsiteY5" fmla="*/ 4403137 h 5956802"/>
              <a:gd name="connsiteX6" fmla="*/ 4827666 w 5419841"/>
              <a:gd name="connsiteY6" fmla="*/ 2993039 h 5956802"/>
              <a:gd name="connsiteX7" fmla="*/ 5022587 w 5419841"/>
              <a:gd name="connsiteY7" fmla="*/ 2895111 h 5956802"/>
              <a:gd name="connsiteX8" fmla="*/ 5416070 w 5419841"/>
              <a:gd name="connsiteY8" fmla="*/ 3288594 h 5956802"/>
              <a:gd name="connsiteX9" fmla="*/ 5318174 w 5419841"/>
              <a:gd name="connsiteY9" fmla="*/ 3483547 h 5956802"/>
              <a:gd name="connsiteX10" fmla="*/ 2963865 w 5419841"/>
              <a:gd name="connsiteY10" fmla="*/ 5837856 h 5956802"/>
              <a:gd name="connsiteX11" fmla="*/ 2963868 w 5419841"/>
              <a:gd name="connsiteY11" fmla="*/ 5837856 h 5956802"/>
              <a:gd name="connsiteX12" fmla="*/ 2946526 w 5419841"/>
              <a:gd name="connsiteY12" fmla="*/ 5855199 h 5956802"/>
              <a:gd name="connsiteX13" fmla="*/ 2946525 w 5419841"/>
              <a:gd name="connsiteY13" fmla="*/ 5837861 h 5956802"/>
              <a:gd name="connsiteX14" fmla="*/ 2946518 w 5419841"/>
              <a:gd name="connsiteY14" fmla="*/ 5837861 h 5956802"/>
              <a:gd name="connsiteX15" fmla="*/ 2946517 w 5419841"/>
              <a:gd name="connsiteY15" fmla="*/ 5855204 h 5956802"/>
              <a:gd name="connsiteX16" fmla="*/ 2456006 w 5419841"/>
              <a:gd name="connsiteY16" fmla="*/ 5855204 h 5956802"/>
              <a:gd name="connsiteX17" fmla="*/ 101700 w 5419841"/>
              <a:gd name="connsiteY17" fmla="*/ 3500899 h 5956802"/>
              <a:gd name="connsiteX18" fmla="*/ 3771 w 5419841"/>
              <a:gd name="connsiteY18" fmla="*/ 3305978 h 5956802"/>
              <a:gd name="connsiteX19" fmla="*/ 397256 w 5419841"/>
              <a:gd name="connsiteY19" fmla="*/ 2912495 h 5956802"/>
              <a:gd name="connsiteX20" fmla="*/ 592176 w 5419841"/>
              <a:gd name="connsiteY20" fmla="*/ 3010423 h 5956802"/>
              <a:gd name="connsiteX21" fmla="*/ 1986173 w 5419841"/>
              <a:gd name="connsiteY21" fmla="*/ 4404421 h 5956802"/>
              <a:gd name="connsiteX22" fmla="*/ 2354302 w 5419841"/>
              <a:gd name="connsiteY22" fmla="*/ 4251925 h 5956802"/>
              <a:gd name="connsiteX23" fmla="*/ 2354372 w 5419841"/>
              <a:gd name="connsiteY23" fmla="*/ 346920 h 5956802"/>
              <a:gd name="connsiteX24" fmla="*/ 2455943 w 5419841"/>
              <a:gd name="connsiteY24" fmla="*/ 101668 h 5956802"/>
              <a:gd name="connsiteX25" fmla="*/ 2456012 w 5419841"/>
              <a:gd name="connsiteY25" fmla="*/ 101599 h 5956802"/>
              <a:gd name="connsiteX26" fmla="*/ 2701269 w 5419841"/>
              <a:gd name="connsiteY26" fmla="*/ 0 h 595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9841" h="5956802">
                <a:moveTo>
                  <a:pt x="2701269" y="0"/>
                </a:moveTo>
                <a:cubicBezTo>
                  <a:pt x="2790031" y="0"/>
                  <a:pt x="2878793" y="33866"/>
                  <a:pt x="2946524" y="101597"/>
                </a:cubicBezTo>
                <a:lnTo>
                  <a:pt x="2946593" y="101666"/>
                </a:lnTo>
                <a:cubicBezTo>
                  <a:pt x="3011635" y="166708"/>
                  <a:pt x="3048163" y="254923"/>
                  <a:pt x="3048163" y="346919"/>
                </a:cubicBezTo>
                <a:lnTo>
                  <a:pt x="3048159" y="4250117"/>
                </a:lnTo>
                <a:cubicBezTo>
                  <a:pt x="3048159" y="4442921"/>
                  <a:pt x="3281239" y="4539466"/>
                  <a:pt x="3417568" y="4403137"/>
                </a:cubicBezTo>
                <a:lnTo>
                  <a:pt x="4827666" y="2993039"/>
                </a:lnTo>
                <a:cubicBezTo>
                  <a:pt x="4880431" y="2940274"/>
                  <a:pt x="4948768" y="2905931"/>
                  <a:pt x="5022587" y="2895111"/>
                </a:cubicBezTo>
                <a:cubicBezTo>
                  <a:pt x="5252441" y="2861389"/>
                  <a:pt x="5449791" y="3058739"/>
                  <a:pt x="5416070" y="3288594"/>
                </a:cubicBezTo>
                <a:cubicBezTo>
                  <a:pt x="5405281" y="3362445"/>
                  <a:pt x="5370939" y="3430782"/>
                  <a:pt x="5318174" y="3483547"/>
                </a:cubicBezTo>
                <a:lnTo>
                  <a:pt x="2963865" y="5837856"/>
                </a:lnTo>
                <a:lnTo>
                  <a:pt x="2963868" y="5837856"/>
                </a:lnTo>
                <a:lnTo>
                  <a:pt x="2946526" y="5855199"/>
                </a:lnTo>
                <a:lnTo>
                  <a:pt x="2946525" y="5837861"/>
                </a:lnTo>
                <a:lnTo>
                  <a:pt x="2946518" y="5837861"/>
                </a:lnTo>
                <a:lnTo>
                  <a:pt x="2946517" y="5855204"/>
                </a:lnTo>
                <a:cubicBezTo>
                  <a:pt x="2811055" y="5990667"/>
                  <a:pt x="2591471" y="5990670"/>
                  <a:pt x="2456006" y="5855204"/>
                </a:cubicBezTo>
                <a:lnTo>
                  <a:pt x="101700" y="3500899"/>
                </a:lnTo>
                <a:cubicBezTo>
                  <a:pt x="48935" y="3448134"/>
                  <a:pt x="14591" y="3379798"/>
                  <a:pt x="3771" y="3305978"/>
                </a:cubicBezTo>
                <a:cubicBezTo>
                  <a:pt x="-29949" y="3076124"/>
                  <a:pt x="167401" y="2878774"/>
                  <a:pt x="397256" y="2912495"/>
                </a:cubicBezTo>
                <a:cubicBezTo>
                  <a:pt x="471074" y="2923315"/>
                  <a:pt x="539411" y="2957658"/>
                  <a:pt x="592176" y="3010423"/>
                </a:cubicBezTo>
                <a:lnTo>
                  <a:pt x="1986173" y="4404421"/>
                </a:lnTo>
                <a:cubicBezTo>
                  <a:pt x="2122018" y="4540265"/>
                  <a:pt x="2354334" y="4444070"/>
                  <a:pt x="2354302" y="4251925"/>
                </a:cubicBezTo>
                <a:lnTo>
                  <a:pt x="2354372" y="346920"/>
                </a:lnTo>
                <a:cubicBezTo>
                  <a:pt x="2354372" y="254924"/>
                  <a:pt x="2390901" y="166710"/>
                  <a:pt x="2455943" y="101668"/>
                </a:cubicBezTo>
                <a:lnTo>
                  <a:pt x="2456012" y="101599"/>
                </a:lnTo>
                <a:cubicBezTo>
                  <a:pt x="2523745" y="33865"/>
                  <a:pt x="2612508" y="0"/>
                  <a:pt x="27012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ext uri="{D42A27DB-BD31-4B8C-83A1-F6EECF244321}">
                <p14:modId xmlns:p14="http://schemas.microsoft.com/office/powerpoint/2010/main" val="355860709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691903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6B4F5-759E-458C-A093-F9377678870C}"/>
              </a:ext>
            </a:extLst>
          </p:cNvPr>
          <p:cNvPicPr>
            <a:picLocks noChangeAspect="1"/>
          </p:cNvPicPr>
          <p:nvPr/>
        </p:nvPicPr>
        <p:blipFill>
          <a:blip r:embed="rId5"/>
          <a:stretch>
            <a:fillRect/>
          </a:stretch>
        </p:blipFill>
        <p:spPr>
          <a:xfrm>
            <a:off x="298151" y="1317352"/>
            <a:ext cx="5308077" cy="2772510"/>
          </a:xfrm>
          <a:prstGeom prst="rect">
            <a:avLst/>
          </a:prstGeom>
        </p:spPr>
      </p:pic>
      <p:graphicFrame>
        <p:nvGraphicFramePr>
          <p:cNvPr id="11" name="Object 10" hidden="1">
            <a:extLst>
              <a:ext uri="{FF2B5EF4-FFF2-40B4-BE49-F238E27FC236}">
                <a16:creationId xmlns:a16="http://schemas.microsoft.com/office/drawing/2014/main" id="{5EE085F5-6CB5-4C65-9800-27F032F50BB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5" name="think-cell Slide" r:id="rId6" imgW="378" imgH="377" progId="TCLayout.ActiveDocument.1">
                  <p:embed/>
                </p:oleObj>
              </mc:Choice>
              <mc:Fallback>
                <p:oleObj name="think-cell Slide" r:id="rId6" imgW="378" imgH="377" progId="TCLayout.ActiveDocument.1">
                  <p:embed/>
                  <p:pic>
                    <p:nvPicPr>
                      <p:cNvPr id="11" name="Object 10" hidden="1">
                        <a:extLst>
                          <a:ext uri="{FF2B5EF4-FFF2-40B4-BE49-F238E27FC236}">
                            <a16:creationId xmlns:a16="http://schemas.microsoft.com/office/drawing/2014/main" id="{5EE085F5-6CB5-4C65-9800-27F032F50BB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C4EFFDE-BA5A-42F3-BB79-2DCCDE4ECEA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3083" name="Title 3082">
            <a:extLst>
              <a:ext uri="{FF2B5EF4-FFF2-40B4-BE49-F238E27FC236}">
                <a16:creationId xmlns:a16="http://schemas.microsoft.com/office/drawing/2014/main" id="{604CAE07-D240-484B-84CC-41F1E3ECE89A}"/>
              </a:ext>
            </a:extLst>
          </p:cNvPr>
          <p:cNvSpPr>
            <a:spLocks noGrp="1"/>
          </p:cNvSpPr>
          <p:nvPr>
            <p:ph type="title"/>
          </p:nvPr>
        </p:nvSpPr>
        <p:spPr>
          <a:xfrm>
            <a:off x="1" y="222718"/>
            <a:ext cx="12192000" cy="646042"/>
          </a:xfrm>
        </p:spPr>
        <p:txBody>
          <a:bodyPr/>
          <a:lstStyle/>
          <a:p>
            <a:r>
              <a:rPr lang="en-GB"/>
              <a:t>Exa</a:t>
            </a:r>
            <a:r>
              <a:rPr lang="en-GB">
                <a:solidFill>
                  <a:schemeClr val="tx1"/>
                </a:solidFill>
              </a:rPr>
              <a:t>mple</a:t>
            </a:r>
            <a:r>
              <a:rPr lang="en-GB"/>
              <a:t> Double-Clicks:  </a:t>
            </a:r>
            <a:br>
              <a:rPr lang="en-GB"/>
            </a:br>
            <a:r>
              <a:rPr lang="en-GB" i="1"/>
              <a:t>What is it, how to use it, where to get it</a:t>
            </a:r>
          </a:p>
        </p:txBody>
      </p:sp>
      <p:sp>
        <p:nvSpPr>
          <p:cNvPr id="12" name="Slide Number Placeholder 11">
            <a:extLst>
              <a:ext uri="{FF2B5EF4-FFF2-40B4-BE49-F238E27FC236}">
                <a16:creationId xmlns:a16="http://schemas.microsoft.com/office/drawing/2014/main" id="{784E6A47-AF2B-48BF-A40E-B43E64B2343B}"/>
              </a:ext>
            </a:extLst>
          </p:cNvPr>
          <p:cNvSpPr>
            <a:spLocks noGrp="1"/>
          </p:cNvSpPr>
          <p:nvPr>
            <p:ph type="sldNum" sz="quarter" idx="12"/>
          </p:nvPr>
        </p:nvSpPr>
        <p:spPr/>
        <p:txBody>
          <a:bodyPr/>
          <a:lstStyle/>
          <a:p>
            <a:fld id="{6A4C1A4A-E5E6-4CC1-B72C-A20A4EB3E2D2}" type="slidenum">
              <a:rPr lang="en-US" smtClean="0">
                <a:solidFill>
                  <a:srgbClr val="505050"/>
                </a:solidFill>
              </a:rPr>
              <a:pPr/>
              <a:t>4</a:t>
            </a:fld>
            <a:endParaRPr lang="en-US">
              <a:solidFill>
                <a:srgbClr val="505050"/>
              </a:solidFill>
            </a:endParaRPr>
          </a:p>
        </p:txBody>
      </p:sp>
      <p:pic>
        <p:nvPicPr>
          <p:cNvPr id="2109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7894" y="2299840"/>
            <a:ext cx="5511721" cy="2938714"/>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09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5182" y="3643124"/>
            <a:ext cx="5488865" cy="2827696"/>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734382" y="2101026"/>
            <a:ext cx="76781" cy="90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5" name="Rectangle 14"/>
          <p:cNvSpPr/>
          <p:nvPr/>
        </p:nvSpPr>
        <p:spPr>
          <a:xfrm>
            <a:off x="4697767" y="2101026"/>
            <a:ext cx="76781" cy="90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Rectangle 16"/>
          <p:cNvSpPr/>
          <p:nvPr/>
        </p:nvSpPr>
        <p:spPr>
          <a:xfrm>
            <a:off x="4322801" y="4559643"/>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8" name="Rectangle 17"/>
          <p:cNvSpPr/>
          <p:nvPr/>
        </p:nvSpPr>
        <p:spPr>
          <a:xfrm>
            <a:off x="7156980" y="6221042"/>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9" name="Rectangle 18"/>
          <p:cNvSpPr/>
          <p:nvPr/>
        </p:nvSpPr>
        <p:spPr>
          <a:xfrm>
            <a:off x="549874" y="5958113"/>
            <a:ext cx="3184508" cy="5127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sz="1200">
                <a:solidFill>
                  <a:schemeClr val="tx1">
                    <a:lumMod val="50000"/>
                  </a:schemeClr>
                </a:solidFill>
              </a:rPr>
              <a:t>Active Hyperlink to actual source material </a:t>
            </a:r>
            <a:br>
              <a:rPr lang="en-US" sz="1200">
                <a:solidFill>
                  <a:schemeClr val="tx1">
                    <a:lumMod val="50000"/>
                  </a:schemeClr>
                </a:solidFill>
              </a:rPr>
            </a:br>
            <a:r>
              <a:rPr lang="en-US" sz="1200">
                <a:solidFill>
                  <a:schemeClr val="tx1">
                    <a:lumMod val="50000"/>
                  </a:schemeClr>
                </a:solidFill>
              </a:rPr>
              <a:t>(presentation, website, tool, etc.)</a:t>
            </a:r>
          </a:p>
        </p:txBody>
      </p:sp>
      <p:sp>
        <p:nvSpPr>
          <p:cNvPr id="16" name="Rectangle 15">
            <a:extLst>
              <a:ext uri="{FF2B5EF4-FFF2-40B4-BE49-F238E27FC236}">
                <a16:creationId xmlns:a16="http://schemas.microsoft.com/office/drawing/2014/main" id="{8883CAC6-FE89-48F2-A777-D4C0F196CFF2}"/>
              </a:ext>
            </a:extLst>
          </p:cNvPr>
          <p:cNvSpPr/>
          <p:nvPr/>
        </p:nvSpPr>
        <p:spPr>
          <a:xfrm>
            <a:off x="1225572" y="3643124"/>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Tree>
    <p:extLst>
      <p:ext uri="{BB962C8B-B14F-4D97-AF65-F5344CB8AC3E}">
        <p14:creationId xmlns:p14="http://schemas.microsoft.com/office/powerpoint/2010/main" val="360030704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TCO and Cost Management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88420761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39ED784-2B92-4E3F-9DB7-C34B5E00C465}"/>
              </a:ext>
            </a:extLst>
          </p:cNvPr>
          <p:cNvGraphicFramePr>
            <a:graphicFrameLocks noChangeAspect="1"/>
          </p:cNvGraphicFramePr>
          <p:nvPr>
            <p:custDataLst>
              <p:tags r:id="rId2"/>
            </p:custDataLst>
            <p:extLst>
              <p:ext uri="{D42A27DB-BD31-4B8C-83A1-F6EECF244321}">
                <p14:modId xmlns:p14="http://schemas.microsoft.com/office/powerpoint/2010/main" val="37085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21"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539ED784-2B92-4E3F-9DB7-C34B5E00C4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79E6067-94F2-436A-81D8-5DD3A7CEDAD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TCO calculator</a:t>
            </a:r>
            <a:endParaRPr lang="en-US"/>
          </a:p>
        </p:txBody>
      </p:sp>
      <p:sp>
        <p:nvSpPr>
          <p:cNvPr id="13" name="Text Placeholder 12">
            <a:extLst>
              <a:ext uri="{FF2B5EF4-FFF2-40B4-BE49-F238E27FC236}">
                <a16:creationId xmlns:a16="http://schemas.microsoft.com/office/drawing/2014/main" id="{431B6DF4-DAA8-4ADE-888A-CF50FA465F83}"/>
              </a:ext>
            </a:extLst>
          </p:cNvPr>
          <p:cNvSpPr>
            <a:spLocks noGrp="1"/>
          </p:cNvSpPr>
          <p:nvPr>
            <p:ph type="body" sz="quarter" idx="12"/>
          </p:nvPr>
        </p:nvSpPr>
        <p:spPr/>
        <p:txBody>
          <a:bodyPr/>
          <a:lstStyle/>
          <a:p>
            <a:r>
              <a:rPr lang="en-US"/>
              <a:t>Estimate cost savings by migrating workloads to Azure </a:t>
            </a:r>
          </a:p>
        </p:txBody>
      </p:sp>
      <p:sp>
        <p:nvSpPr>
          <p:cNvPr id="33" name="Slide Number Placeholder 32">
            <a:extLst>
              <a:ext uri="{FF2B5EF4-FFF2-40B4-BE49-F238E27FC236}">
                <a16:creationId xmlns:a16="http://schemas.microsoft.com/office/drawing/2014/main" id="{8685C5A7-133E-4BE8-872E-77132FF9C2F5}"/>
              </a:ext>
            </a:extLst>
          </p:cNvPr>
          <p:cNvSpPr>
            <a:spLocks noGrp="1"/>
          </p:cNvSpPr>
          <p:nvPr>
            <p:ph type="sldNum" sz="quarter" idx="4"/>
          </p:nvPr>
        </p:nvSpPr>
        <p:spPr/>
        <p:txBody>
          <a:bodyPr/>
          <a:lstStyle/>
          <a:p>
            <a:fld id="{FAADACFB-7C71-4E89-89D2-7BBA40B7BFA9}" type="slidenum">
              <a:rPr lang="en-US" smtClean="0"/>
              <a:pPr/>
              <a:t>41</a:t>
            </a:fld>
            <a:endParaRPr lang="en-US"/>
          </a:p>
        </p:txBody>
      </p:sp>
      <p:sp>
        <p:nvSpPr>
          <p:cNvPr id="15" name="Text Placeholder 14"/>
          <p:cNvSpPr>
            <a:spLocks noGrp="1"/>
          </p:cNvSpPr>
          <p:nvPr>
            <p:ph type="body" sz="quarter" idx="13"/>
          </p:nvPr>
        </p:nvSpPr>
        <p:spPr>
          <a:xfrm>
            <a:off x="227073" y="1419224"/>
            <a:ext cx="6324540" cy="5057775"/>
          </a:xfrm>
        </p:spPr>
        <p:txBody>
          <a:bodyPr/>
          <a:lstStyle/>
          <a:p>
            <a:pPr lvl="0"/>
            <a:r>
              <a:rPr lang="en-US"/>
              <a:t>What does the tool do</a:t>
            </a:r>
          </a:p>
          <a:p>
            <a:pPr lvl="1"/>
            <a:r>
              <a:rPr lang="en-US"/>
              <a:t>The TCO Calculator recommends a set of equivalent services in Azure that will support customer workloads. The reporting shows each cost category with estimated on-premises versus Azure spend. There are several cost categories that either decrease or go away completely when customers move workloads to the cloud</a:t>
            </a:r>
          </a:p>
          <a:p>
            <a:pPr lvl="0"/>
            <a:r>
              <a:rPr lang="en-US"/>
              <a:t>Why to use it</a:t>
            </a:r>
          </a:p>
          <a:p>
            <a:pPr lvl="1"/>
            <a:r>
              <a:rPr lang="en-US"/>
              <a:t>Cost savings are a strong part of the Azure value proposition- this simple tools lets partners visualize those for their customers</a:t>
            </a:r>
          </a:p>
          <a:p>
            <a:pPr lvl="1"/>
            <a:r>
              <a:rPr lang="en-US"/>
              <a:t>This is a business development tool – it is an estimator of potential saving, not a quote tool</a:t>
            </a:r>
          </a:p>
          <a:p>
            <a:pPr lvl="1"/>
            <a:r>
              <a:rPr lang="en-US"/>
              <a:t>Follow a simple three step process allows to demonstrate Azure cost savings to customers</a:t>
            </a:r>
          </a:p>
          <a:p>
            <a:pPr lvl="0"/>
            <a:r>
              <a:rPr lang="en-US"/>
              <a:t>How to access</a:t>
            </a:r>
          </a:p>
          <a:p>
            <a:pPr lvl="1"/>
            <a:r>
              <a:rPr lang="en-US">
                <a:hlinkClick r:id="rId7"/>
              </a:rPr>
              <a:t>Link to TCO tool</a:t>
            </a:r>
            <a:endParaRPr lang="en-US"/>
          </a:p>
        </p:txBody>
      </p:sp>
      <p:graphicFrame>
        <p:nvGraphicFramePr>
          <p:cNvPr id="28" name="Content Placeholder 4">
            <a:extLst>
              <a:ext uri="{FF2B5EF4-FFF2-40B4-BE49-F238E27FC236}">
                <a16:creationId xmlns:a16="http://schemas.microsoft.com/office/drawing/2014/main" id="{A01FD72F-586D-4665-962B-B3DA8070ADCE}"/>
              </a:ext>
            </a:extLst>
          </p:cNvPr>
          <p:cNvGraphicFramePr>
            <a:graphicFrameLocks/>
          </p:cNvGraphicFramePr>
          <p:nvPr>
            <p:extLst>
              <p:ext uri="{D42A27DB-BD31-4B8C-83A1-F6EECF244321}">
                <p14:modId xmlns:p14="http://schemas.microsoft.com/office/powerpoint/2010/main" val="305730384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0C739E04-EBFB-47FC-A9FF-9D22C32971A2}"/>
              </a:ext>
            </a:extLst>
          </p:cNvPr>
          <p:cNvPicPr>
            <a:picLocks noChangeAspect="1"/>
          </p:cNvPicPr>
          <p:nvPr/>
        </p:nvPicPr>
        <p:blipFill>
          <a:blip r:embed="rId8"/>
          <a:stretch>
            <a:fillRect/>
          </a:stretch>
        </p:blipFill>
        <p:spPr>
          <a:xfrm>
            <a:off x="6653686" y="1419224"/>
            <a:ext cx="5237541" cy="4897905"/>
          </a:xfrm>
          <a:prstGeom prst="rect">
            <a:avLst/>
          </a:prstGeom>
          <a:ln w="3175">
            <a:solidFill>
              <a:schemeClr val="bg1">
                <a:lumMod val="85000"/>
              </a:schemeClr>
            </a:solidFill>
          </a:ln>
        </p:spPr>
      </p:pic>
    </p:spTree>
    <p:extLst>
      <p:ext uri="{BB962C8B-B14F-4D97-AF65-F5344CB8AC3E}">
        <p14:creationId xmlns:p14="http://schemas.microsoft.com/office/powerpoint/2010/main" val="133519227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0E69268-80BB-4FBE-9DC6-244580342D4C}"/>
              </a:ext>
            </a:extLst>
          </p:cNvPr>
          <p:cNvGraphicFramePr>
            <a:graphicFrameLocks noChangeAspect="1"/>
          </p:cNvGraphicFramePr>
          <p:nvPr>
            <p:custDataLst>
              <p:tags r:id="rId2"/>
            </p:custDataLst>
            <p:extLst>
              <p:ext uri="{D42A27DB-BD31-4B8C-83A1-F6EECF244321}">
                <p14:modId xmlns:p14="http://schemas.microsoft.com/office/powerpoint/2010/main" val="2526366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5"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20E69268-80BB-4FBE-9DC6-244580342D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0384970-E2F3-4F36-BFDA-AD7E2C84DD9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Cost Management Service</a:t>
            </a:r>
            <a:endParaRPr lang="en-US"/>
          </a:p>
        </p:txBody>
      </p:sp>
      <p:sp>
        <p:nvSpPr>
          <p:cNvPr id="5" name="Text Placeholder 4">
            <a:extLst>
              <a:ext uri="{FF2B5EF4-FFF2-40B4-BE49-F238E27FC236}">
                <a16:creationId xmlns:a16="http://schemas.microsoft.com/office/drawing/2014/main" id="{00CAC9DA-51B9-4BD7-81B9-6F0251AEA81F}"/>
              </a:ext>
            </a:extLst>
          </p:cNvPr>
          <p:cNvSpPr>
            <a:spLocks noGrp="1"/>
          </p:cNvSpPr>
          <p:nvPr>
            <p:ph type="body" sz="quarter" idx="12"/>
          </p:nvPr>
        </p:nvSpPr>
        <p:spPr/>
        <p:txBody>
          <a:bodyPr/>
          <a:lstStyle/>
          <a:p>
            <a:r>
              <a:rPr lang="en-US"/>
              <a:t>Analyze and recommend cost optimization actions</a:t>
            </a:r>
          </a:p>
        </p:txBody>
      </p:sp>
      <p:sp>
        <p:nvSpPr>
          <p:cNvPr id="19" name="Slide Number Placeholder 18">
            <a:extLst>
              <a:ext uri="{FF2B5EF4-FFF2-40B4-BE49-F238E27FC236}">
                <a16:creationId xmlns:a16="http://schemas.microsoft.com/office/drawing/2014/main" id="{9E8064D7-4BE5-4253-B64A-ABFB2D8C8428}"/>
              </a:ext>
            </a:extLst>
          </p:cNvPr>
          <p:cNvSpPr>
            <a:spLocks noGrp="1"/>
          </p:cNvSpPr>
          <p:nvPr>
            <p:ph type="sldNum" sz="quarter" idx="4"/>
          </p:nvPr>
        </p:nvSpPr>
        <p:spPr/>
        <p:txBody>
          <a:bodyPr/>
          <a:lstStyle/>
          <a:p>
            <a:fld id="{FAADACFB-7C71-4E89-89D2-7BBA40B7BFA9}" type="slidenum">
              <a:rPr lang="en-US" smtClean="0"/>
              <a:pPr/>
              <a:t>42</a:t>
            </a:fld>
            <a:endParaRPr lang="en-US"/>
          </a:p>
        </p:txBody>
      </p:sp>
      <p:sp>
        <p:nvSpPr>
          <p:cNvPr id="15" name="Text Placeholder 14"/>
          <p:cNvSpPr>
            <a:spLocks noGrp="1"/>
          </p:cNvSpPr>
          <p:nvPr>
            <p:ph type="body" sz="quarter" idx="13"/>
          </p:nvPr>
        </p:nvSpPr>
        <p:spPr>
          <a:xfrm>
            <a:off x="227072" y="1419224"/>
            <a:ext cx="7009019" cy="5057775"/>
          </a:xfrm>
        </p:spPr>
        <p:txBody>
          <a:bodyPr/>
          <a:lstStyle/>
          <a:p>
            <a:pPr lvl="0"/>
            <a:r>
              <a:rPr lang="en-US"/>
              <a:t>What is it</a:t>
            </a:r>
          </a:p>
          <a:p>
            <a:pPr lvl="1"/>
            <a:r>
              <a:rPr lang="en-US"/>
              <a:t>A SaaS solution that empowers organizations to monitor, allocate, and optimize cloud spend in a multi-cloud environment. </a:t>
            </a:r>
          </a:p>
          <a:p>
            <a:pPr lvl="1"/>
            <a:r>
              <a:rPr lang="en-US"/>
              <a:t>With Azure Cost Management, Microsoft is committed to continuing the investment in supporting a multi-cloud environment including Azure, AWS and Google Cloud Platform.</a:t>
            </a:r>
          </a:p>
          <a:p>
            <a:pPr lvl="1"/>
            <a:r>
              <a:rPr lang="en-US"/>
              <a:t>This solution was previously known as Cloudyn</a:t>
            </a:r>
          </a:p>
          <a:p>
            <a:pPr lvl="0"/>
            <a:r>
              <a:rPr lang="en-US"/>
              <a:t>When to use it</a:t>
            </a:r>
          </a:p>
          <a:p>
            <a:pPr lvl="1"/>
            <a:r>
              <a:rPr lang="en-US"/>
              <a:t>This is a key part of optimizing Azure deployments</a:t>
            </a:r>
          </a:p>
          <a:p>
            <a:pPr lvl="1"/>
            <a:r>
              <a:rPr lang="en-US"/>
              <a:t>Partners should use the solution to gain full visibility and control over cloud spend, optimize cloud efficiency, and maximize the potential of the cloud.</a:t>
            </a:r>
          </a:p>
          <a:p>
            <a:pPr lvl="0"/>
            <a:r>
              <a:rPr lang="en-US"/>
              <a:t>How to access</a:t>
            </a:r>
          </a:p>
          <a:p>
            <a:pPr lvl="1"/>
            <a:r>
              <a:rPr lang="en-US"/>
              <a:t>The solution is described </a:t>
            </a:r>
            <a:r>
              <a:rPr lang="en-US">
                <a:hlinkClick r:id="rId7"/>
              </a:rPr>
              <a:t>here</a:t>
            </a:r>
            <a:r>
              <a:rPr lang="en-US"/>
              <a:t>, and can be accessed at </a:t>
            </a:r>
            <a:r>
              <a:rPr lang="en-US">
                <a:hlinkClick r:id="rId8"/>
              </a:rPr>
              <a:t>Cloudyn’s web site </a:t>
            </a:r>
            <a:endParaRPr lang="en-US"/>
          </a:p>
          <a:p>
            <a:pPr lvl="1"/>
            <a:r>
              <a:rPr lang="en-US"/>
              <a:t>ACM is available to all partners and customers, as discussed </a:t>
            </a:r>
            <a:r>
              <a:rPr lang="en-US">
                <a:hlinkClick r:id="rId9"/>
              </a:rPr>
              <a:t>here</a:t>
            </a:r>
            <a:endParaRPr lang="en-US"/>
          </a:p>
          <a:p>
            <a:pPr lvl="1"/>
            <a:r>
              <a:rPr lang="en-US"/>
              <a:t>The base solution is free, with premium features being introduced in FY19 and a 1% charge to manage non-Azure cloud spend (</a:t>
            </a:r>
            <a:r>
              <a:rPr lang="en-US">
                <a:hlinkClick r:id="rId10"/>
              </a:rPr>
              <a:t>details</a:t>
            </a:r>
            <a:r>
              <a:rPr lang="en-US"/>
              <a:t>)</a:t>
            </a:r>
          </a:p>
        </p:txBody>
      </p:sp>
      <p:pic>
        <p:nvPicPr>
          <p:cNvPr id="2" name="Picture 1">
            <a:extLst>
              <a:ext uri="{FF2B5EF4-FFF2-40B4-BE49-F238E27FC236}">
                <a16:creationId xmlns:a16="http://schemas.microsoft.com/office/drawing/2014/main" id="{EEABF61E-6FC4-3C46-9594-60195CACA17B}"/>
              </a:ext>
            </a:extLst>
          </p:cNvPr>
          <p:cNvPicPr>
            <a:picLocks noChangeAspect="1"/>
          </p:cNvPicPr>
          <p:nvPr/>
        </p:nvPicPr>
        <p:blipFill>
          <a:blip r:embed="rId11"/>
          <a:stretch>
            <a:fillRect/>
          </a:stretch>
        </p:blipFill>
        <p:spPr>
          <a:xfrm>
            <a:off x="8489323" y="1419224"/>
            <a:ext cx="3401249" cy="2003979"/>
          </a:xfrm>
          <a:prstGeom prst="rect">
            <a:avLst/>
          </a:prstGeom>
        </p:spPr>
      </p:pic>
      <p:pic>
        <p:nvPicPr>
          <p:cNvPr id="3" name="Picture 2">
            <a:extLst>
              <a:ext uri="{FF2B5EF4-FFF2-40B4-BE49-F238E27FC236}">
                <a16:creationId xmlns:a16="http://schemas.microsoft.com/office/drawing/2014/main" id="{95F94CE5-45F3-4041-8EC4-1FAC1CAAC10B}"/>
              </a:ext>
            </a:extLst>
          </p:cNvPr>
          <p:cNvPicPr>
            <a:picLocks noChangeAspect="1"/>
          </p:cNvPicPr>
          <p:nvPr/>
        </p:nvPicPr>
        <p:blipFill>
          <a:blip r:embed="rId12"/>
          <a:stretch>
            <a:fillRect/>
          </a:stretch>
        </p:blipFill>
        <p:spPr>
          <a:xfrm>
            <a:off x="8135701" y="2152530"/>
            <a:ext cx="3365845" cy="1983120"/>
          </a:xfrm>
          <a:prstGeom prst="rect">
            <a:avLst/>
          </a:prstGeom>
        </p:spPr>
      </p:pic>
      <p:pic>
        <p:nvPicPr>
          <p:cNvPr id="7" name="Picture 6">
            <a:extLst>
              <a:ext uri="{FF2B5EF4-FFF2-40B4-BE49-F238E27FC236}">
                <a16:creationId xmlns:a16="http://schemas.microsoft.com/office/drawing/2014/main" id="{2367ADD7-73AE-0E4B-8D51-7CE444824532}"/>
              </a:ext>
            </a:extLst>
          </p:cNvPr>
          <p:cNvPicPr>
            <a:picLocks noChangeAspect="1"/>
          </p:cNvPicPr>
          <p:nvPr/>
        </p:nvPicPr>
        <p:blipFill>
          <a:blip r:embed="rId13"/>
          <a:stretch>
            <a:fillRect/>
          </a:stretch>
        </p:blipFill>
        <p:spPr>
          <a:xfrm>
            <a:off x="7782080" y="2864977"/>
            <a:ext cx="3365845" cy="1983120"/>
          </a:xfrm>
          <a:prstGeom prst="rect">
            <a:avLst/>
          </a:prstGeom>
        </p:spPr>
      </p:pic>
      <p:pic>
        <p:nvPicPr>
          <p:cNvPr id="11" name="Picture 10">
            <a:extLst>
              <a:ext uri="{FF2B5EF4-FFF2-40B4-BE49-F238E27FC236}">
                <a16:creationId xmlns:a16="http://schemas.microsoft.com/office/drawing/2014/main" id="{C34E1362-2666-D247-A4A3-57B2F744A545}"/>
              </a:ext>
            </a:extLst>
          </p:cNvPr>
          <p:cNvPicPr>
            <a:picLocks noChangeAspect="1"/>
          </p:cNvPicPr>
          <p:nvPr/>
        </p:nvPicPr>
        <p:blipFill>
          <a:blip r:embed="rId14"/>
          <a:stretch>
            <a:fillRect/>
          </a:stretch>
        </p:blipFill>
        <p:spPr>
          <a:xfrm>
            <a:off x="7589713" y="3577423"/>
            <a:ext cx="3204591" cy="1888111"/>
          </a:xfrm>
          <a:prstGeom prst="rect">
            <a:avLst/>
          </a:prstGeom>
        </p:spPr>
      </p:pic>
      <p:graphicFrame>
        <p:nvGraphicFramePr>
          <p:cNvPr id="14" name="Content Placeholder 4">
            <a:extLst>
              <a:ext uri="{FF2B5EF4-FFF2-40B4-BE49-F238E27FC236}">
                <a16:creationId xmlns:a16="http://schemas.microsoft.com/office/drawing/2014/main" id="{081463AD-8A6C-4ECF-89E6-D371DEB1BD5E}"/>
              </a:ext>
            </a:extLst>
          </p:cNvPr>
          <p:cNvGraphicFramePr>
            <a:graphicFrameLocks/>
          </p:cNvGraphicFramePr>
          <p:nvPr>
            <p:extLst>
              <p:ext uri="{D42A27DB-BD31-4B8C-83A1-F6EECF244321}">
                <p14:modId xmlns:p14="http://schemas.microsoft.com/office/powerpoint/2010/main" val="215767551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9372332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6C60-5D58-4285-93DD-D3A1131A9FD2}"/>
              </a:ext>
            </a:extLst>
          </p:cNvPr>
          <p:cNvSpPr>
            <a:spLocks noGrp="1"/>
          </p:cNvSpPr>
          <p:nvPr>
            <p:ph type="title"/>
          </p:nvPr>
        </p:nvSpPr>
        <p:spPr/>
        <p:txBody>
          <a:bodyPr/>
          <a:lstStyle/>
          <a:p>
            <a:r>
              <a:rPr lang="sv-SE"/>
              <a:t>Placeholder Cloud operating model</a:t>
            </a:r>
          </a:p>
        </p:txBody>
      </p:sp>
      <p:sp>
        <p:nvSpPr>
          <p:cNvPr id="3" name="Text Placeholder 2">
            <a:extLst>
              <a:ext uri="{FF2B5EF4-FFF2-40B4-BE49-F238E27FC236}">
                <a16:creationId xmlns:a16="http://schemas.microsoft.com/office/drawing/2014/main" id="{4E94508A-6D7A-430E-8CF5-B9433DC05690}"/>
              </a:ext>
            </a:extLst>
          </p:cNvPr>
          <p:cNvSpPr>
            <a:spLocks noGrp="1"/>
          </p:cNvSpPr>
          <p:nvPr>
            <p:ph type="body" sz="quarter" idx="12"/>
          </p:nvPr>
        </p:nvSpPr>
        <p:spPr/>
        <p:txBody>
          <a:bodyPr/>
          <a:lstStyle/>
          <a:p>
            <a:endParaRPr lang="sv-SE"/>
          </a:p>
        </p:txBody>
      </p:sp>
      <p:sp>
        <p:nvSpPr>
          <p:cNvPr id="4" name="Slide Number Placeholder 3">
            <a:extLst>
              <a:ext uri="{FF2B5EF4-FFF2-40B4-BE49-F238E27FC236}">
                <a16:creationId xmlns:a16="http://schemas.microsoft.com/office/drawing/2014/main" id="{05C62D83-BC9F-48EF-9578-4BE388CB1D7E}"/>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43</a:t>
            </a:fld>
            <a:endParaRPr lang="en-US">
              <a:solidFill>
                <a:srgbClr val="505050"/>
              </a:solidFill>
            </a:endParaRPr>
          </a:p>
        </p:txBody>
      </p:sp>
      <p:sp>
        <p:nvSpPr>
          <p:cNvPr id="5" name="Text Placeholder 4">
            <a:extLst>
              <a:ext uri="{FF2B5EF4-FFF2-40B4-BE49-F238E27FC236}">
                <a16:creationId xmlns:a16="http://schemas.microsoft.com/office/drawing/2014/main" id="{4C595BE1-3128-491E-A335-6F439C12D814}"/>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13657350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Apps &amp; Infra Migration Tools</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155414236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AEA7175-CA9B-4F89-B22E-74BB7755DDE9}"/>
              </a:ext>
            </a:extLst>
          </p:cNvPr>
          <p:cNvGraphicFramePr>
            <a:graphicFrameLocks noChangeAspect="1"/>
          </p:cNvGraphicFramePr>
          <p:nvPr>
            <p:custDataLst>
              <p:tags r:id="rId2"/>
            </p:custDataLst>
            <p:extLst>
              <p:ext uri="{D42A27DB-BD31-4B8C-83A1-F6EECF244321}">
                <p14:modId xmlns:p14="http://schemas.microsoft.com/office/powerpoint/2010/main" val="2019594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93"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0AEA7175-CA9B-4F89-B22E-74BB7755DD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5A93422-3329-47F6-96E9-95659335B09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Migrate </a:t>
            </a:r>
            <a:endParaRPr lang="en-US"/>
          </a:p>
        </p:txBody>
      </p:sp>
      <p:sp>
        <p:nvSpPr>
          <p:cNvPr id="5" name="Text Placeholder 4">
            <a:extLst>
              <a:ext uri="{FF2B5EF4-FFF2-40B4-BE49-F238E27FC236}">
                <a16:creationId xmlns:a16="http://schemas.microsoft.com/office/drawing/2014/main" id="{AEC87026-1C42-42D1-BD73-F554B9EDE5E9}"/>
              </a:ext>
            </a:extLst>
          </p:cNvPr>
          <p:cNvSpPr>
            <a:spLocks noGrp="1"/>
          </p:cNvSpPr>
          <p:nvPr>
            <p:ph type="body" sz="quarter" idx="12"/>
          </p:nvPr>
        </p:nvSpPr>
        <p:spPr/>
        <p:txBody>
          <a:bodyPr/>
          <a:lstStyle/>
          <a:p>
            <a:r>
              <a:rPr lang="en-US"/>
              <a:t>Assesses suitability of migrating on-prem VMs to Azure</a:t>
            </a:r>
          </a:p>
        </p:txBody>
      </p:sp>
      <p:sp>
        <p:nvSpPr>
          <p:cNvPr id="21" name="Slide Number Placeholder 20">
            <a:extLst>
              <a:ext uri="{FF2B5EF4-FFF2-40B4-BE49-F238E27FC236}">
                <a16:creationId xmlns:a16="http://schemas.microsoft.com/office/drawing/2014/main" id="{309278CD-8B59-4098-BDD6-253E767D2DB9}"/>
              </a:ext>
            </a:extLst>
          </p:cNvPr>
          <p:cNvSpPr>
            <a:spLocks noGrp="1"/>
          </p:cNvSpPr>
          <p:nvPr>
            <p:ph type="sldNum" sz="quarter" idx="4"/>
          </p:nvPr>
        </p:nvSpPr>
        <p:spPr/>
        <p:txBody>
          <a:bodyPr/>
          <a:lstStyle/>
          <a:p>
            <a:fld id="{FAADACFB-7C71-4E89-89D2-7BBA40B7BFA9}" type="slidenum">
              <a:rPr lang="en-US" smtClean="0"/>
              <a:pPr/>
              <a:t>45</a:t>
            </a:fld>
            <a:endParaRPr lang="en-US"/>
          </a:p>
        </p:txBody>
      </p:sp>
      <p:sp>
        <p:nvSpPr>
          <p:cNvPr id="15" name="Text Placeholder 14"/>
          <p:cNvSpPr>
            <a:spLocks noGrp="1"/>
          </p:cNvSpPr>
          <p:nvPr>
            <p:ph type="body" sz="quarter" idx="13"/>
          </p:nvPr>
        </p:nvSpPr>
        <p:spPr/>
        <p:txBody>
          <a:bodyPr/>
          <a:lstStyle/>
          <a:p>
            <a:pPr lvl="0"/>
            <a:r>
              <a:rPr lang="en-US"/>
              <a:t>What the service does</a:t>
            </a:r>
          </a:p>
          <a:p>
            <a:pPr lvl="1"/>
            <a:r>
              <a:rPr lang="en-US"/>
              <a:t>Helps assess on-premises machines for migration to Azure, by assessing the migration suitability of the machines, and provides sizing and cost estimations for running in Azure</a:t>
            </a:r>
          </a:p>
          <a:p>
            <a:pPr lvl="1"/>
            <a:r>
              <a:rPr lang="en-US">
                <a:hlinkClick r:id="rId7"/>
              </a:rPr>
              <a:t>Video demonstration</a:t>
            </a:r>
            <a:endParaRPr lang="en-US"/>
          </a:p>
          <a:p>
            <a:pPr lvl="0"/>
            <a:r>
              <a:rPr lang="en-US"/>
              <a:t>When to use it</a:t>
            </a:r>
          </a:p>
          <a:p>
            <a:pPr lvl="1"/>
            <a:r>
              <a:rPr lang="en-US"/>
              <a:t>Azure Migrate is best used early in migration projects to understand migration complexity and costs going forward on Azure</a:t>
            </a:r>
          </a:p>
          <a:p>
            <a:pPr lvl="1"/>
            <a:r>
              <a:rPr lang="en-US"/>
              <a:t>Currently, the Azure Migrate service can assess on-premises VMware VMs for migration to Azure</a:t>
            </a:r>
          </a:p>
          <a:p>
            <a:pPr lvl="0"/>
            <a:r>
              <a:rPr lang="en-US"/>
              <a:t>How to access</a:t>
            </a:r>
          </a:p>
          <a:p>
            <a:pPr lvl="1"/>
            <a:r>
              <a:rPr lang="en-US">
                <a:hlinkClick r:id="rId8"/>
              </a:rPr>
              <a:t>Detailed information on the tool</a:t>
            </a:r>
            <a:endParaRPr lang="en-US"/>
          </a:p>
          <a:p>
            <a:pPr lvl="1"/>
            <a:r>
              <a:rPr lang="en-US">
                <a:hlinkClick r:id="rId9"/>
              </a:rPr>
              <a:t>Try using the tool</a:t>
            </a:r>
            <a:r>
              <a:rPr lang="en-US"/>
              <a:t> (requires Azure account)</a:t>
            </a:r>
          </a:p>
          <a:p>
            <a:pPr lvl="1"/>
            <a:r>
              <a:rPr lang="en-US">
                <a:hlinkClick r:id="rId10"/>
              </a:rPr>
              <a:t>How to guide</a:t>
            </a:r>
            <a:endParaRPr lang="en-US"/>
          </a:p>
          <a:p>
            <a:pPr lvl="1"/>
            <a:r>
              <a:rPr lang="en-US"/>
              <a:t>There is no charge to use Azure Migrate</a:t>
            </a:r>
          </a:p>
        </p:txBody>
      </p:sp>
      <p:grpSp>
        <p:nvGrpSpPr>
          <p:cNvPr id="23" name="Group 22">
            <a:extLst>
              <a:ext uri="{FF2B5EF4-FFF2-40B4-BE49-F238E27FC236}">
                <a16:creationId xmlns:a16="http://schemas.microsoft.com/office/drawing/2014/main" id="{09366F08-BD2B-43B2-8A70-2F5262FCA1F3}"/>
              </a:ext>
            </a:extLst>
          </p:cNvPr>
          <p:cNvGrpSpPr/>
          <p:nvPr/>
        </p:nvGrpSpPr>
        <p:grpSpPr>
          <a:xfrm>
            <a:off x="7052380" y="1419224"/>
            <a:ext cx="4828214" cy="3540690"/>
            <a:chOff x="7057399" y="1438275"/>
            <a:chExt cx="4828214" cy="3540690"/>
          </a:xfrm>
        </p:grpSpPr>
        <p:pic>
          <p:nvPicPr>
            <p:cNvPr id="22" name="Picture 21">
              <a:extLst>
                <a:ext uri="{FF2B5EF4-FFF2-40B4-BE49-F238E27FC236}">
                  <a16:creationId xmlns:a16="http://schemas.microsoft.com/office/drawing/2014/main" id="{E608C302-63C9-431E-B522-7434CF2FF783}"/>
                </a:ext>
              </a:extLst>
            </p:cNvPr>
            <p:cNvPicPr>
              <a:picLocks noChangeAspect="1"/>
            </p:cNvPicPr>
            <p:nvPr/>
          </p:nvPicPr>
          <p:blipFill>
            <a:blip r:embed="rId11"/>
            <a:stretch>
              <a:fillRect/>
            </a:stretch>
          </p:blipFill>
          <p:spPr>
            <a:xfrm>
              <a:off x="7057399" y="1438275"/>
              <a:ext cx="4828214" cy="3540690"/>
            </a:xfrm>
            <a:prstGeom prst="rect">
              <a:avLst/>
            </a:prstGeom>
            <a:ln w="3175">
              <a:solidFill>
                <a:schemeClr val="bg1">
                  <a:lumMod val="75000"/>
                </a:schemeClr>
              </a:solidFill>
            </a:ln>
          </p:spPr>
        </p:pic>
        <p:sp>
          <p:nvSpPr>
            <p:cNvPr id="3" name="Rectangle 2">
              <a:extLst>
                <a:ext uri="{FF2B5EF4-FFF2-40B4-BE49-F238E27FC236}">
                  <a16:creationId xmlns:a16="http://schemas.microsoft.com/office/drawing/2014/main" id="{EB84A772-2BF2-2C45-B68F-F6214E05144D}"/>
                </a:ext>
              </a:extLst>
            </p:cNvPr>
            <p:cNvSpPr/>
            <p:nvPr/>
          </p:nvSpPr>
          <p:spPr>
            <a:xfrm>
              <a:off x="9483535" y="4150698"/>
              <a:ext cx="2295144" cy="69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grpSp>
      <p:graphicFrame>
        <p:nvGraphicFramePr>
          <p:cNvPr id="13" name="Content Placeholder 4">
            <a:extLst>
              <a:ext uri="{FF2B5EF4-FFF2-40B4-BE49-F238E27FC236}">
                <a16:creationId xmlns:a16="http://schemas.microsoft.com/office/drawing/2014/main" id="{52AC65B2-E043-47AE-897D-7F6CBF9ED38C}"/>
              </a:ext>
            </a:extLst>
          </p:cNvPr>
          <p:cNvGraphicFramePr>
            <a:graphicFrameLocks/>
          </p:cNvGraphicFramePr>
          <p:nvPr>
            <p:extLst>
              <p:ext uri="{D42A27DB-BD31-4B8C-83A1-F6EECF244321}">
                <p14:modId xmlns:p14="http://schemas.microsoft.com/office/powerpoint/2010/main" val="395856714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49074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015DB0-16CC-455E-B66B-3C7456A9DDDB}"/>
              </a:ext>
            </a:extLst>
          </p:cNvPr>
          <p:cNvGraphicFramePr>
            <a:graphicFrameLocks noChangeAspect="1"/>
          </p:cNvGraphicFramePr>
          <p:nvPr>
            <p:custDataLst>
              <p:tags r:id="rId2"/>
            </p:custDataLst>
            <p:extLst>
              <p:ext uri="{D42A27DB-BD31-4B8C-83A1-F6EECF244321}">
                <p14:modId xmlns:p14="http://schemas.microsoft.com/office/powerpoint/2010/main" val="273873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7"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38015DB0-16CC-455E-B66B-3C7456A9D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705E4D2-36A0-44E1-8671-4D7BDC93090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Site Recovery</a:t>
            </a:r>
            <a:endParaRPr lang="en-US"/>
          </a:p>
        </p:txBody>
      </p:sp>
      <p:sp>
        <p:nvSpPr>
          <p:cNvPr id="5" name="Text Placeholder 4">
            <a:extLst>
              <a:ext uri="{FF2B5EF4-FFF2-40B4-BE49-F238E27FC236}">
                <a16:creationId xmlns:a16="http://schemas.microsoft.com/office/drawing/2014/main" id="{485621A8-DE57-46ED-806C-F47A1CCC7605}"/>
              </a:ext>
            </a:extLst>
          </p:cNvPr>
          <p:cNvSpPr>
            <a:spLocks noGrp="1"/>
          </p:cNvSpPr>
          <p:nvPr>
            <p:ph type="body" sz="quarter" idx="12"/>
          </p:nvPr>
        </p:nvSpPr>
        <p:spPr/>
        <p:txBody>
          <a:bodyPr/>
          <a:lstStyle/>
          <a:p>
            <a:r>
              <a:rPr lang="en-US"/>
              <a:t>Tool supporting certain on-premises server, VM, and AWS [lift and shift] migrations to Azure </a:t>
            </a:r>
          </a:p>
        </p:txBody>
      </p:sp>
      <p:sp>
        <p:nvSpPr>
          <p:cNvPr id="17" name="Slide Number Placeholder 16">
            <a:extLst>
              <a:ext uri="{FF2B5EF4-FFF2-40B4-BE49-F238E27FC236}">
                <a16:creationId xmlns:a16="http://schemas.microsoft.com/office/drawing/2014/main" id="{2ACA9878-DAFB-4D1A-9F34-7C941707BDFB}"/>
              </a:ext>
            </a:extLst>
          </p:cNvPr>
          <p:cNvSpPr>
            <a:spLocks noGrp="1"/>
          </p:cNvSpPr>
          <p:nvPr>
            <p:ph type="sldNum" sz="quarter" idx="4"/>
          </p:nvPr>
        </p:nvSpPr>
        <p:spPr/>
        <p:txBody>
          <a:bodyPr/>
          <a:lstStyle/>
          <a:p>
            <a:fld id="{FAADACFB-7C71-4E89-89D2-7BBA40B7BFA9}" type="slidenum">
              <a:rPr lang="en-US" smtClean="0"/>
              <a:pPr/>
              <a:t>46</a:t>
            </a:fld>
            <a:endParaRPr lang="en-US"/>
          </a:p>
        </p:txBody>
      </p:sp>
      <p:sp>
        <p:nvSpPr>
          <p:cNvPr id="15" name="Text Placeholder 14"/>
          <p:cNvSpPr>
            <a:spLocks noGrp="1"/>
          </p:cNvSpPr>
          <p:nvPr>
            <p:ph type="body" sz="quarter" idx="13"/>
          </p:nvPr>
        </p:nvSpPr>
        <p:spPr/>
        <p:txBody>
          <a:bodyPr/>
          <a:lstStyle/>
          <a:p>
            <a:pPr lvl="0"/>
            <a:r>
              <a:rPr lang="en-US"/>
              <a:t>What is it</a:t>
            </a:r>
          </a:p>
          <a:p>
            <a:pPr lvl="1"/>
            <a:r>
              <a:rPr lang="en-US"/>
              <a:t>ASR provides migrations of VMs and Apps to Azure across platforms VMWare, Hyper-V, Physical and Operating systems Windows and Linux. </a:t>
            </a:r>
          </a:p>
          <a:p>
            <a:pPr lvl="1"/>
            <a:r>
              <a:rPr lang="en-US"/>
              <a:t>ASR provides zero data loss migration with near zero down time. </a:t>
            </a:r>
          </a:p>
          <a:p>
            <a:pPr lvl="0"/>
            <a:r>
              <a:rPr lang="en-US"/>
              <a:t>When to use it</a:t>
            </a:r>
          </a:p>
          <a:p>
            <a:pPr lvl="1"/>
            <a:r>
              <a:rPr lang="en-US"/>
              <a:t>For simple VM lift-and-shift to Azure</a:t>
            </a:r>
          </a:p>
          <a:p>
            <a:pPr lvl="2"/>
            <a:r>
              <a:rPr lang="en-US"/>
              <a:t>Zero application data loss during migration</a:t>
            </a:r>
          </a:p>
          <a:p>
            <a:pPr lvl="2"/>
            <a:r>
              <a:rPr lang="en-US"/>
              <a:t>Near-zero application downtime during migration</a:t>
            </a:r>
          </a:p>
          <a:p>
            <a:pPr lvl="2"/>
            <a:r>
              <a:rPr lang="en-US"/>
              <a:t>No-impact application testing in Azure</a:t>
            </a:r>
          </a:p>
          <a:p>
            <a:pPr lvl="0"/>
            <a:r>
              <a:rPr lang="en-US"/>
              <a:t>How to access</a:t>
            </a:r>
          </a:p>
          <a:p>
            <a:pPr lvl="1"/>
            <a:r>
              <a:rPr lang="en-US"/>
              <a:t>Pricing: free for migrations</a:t>
            </a:r>
          </a:p>
          <a:p>
            <a:pPr lvl="1"/>
            <a:r>
              <a:rPr lang="en-US"/>
              <a:t>Core tool </a:t>
            </a:r>
            <a:r>
              <a:rPr lang="en-US">
                <a:hlinkClick r:id="rId7"/>
              </a:rPr>
              <a:t>guidance</a:t>
            </a:r>
            <a:endParaRPr lang="en-US"/>
          </a:p>
          <a:p>
            <a:pPr lvl="1"/>
            <a:r>
              <a:rPr lang="en-US">
                <a:hlinkClick r:id="rId8"/>
              </a:rPr>
              <a:t>Walk though</a:t>
            </a:r>
            <a:r>
              <a:rPr lang="en-US"/>
              <a:t> of re-hosting an on-premises app to Azure VMs and Azure SQL Managed Instance</a:t>
            </a:r>
          </a:p>
        </p:txBody>
      </p:sp>
      <p:graphicFrame>
        <p:nvGraphicFramePr>
          <p:cNvPr id="13" name="Content Placeholder 4">
            <a:extLst>
              <a:ext uri="{FF2B5EF4-FFF2-40B4-BE49-F238E27FC236}">
                <a16:creationId xmlns:a16="http://schemas.microsoft.com/office/drawing/2014/main" id="{125F27B2-31ED-4FCE-AFC8-4397662638ED}"/>
              </a:ext>
            </a:extLst>
          </p:cNvPr>
          <p:cNvGraphicFramePr>
            <a:graphicFrameLocks/>
          </p:cNvGraphicFramePr>
          <p:nvPr>
            <p:extLst>
              <p:ext uri="{D42A27DB-BD31-4B8C-83A1-F6EECF244321}">
                <p14:modId xmlns:p14="http://schemas.microsoft.com/office/powerpoint/2010/main" val="4068145467"/>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7" name="Picture 6">
            <a:extLst>
              <a:ext uri="{FF2B5EF4-FFF2-40B4-BE49-F238E27FC236}">
                <a16:creationId xmlns:a16="http://schemas.microsoft.com/office/drawing/2014/main" id="{16D792C9-2F83-2844-9CA0-3C1DF5F20399}"/>
              </a:ext>
            </a:extLst>
          </p:cNvPr>
          <p:cNvPicPr>
            <a:picLocks noChangeAspect="1"/>
          </p:cNvPicPr>
          <p:nvPr/>
        </p:nvPicPr>
        <p:blipFill>
          <a:blip r:embed="rId9"/>
          <a:stretch>
            <a:fillRect/>
          </a:stretch>
        </p:blipFill>
        <p:spPr>
          <a:xfrm>
            <a:off x="6571450" y="1419224"/>
            <a:ext cx="5309143" cy="2456561"/>
          </a:xfrm>
          <a:prstGeom prst="rect">
            <a:avLst/>
          </a:prstGeom>
          <a:ln w="3175">
            <a:solidFill>
              <a:schemeClr val="bg1">
                <a:lumMod val="85000"/>
              </a:schemeClr>
            </a:solidFill>
          </a:ln>
        </p:spPr>
      </p:pic>
      <p:pic>
        <p:nvPicPr>
          <p:cNvPr id="2" name="Picture 1">
            <a:extLst>
              <a:ext uri="{FF2B5EF4-FFF2-40B4-BE49-F238E27FC236}">
                <a16:creationId xmlns:a16="http://schemas.microsoft.com/office/drawing/2014/main" id="{B2EFC472-1652-46E9-93E6-78E78A6FD2E1}"/>
              </a:ext>
            </a:extLst>
          </p:cNvPr>
          <p:cNvPicPr>
            <a:picLocks noChangeAspect="1"/>
          </p:cNvPicPr>
          <p:nvPr/>
        </p:nvPicPr>
        <p:blipFill>
          <a:blip r:embed="rId10"/>
          <a:stretch>
            <a:fillRect/>
          </a:stretch>
        </p:blipFill>
        <p:spPr>
          <a:xfrm>
            <a:off x="7130521" y="3911766"/>
            <a:ext cx="4191000" cy="2565234"/>
          </a:xfrm>
          <a:prstGeom prst="rect">
            <a:avLst/>
          </a:prstGeom>
          <a:ln w="3175">
            <a:solidFill>
              <a:schemeClr val="bg1">
                <a:lumMod val="85000"/>
              </a:schemeClr>
            </a:solidFill>
          </a:ln>
        </p:spPr>
      </p:pic>
    </p:spTree>
    <p:extLst>
      <p:ext uri="{BB962C8B-B14F-4D97-AF65-F5344CB8AC3E}">
        <p14:creationId xmlns:p14="http://schemas.microsoft.com/office/powerpoint/2010/main" val="6335223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500D315-9FBF-43C1-BDB3-BAE50E2DA7D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41"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500D315-9FBF-43C1-BDB3-BAE50E2DA7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59352-7BDE-4719-9AD4-3E41A269B74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Security Center</a:t>
            </a:r>
          </a:p>
        </p:txBody>
      </p:sp>
      <p:sp>
        <p:nvSpPr>
          <p:cNvPr id="5" name="Text Placeholder 4">
            <a:extLst>
              <a:ext uri="{FF2B5EF4-FFF2-40B4-BE49-F238E27FC236}">
                <a16:creationId xmlns:a16="http://schemas.microsoft.com/office/drawing/2014/main" id="{4CFB8E8A-05C6-40E8-926B-8ED11F8E3B5C}"/>
              </a:ext>
            </a:extLst>
          </p:cNvPr>
          <p:cNvSpPr>
            <a:spLocks noGrp="1"/>
          </p:cNvSpPr>
          <p:nvPr>
            <p:ph type="body" sz="quarter" idx="12"/>
          </p:nvPr>
        </p:nvSpPr>
        <p:spPr/>
        <p:txBody>
          <a:bodyPr/>
          <a:lstStyle/>
          <a:p>
            <a:r>
              <a:rPr lang="en-US"/>
              <a:t>Secure resources by having full visibility with active risk migration and prevention tools</a:t>
            </a:r>
          </a:p>
        </p:txBody>
      </p:sp>
      <p:sp>
        <p:nvSpPr>
          <p:cNvPr id="21" name="Slide Number Placeholder 20">
            <a:extLst>
              <a:ext uri="{FF2B5EF4-FFF2-40B4-BE49-F238E27FC236}">
                <a16:creationId xmlns:a16="http://schemas.microsoft.com/office/drawing/2014/main" id="{61D8E318-614E-4488-A298-0A0B86A090B7}"/>
              </a:ext>
            </a:extLst>
          </p:cNvPr>
          <p:cNvSpPr>
            <a:spLocks noGrp="1"/>
          </p:cNvSpPr>
          <p:nvPr>
            <p:ph type="sldNum" sz="quarter" idx="4"/>
          </p:nvPr>
        </p:nvSpPr>
        <p:spPr/>
        <p:txBody>
          <a:bodyPr/>
          <a:lstStyle/>
          <a:p>
            <a:fld id="{FAADACFB-7C71-4E89-89D2-7BBA40B7BFA9}" type="slidenum">
              <a:rPr lang="en-US" smtClean="0"/>
              <a:pPr/>
              <a:t>47</a:t>
            </a:fld>
            <a:endParaRPr lang="en-US"/>
          </a:p>
        </p:txBody>
      </p:sp>
      <p:sp>
        <p:nvSpPr>
          <p:cNvPr id="15" name="Text Placeholder 14"/>
          <p:cNvSpPr>
            <a:spLocks noGrp="1"/>
          </p:cNvSpPr>
          <p:nvPr>
            <p:ph type="body" sz="quarter" idx="13"/>
          </p:nvPr>
        </p:nvSpPr>
        <p:spPr>
          <a:xfrm>
            <a:off x="227073" y="1419224"/>
            <a:ext cx="6994688" cy="5057775"/>
          </a:xfrm>
        </p:spPr>
        <p:txBody>
          <a:bodyPr/>
          <a:lstStyle/>
          <a:p>
            <a:pPr lvl="0"/>
            <a:r>
              <a:rPr lang="en-US"/>
              <a:t>What is it</a:t>
            </a:r>
          </a:p>
          <a:p>
            <a:pPr lvl="1"/>
            <a:r>
              <a:rPr lang="en-US"/>
              <a:t>Unified security management and advanced threat protection platform across hybrid cloud workloads. With Security Center, apply security policies across multiple workloads, limit exposure to threats, and detect and respond to attacks</a:t>
            </a:r>
          </a:p>
          <a:p>
            <a:r>
              <a:rPr lang="en-US"/>
              <a:t>When to use it</a:t>
            </a:r>
          </a:p>
          <a:p>
            <a:pPr lvl="1"/>
            <a:r>
              <a:rPr lang="en-US"/>
              <a:t>Azure Security Center has robust capabilities to prevent attacks. When threats do happen, Security Center can quickly detect and respond to threats with advanced analytics and Microsoft Intelligent Security Graph</a:t>
            </a:r>
          </a:p>
          <a:p>
            <a:pPr lvl="1"/>
            <a:r>
              <a:rPr lang="en-US"/>
              <a:t>To gain full visibility and control of customers’ cloud security state with a single, unified view</a:t>
            </a:r>
          </a:p>
          <a:p>
            <a:pPr lvl="1"/>
            <a:r>
              <a:rPr lang="en-US"/>
              <a:t>To identify and mitigate risks proactively to reduce exposure to security threats</a:t>
            </a:r>
          </a:p>
          <a:p>
            <a:pPr lvl="0"/>
            <a:r>
              <a:rPr lang="en-US"/>
              <a:t>How to access</a:t>
            </a:r>
          </a:p>
          <a:p>
            <a:pPr lvl="1"/>
            <a:r>
              <a:rPr lang="en-US"/>
              <a:t>The solution is described </a:t>
            </a:r>
            <a:r>
              <a:rPr lang="en-US">
                <a:hlinkClick r:id="rId8"/>
              </a:rPr>
              <a:t>here</a:t>
            </a:r>
            <a:endParaRPr lang="en-US"/>
          </a:p>
          <a:p>
            <a:pPr lvl="1"/>
            <a:r>
              <a:rPr lang="en-US"/>
              <a:t>The ASC has no upfront cost or termination fees, and is priced based on consumption (</a:t>
            </a:r>
            <a:r>
              <a:rPr lang="en-US">
                <a:hlinkClick r:id="rId9"/>
              </a:rPr>
              <a:t>details</a:t>
            </a:r>
            <a:r>
              <a:rPr lang="en-US"/>
              <a:t>)</a:t>
            </a:r>
          </a:p>
          <a:p>
            <a:pPr lvl="1"/>
            <a:endParaRPr lang="en-US"/>
          </a:p>
        </p:txBody>
      </p:sp>
      <p:graphicFrame>
        <p:nvGraphicFramePr>
          <p:cNvPr id="16" name="Content Placeholder 4">
            <a:extLst>
              <a:ext uri="{FF2B5EF4-FFF2-40B4-BE49-F238E27FC236}">
                <a16:creationId xmlns:a16="http://schemas.microsoft.com/office/drawing/2014/main" id="{4184C4C3-25FE-4C82-AE44-4C8AA5B350D5}"/>
              </a:ext>
            </a:extLst>
          </p:cNvPr>
          <p:cNvGraphicFramePr>
            <a:graphicFrameLocks/>
          </p:cNvGraphicFramePr>
          <p:nvPr>
            <p:extLst>
              <p:ext uri="{D42A27DB-BD31-4B8C-83A1-F6EECF244321}">
                <p14:modId xmlns:p14="http://schemas.microsoft.com/office/powerpoint/2010/main" val="428423436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A8675821-C21F-4DCC-80F1-B7901CDB7F7D}"/>
              </a:ext>
            </a:extLst>
          </p:cNvPr>
          <p:cNvPicPr>
            <a:picLocks noChangeAspect="1"/>
          </p:cNvPicPr>
          <p:nvPr/>
        </p:nvPicPr>
        <p:blipFill>
          <a:blip r:embed="rId10"/>
          <a:stretch>
            <a:fillRect/>
          </a:stretch>
        </p:blipFill>
        <p:spPr>
          <a:xfrm>
            <a:off x="7655806" y="1419224"/>
            <a:ext cx="4243910" cy="2387200"/>
          </a:xfrm>
          <a:prstGeom prst="rect">
            <a:avLst/>
          </a:prstGeom>
        </p:spPr>
      </p:pic>
      <p:pic>
        <p:nvPicPr>
          <p:cNvPr id="13" name="Picture 12">
            <a:extLst>
              <a:ext uri="{FF2B5EF4-FFF2-40B4-BE49-F238E27FC236}">
                <a16:creationId xmlns:a16="http://schemas.microsoft.com/office/drawing/2014/main" id="{9FDF7DE4-4041-4531-8DCC-B0BFA773DCCD}"/>
              </a:ext>
            </a:extLst>
          </p:cNvPr>
          <p:cNvPicPr>
            <a:picLocks noChangeAspect="1"/>
          </p:cNvPicPr>
          <p:nvPr/>
        </p:nvPicPr>
        <p:blipFill>
          <a:blip r:embed="rId11"/>
          <a:stretch>
            <a:fillRect/>
          </a:stretch>
        </p:blipFill>
        <p:spPr>
          <a:xfrm>
            <a:off x="7655806" y="3906271"/>
            <a:ext cx="4228559" cy="2378565"/>
          </a:xfrm>
          <a:prstGeom prst="rect">
            <a:avLst/>
          </a:prstGeom>
          <a:ln w="3175">
            <a:solidFill>
              <a:schemeClr val="bg1">
                <a:lumMod val="85000"/>
              </a:schemeClr>
            </a:solidFill>
          </a:ln>
        </p:spPr>
      </p:pic>
    </p:spTree>
    <p:extLst>
      <p:ext uri="{BB962C8B-B14F-4D97-AF65-F5344CB8AC3E}">
        <p14:creationId xmlns:p14="http://schemas.microsoft.com/office/powerpoint/2010/main" val="407575653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C6AD-FA4E-44A7-AA07-3B426256861E}"/>
              </a:ext>
            </a:extLst>
          </p:cNvPr>
          <p:cNvSpPr>
            <a:spLocks noGrp="1"/>
          </p:cNvSpPr>
          <p:nvPr>
            <p:ph type="title"/>
          </p:nvPr>
        </p:nvSpPr>
        <p:spPr/>
        <p:txBody>
          <a:bodyPr/>
          <a:lstStyle/>
          <a:p>
            <a:r>
              <a:rPr lang="en-US"/>
              <a:t>Azure Monitoring </a:t>
            </a:r>
          </a:p>
        </p:txBody>
      </p:sp>
      <p:sp>
        <p:nvSpPr>
          <p:cNvPr id="8" name="Text Placeholder 7">
            <a:extLst>
              <a:ext uri="{FF2B5EF4-FFF2-40B4-BE49-F238E27FC236}">
                <a16:creationId xmlns:a16="http://schemas.microsoft.com/office/drawing/2014/main" id="{B075C89D-EA72-4232-A591-F87ECC4421D0}"/>
              </a:ext>
            </a:extLst>
          </p:cNvPr>
          <p:cNvSpPr>
            <a:spLocks noGrp="1"/>
          </p:cNvSpPr>
          <p:nvPr>
            <p:ph type="body" sz="quarter" idx="12"/>
          </p:nvPr>
        </p:nvSpPr>
        <p:spPr/>
        <p:txBody>
          <a:bodyPr/>
          <a:lstStyle/>
          <a:p>
            <a:r>
              <a:rPr lang="en-IN"/>
              <a:t>Includes Azure Monitor and Azure Log Analytics to </a:t>
            </a:r>
            <a:r>
              <a:rPr lang="en-US"/>
              <a:t>view, manage, and analyze Azure data</a:t>
            </a:r>
          </a:p>
          <a:p>
            <a:r>
              <a:rPr lang="en-IN"/>
              <a:t> </a:t>
            </a:r>
            <a:endParaRPr lang="en-GB"/>
          </a:p>
        </p:txBody>
      </p:sp>
      <p:sp>
        <p:nvSpPr>
          <p:cNvPr id="4" name="Slide Number Placeholder 3">
            <a:extLst>
              <a:ext uri="{FF2B5EF4-FFF2-40B4-BE49-F238E27FC236}">
                <a16:creationId xmlns:a16="http://schemas.microsoft.com/office/drawing/2014/main" id="{9B339C16-03FC-44AB-8911-5F21A4206F38}"/>
              </a:ext>
            </a:extLst>
          </p:cNvPr>
          <p:cNvSpPr>
            <a:spLocks noGrp="1"/>
          </p:cNvSpPr>
          <p:nvPr>
            <p:ph type="sldNum" sz="quarter" idx="4"/>
          </p:nvPr>
        </p:nvSpPr>
        <p:spPr/>
        <p:txBody>
          <a:bodyPr/>
          <a:lstStyle/>
          <a:p>
            <a:fld id="{FAADACFB-7C71-4E89-89D2-7BBA40B7BFA9}" type="slidenum">
              <a:rPr lang="en-US" smtClean="0"/>
              <a:pPr/>
              <a:t>48</a:t>
            </a:fld>
            <a:endParaRPr lang="en-US"/>
          </a:p>
        </p:txBody>
      </p:sp>
      <p:sp>
        <p:nvSpPr>
          <p:cNvPr id="9" name="Text Placeholder 8">
            <a:extLst>
              <a:ext uri="{FF2B5EF4-FFF2-40B4-BE49-F238E27FC236}">
                <a16:creationId xmlns:a16="http://schemas.microsoft.com/office/drawing/2014/main" id="{6BC6E5DD-8D9C-4C78-B8C7-0D15CD6C8A05}"/>
              </a:ext>
            </a:extLst>
          </p:cNvPr>
          <p:cNvSpPr>
            <a:spLocks noGrp="1"/>
          </p:cNvSpPr>
          <p:nvPr>
            <p:ph type="body" sz="quarter" idx="13"/>
          </p:nvPr>
        </p:nvSpPr>
        <p:spPr/>
        <p:txBody>
          <a:bodyPr/>
          <a:lstStyle/>
          <a:p>
            <a:pPr lvl="0"/>
            <a:r>
              <a:rPr lang="en-US"/>
              <a:t>What is it</a:t>
            </a:r>
          </a:p>
          <a:p>
            <a:pPr lvl="1"/>
            <a:r>
              <a:rPr lang="en-US"/>
              <a:t>Software solutions and visualization tools to centralize monitoring data from multiple systems in a single data store and derive insights. </a:t>
            </a:r>
          </a:p>
          <a:p>
            <a:r>
              <a:rPr lang="en-US"/>
              <a:t>When to use it</a:t>
            </a:r>
          </a:p>
          <a:p>
            <a:pPr lvl="1"/>
            <a:r>
              <a:rPr lang="en-US"/>
              <a:t>Monitoring is tiered from shared capabilities, through to core and then deeper monitoring </a:t>
            </a:r>
          </a:p>
          <a:p>
            <a:pPr lvl="1"/>
            <a:r>
              <a:rPr lang="en-US"/>
              <a:t>Transform Azure activity data and managed resources data across different subscriptions into actionable insights. Get deeper visibility into your hybrid IT environment including Azure and on-premises resources</a:t>
            </a:r>
          </a:p>
          <a:p>
            <a:pPr lvl="1"/>
            <a:r>
              <a:rPr lang="en-US"/>
              <a:t>Detect, diagnose and fix issues quickly</a:t>
            </a:r>
          </a:p>
          <a:p>
            <a:pPr lvl="0"/>
            <a:r>
              <a:rPr lang="en-US"/>
              <a:t>How to access</a:t>
            </a:r>
          </a:p>
          <a:p>
            <a:pPr lvl="1"/>
            <a:r>
              <a:rPr lang="en-US"/>
              <a:t>Scenario guidance is available </a:t>
            </a:r>
            <a:r>
              <a:rPr lang="en-US">
                <a:hlinkClick r:id="rId2"/>
              </a:rPr>
              <a:t>here</a:t>
            </a:r>
            <a:endParaRPr lang="en-US"/>
          </a:p>
          <a:p>
            <a:pPr lvl="1"/>
            <a:r>
              <a:rPr lang="en-US"/>
              <a:t>Azure Monitor is described </a:t>
            </a:r>
            <a:r>
              <a:rPr lang="en-US">
                <a:hlinkClick r:id="rId3"/>
              </a:rPr>
              <a:t>here</a:t>
            </a:r>
            <a:r>
              <a:rPr lang="en-US"/>
              <a:t> and Azure Log Analytics is described </a:t>
            </a:r>
            <a:r>
              <a:rPr lang="en-US">
                <a:hlinkClick r:id="rId4"/>
              </a:rPr>
              <a:t>here</a:t>
            </a:r>
            <a:r>
              <a:rPr lang="en-US"/>
              <a:t> </a:t>
            </a:r>
          </a:p>
          <a:p>
            <a:pPr lvl="1"/>
            <a:r>
              <a:rPr lang="en-US"/>
              <a:t>Log Analytics is billed per gigabyte (GB) of data ingested into the service(</a:t>
            </a:r>
            <a:r>
              <a:rPr lang="en-US">
                <a:hlinkClick r:id="rId5"/>
              </a:rPr>
              <a:t>details</a:t>
            </a:r>
            <a:r>
              <a:rPr lang="en-US"/>
              <a:t>)</a:t>
            </a:r>
          </a:p>
          <a:p>
            <a:endParaRPr lang="en-GB"/>
          </a:p>
        </p:txBody>
      </p:sp>
      <p:graphicFrame>
        <p:nvGraphicFramePr>
          <p:cNvPr id="10" name="Content Placeholder 4">
            <a:extLst>
              <a:ext uri="{FF2B5EF4-FFF2-40B4-BE49-F238E27FC236}">
                <a16:creationId xmlns:a16="http://schemas.microsoft.com/office/drawing/2014/main" id="{1762183F-A587-46D7-B22E-539524FE59CA}"/>
              </a:ext>
            </a:extLst>
          </p:cNvPr>
          <p:cNvGraphicFramePr>
            <a:graphicFrameLocks/>
          </p:cNvGraphicFramePr>
          <p:nvPr>
            <p:extLst>
              <p:ext uri="{D42A27DB-BD31-4B8C-83A1-F6EECF244321}">
                <p14:modId xmlns:p14="http://schemas.microsoft.com/office/powerpoint/2010/main" val="98577801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0" name="Picture 19">
            <a:extLst>
              <a:ext uri="{FF2B5EF4-FFF2-40B4-BE49-F238E27FC236}">
                <a16:creationId xmlns:a16="http://schemas.microsoft.com/office/drawing/2014/main" id="{91E82E84-799F-4370-8BCD-92B17ACF7B92}"/>
              </a:ext>
            </a:extLst>
          </p:cNvPr>
          <p:cNvPicPr>
            <a:picLocks noChangeAspect="1"/>
          </p:cNvPicPr>
          <p:nvPr/>
        </p:nvPicPr>
        <p:blipFill>
          <a:blip r:embed="rId6"/>
          <a:stretch>
            <a:fillRect/>
          </a:stretch>
        </p:blipFill>
        <p:spPr>
          <a:xfrm>
            <a:off x="6869723" y="1419224"/>
            <a:ext cx="5015890" cy="4086527"/>
          </a:xfrm>
          <a:prstGeom prst="rect">
            <a:avLst/>
          </a:prstGeom>
          <a:ln w="3175">
            <a:solidFill>
              <a:schemeClr val="bg1">
                <a:lumMod val="85000"/>
              </a:schemeClr>
            </a:solidFill>
          </a:ln>
        </p:spPr>
      </p:pic>
    </p:spTree>
    <p:extLst>
      <p:ext uri="{BB962C8B-B14F-4D97-AF65-F5344CB8AC3E}">
        <p14:creationId xmlns:p14="http://schemas.microsoft.com/office/powerpoint/2010/main" val="354451653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55A6-7A8A-404E-8AF8-88F960A6B0B4}"/>
              </a:ext>
            </a:extLst>
          </p:cNvPr>
          <p:cNvSpPr>
            <a:spLocks noGrp="1"/>
          </p:cNvSpPr>
          <p:nvPr>
            <p:ph type="title"/>
          </p:nvPr>
        </p:nvSpPr>
        <p:spPr/>
        <p:txBody>
          <a:bodyPr/>
          <a:lstStyle/>
          <a:p>
            <a:r>
              <a:rPr lang="en-GB"/>
              <a:t>Azure Policy</a:t>
            </a:r>
          </a:p>
        </p:txBody>
      </p:sp>
      <p:sp>
        <p:nvSpPr>
          <p:cNvPr id="34" name="Text Placeholder 33">
            <a:extLst>
              <a:ext uri="{FF2B5EF4-FFF2-40B4-BE49-F238E27FC236}">
                <a16:creationId xmlns:a16="http://schemas.microsoft.com/office/drawing/2014/main" id="{C4E093CC-8937-430A-941F-04DAB8217019}"/>
              </a:ext>
            </a:extLst>
          </p:cNvPr>
          <p:cNvSpPr>
            <a:spLocks noGrp="1"/>
          </p:cNvSpPr>
          <p:nvPr>
            <p:ph type="body" sz="quarter" idx="12"/>
          </p:nvPr>
        </p:nvSpPr>
        <p:spPr/>
        <p:txBody>
          <a:bodyPr/>
          <a:lstStyle/>
          <a:p>
            <a:r>
              <a:rPr lang="en-US"/>
              <a:t>Active control and governance at scale for your Azure resources</a:t>
            </a:r>
            <a:endParaRPr lang="en-GB"/>
          </a:p>
        </p:txBody>
      </p:sp>
      <p:sp>
        <p:nvSpPr>
          <p:cNvPr id="4" name="Slide Number Placeholder 3">
            <a:extLst>
              <a:ext uri="{FF2B5EF4-FFF2-40B4-BE49-F238E27FC236}">
                <a16:creationId xmlns:a16="http://schemas.microsoft.com/office/drawing/2014/main" id="{5D67872D-93A4-4FC5-A8AC-B756A38E86D9}"/>
              </a:ext>
            </a:extLst>
          </p:cNvPr>
          <p:cNvSpPr>
            <a:spLocks noGrp="1"/>
          </p:cNvSpPr>
          <p:nvPr>
            <p:ph type="sldNum" sz="quarter" idx="4"/>
          </p:nvPr>
        </p:nvSpPr>
        <p:spPr/>
        <p:txBody>
          <a:bodyPr/>
          <a:lstStyle/>
          <a:p>
            <a:fld id="{FAADACFB-7C71-4E89-89D2-7BBA40B7BFA9}" type="slidenum">
              <a:rPr lang="en-US" smtClean="0"/>
              <a:pPr/>
              <a:t>49</a:t>
            </a:fld>
            <a:endParaRPr lang="en-US"/>
          </a:p>
        </p:txBody>
      </p:sp>
      <p:sp>
        <p:nvSpPr>
          <p:cNvPr id="7" name="Text Placeholder 8">
            <a:extLst>
              <a:ext uri="{FF2B5EF4-FFF2-40B4-BE49-F238E27FC236}">
                <a16:creationId xmlns:a16="http://schemas.microsoft.com/office/drawing/2014/main" id="{F38340F1-5E97-4951-A090-F537DEFF1EFE}"/>
              </a:ext>
            </a:extLst>
          </p:cNvPr>
          <p:cNvSpPr>
            <a:spLocks noGrp="1"/>
          </p:cNvSpPr>
          <p:nvPr>
            <p:ph type="body" sz="quarter" idx="13"/>
          </p:nvPr>
        </p:nvSpPr>
        <p:spPr/>
        <p:txBody>
          <a:bodyPr/>
          <a:lstStyle/>
          <a:p>
            <a:pPr lvl="0"/>
            <a:r>
              <a:rPr lang="en-US"/>
              <a:t>What is it</a:t>
            </a:r>
          </a:p>
          <a:p>
            <a:pPr lvl="1"/>
            <a:r>
              <a:rPr lang="en-US"/>
              <a:t>Software solution and platform to control and govern at scale Azure resources, apply management, enforce policies and audit compliance</a:t>
            </a:r>
          </a:p>
          <a:p>
            <a:r>
              <a:rPr lang="en-US"/>
              <a:t>When to use it</a:t>
            </a:r>
          </a:p>
          <a:p>
            <a:pPr lvl="1"/>
            <a:r>
              <a:rPr lang="en-US"/>
              <a:t>To add policies to resources easily, restrict deployment options for organization to specific datacenters, or enable the creation of specific resources types only. Establish tagging metadata to help drive accountability and compliance</a:t>
            </a:r>
          </a:p>
          <a:p>
            <a:pPr lvl="1"/>
            <a:r>
              <a:rPr lang="en-US"/>
              <a:t>To apply policy and enforce compliance at scale easily</a:t>
            </a:r>
          </a:p>
          <a:p>
            <a:r>
              <a:rPr lang="en-US"/>
              <a:t>How to access </a:t>
            </a:r>
          </a:p>
          <a:p>
            <a:pPr lvl="1"/>
            <a:r>
              <a:rPr lang="en-US"/>
              <a:t>Azure Policy is described </a:t>
            </a:r>
            <a:r>
              <a:rPr lang="en-US">
                <a:hlinkClick r:id="rId2"/>
              </a:rPr>
              <a:t>here</a:t>
            </a:r>
            <a:r>
              <a:rPr lang="en-US"/>
              <a:t> </a:t>
            </a:r>
          </a:p>
          <a:p>
            <a:pPr lvl="1"/>
            <a:r>
              <a:rPr lang="en-US"/>
              <a:t>There are no charges for using Azure Policy (</a:t>
            </a:r>
            <a:r>
              <a:rPr lang="en-US">
                <a:hlinkClick r:id="rId3"/>
              </a:rPr>
              <a:t>details</a:t>
            </a:r>
            <a:r>
              <a:rPr lang="en-US"/>
              <a:t>)</a:t>
            </a:r>
          </a:p>
          <a:p>
            <a:pPr lvl="1"/>
            <a:endParaRPr lang="en-GB"/>
          </a:p>
        </p:txBody>
      </p:sp>
      <p:graphicFrame>
        <p:nvGraphicFramePr>
          <p:cNvPr id="6" name="Content Placeholder 4">
            <a:extLst>
              <a:ext uri="{FF2B5EF4-FFF2-40B4-BE49-F238E27FC236}">
                <a16:creationId xmlns:a16="http://schemas.microsoft.com/office/drawing/2014/main" id="{B5489E94-43A0-4196-B0C5-98CAC7462AE4}"/>
              </a:ext>
            </a:extLst>
          </p:cNvPr>
          <p:cNvGraphicFramePr>
            <a:graphicFrameLocks/>
          </p:cNvGraphicFramePr>
          <p:nvPr>
            <p:extLst>
              <p:ext uri="{D42A27DB-BD31-4B8C-83A1-F6EECF244321}">
                <p14:modId xmlns:p14="http://schemas.microsoft.com/office/powerpoint/2010/main" val="37868193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80607215-979B-5843-BD09-C58ED9D51544}"/>
              </a:ext>
            </a:extLst>
          </p:cNvPr>
          <p:cNvPicPr>
            <a:picLocks noChangeAspect="1"/>
          </p:cNvPicPr>
          <p:nvPr/>
        </p:nvPicPr>
        <p:blipFill>
          <a:blip r:embed="rId4"/>
          <a:stretch>
            <a:fillRect/>
          </a:stretch>
        </p:blipFill>
        <p:spPr>
          <a:xfrm>
            <a:off x="7068953" y="1514254"/>
            <a:ext cx="4742048" cy="1959095"/>
          </a:xfrm>
          <a:prstGeom prst="rect">
            <a:avLst/>
          </a:prstGeom>
        </p:spPr>
      </p:pic>
      <p:pic>
        <p:nvPicPr>
          <p:cNvPr id="5" name="Picture 4">
            <a:extLst>
              <a:ext uri="{FF2B5EF4-FFF2-40B4-BE49-F238E27FC236}">
                <a16:creationId xmlns:a16="http://schemas.microsoft.com/office/drawing/2014/main" id="{5E22C789-5F45-8544-90BF-5E03BE4A3828}"/>
              </a:ext>
            </a:extLst>
          </p:cNvPr>
          <p:cNvPicPr>
            <a:picLocks noChangeAspect="1"/>
          </p:cNvPicPr>
          <p:nvPr/>
        </p:nvPicPr>
        <p:blipFill>
          <a:blip r:embed="rId5"/>
          <a:stretch>
            <a:fillRect/>
          </a:stretch>
        </p:blipFill>
        <p:spPr>
          <a:xfrm>
            <a:off x="7079594" y="3825596"/>
            <a:ext cx="4731407" cy="2077363"/>
          </a:xfrm>
          <a:prstGeom prst="rect">
            <a:avLst/>
          </a:prstGeom>
        </p:spPr>
      </p:pic>
    </p:spTree>
    <p:extLst>
      <p:ext uri="{BB962C8B-B14F-4D97-AF65-F5344CB8AC3E}">
        <p14:creationId xmlns:p14="http://schemas.microsoft.com/office/powerpoint/2010/main" val="21456314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ext uri="{D42A27DB-BD31-4B8C-83A1-F6EECF244321}">
                <p14:modId xmlns:p14="http://schemas.microsoft.com/office/powerpoint/2010/main" val="3701502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2" y="1606012"/>
            <a:ext cx="9548039" cy="1673352"/>
          </a:xfrm>
        </p:spPr>
        <p:txBody>
          <a:bodyPr/>
          <a:lstStyle/>
          <a:p>
            <a:r>
              <a:rPr lang="en-US"/>
              <a:t>Start of Box</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216140980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3F6E-902D-FF45-A725-9297DAA43FB9}"/>
              </a:ext>
            </a:extLst>
          </p:cNvPr>
          <p:cNvSpPr>
            <a:spLocks noGrp="1"/>
          </p:cNvSpPr>
          <p:nvPr>
            <p:ph type="title"/>
          </p:nvPr>
        </p:nvSpPr>
        <p:spPr/>
        <p:txBody>
          <a:bodyPr/>
          <a:lstStyle/>
          <a:p>
            <a:r>
              <a:rPr lang="en-US"/>
              <a:t>3</a:t>
            </a:r>
            <a:r>
              <a:rPr lang="en-US" baseline="30000"/>
              <a:t>rd</a:t>
            </a:r>
            <a:r>
              <a:rPr lang="en-US"/>
              <a:t> Party App Modernization Migration Tools</a:t>
            </a:r>
          </a:p>
        </p:txBody>
      </p:sp>
      <p:sp>
        <p:nvSpPr>
          <p:cNvPr id="10" name="Text Placeholder 9">
            <a:extLst>
              <a:ext uri="{FF2B5EF4-FFF2-40B4-BE49-F238E27FC236}">
                <a16:creationId xmlns:a16="http://schemas.microsoft.com/office/drawing/2014/main" id="{F5763E7B-5133-4EF7-9253-5217CB2A9F9A}"/>
              </a:ext>
            </a:extLst>
          </p:cNvPr>
          <p:cNvSpPr>
            <a:spLocks noGrp="1"/>
          </p:cNvSpPr>
          <p:nvPr>
            <p:ph type="body" sz="quarter" idx="12"/>
          </p:nvPr>
        </p:nvSpPr>
        <p:spPr/>
        <p:txBody>
          <a:bodyPr/>
          <a:lstStyle/>
          <a:p>
            <a:r>
              <a:rPr lang="en-GB"/>
              <a:t>Application-centric tools focused on migration and optimization</a:t>
            </a:r>
          </a:p>
        </p:txBody>
      </p:sp>
      <p:sp>
        <p:nvSpPr>
          <p:cNvPr id="4" name="Slide Number Placeholder 3">
            <a:extLst>
              <a:ext uri="{FF2B5EF4-FFF2-40B4-BE49-F238E27FC236}">
                <a16:creationId xmlns:a16="http://schemas.microsoft.com/office/drawing/2014/main" id="{FEF15D56-138B-0D43-A48D-1FEE46FF146D}"/>
              </a:ext>
            </a:extLst>
          </p:cNvPr>
          <p:cNvSpPr>
            <a:spLocks noGrp="1"/>
          </p:cNvSpPr>
          <p:nvPr>
            <p:ph type="sldNum" sz="quarter" idx="4"/>
          </p:nvPr>
        </p:nvSpPr>
        <p:spPr/>
        <p:txBody>
          <a:bodyPr/>
          <a:lstStyle/>
          <a:p>
            <a:fld id="{FAADACFB-7C71-4E89-89D2-7BBA40B7BFA9}" type="slidenum">
              <a:rPr lang="en-US" smtClean="0"/>
              <a:pPr/>
              <a:t>50</a:t>
            </a:fld>
            <a:endParaRPr lang="en-US"/>
          </a:p>
        </p:txBody>
      </p:sp>
      <p:graphicFrame>
        <p:nvGraphicFramePr>
          <p:cNvPr id="6" name="Content Placeholder 4">
            <a:extLst>
              <a:ext uri="{FF2B5EF4-FFF2-40B4-BE49-F238E27FC236}">
                <a16:creationId xmlns:a16="http://schemas.microsoft.com/office/drawing/2014/main" id="{7F240770-30F5-4CF5-8927-477A56AF7FDD}"/>
              </a:ext>
            </a:extLst>
          </p:cNvPr>
          <p:cNvGraphicFramePr>
            <a:graphicFrameLocks/>
          </p:cNvGraphicFramePr>
          <p:nvPr>
            <p:extLst>
              <p:ext uri="{D42A27DB-BD31-4B8C-83A1-F6EECF244321}">
                <p14:modId xmlns:p14="http://schemas.microsoft.com/office/powerpoint/2010/main" val="107870505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22" name="Table 21">
            <a:extLst>
              <a:ext uri="{FF2B5EF4-FFF2-40B4-BE49-F238E27FC236}">
                <a16:creationId xmlns:a16="http://schemas.microsoft.com/office/drawing/2014/main" id="{7CDAE53B-CEE4-4A00-98D9-F5CA10B8CEA0}"/>
              </a:ext>
            </a:extLst>
          </p:cNvPr>
          <p:cNvGraphicFramePr>
            <a:graphicFrameLocks noGrp="1"/>
          </p:cNvGraphicFramePr>
          <p:nvPr>
            <p:extLst>
              <p:ext uri="{D42A27DB-BD31-4B8C-83A1-F6EECF244321}">
                <p14:modId xmlns:p14="http://schemas.microsoft.com/office/powerpoint/2010/main" val="1083801710"/>
              </p:ext>
            </p:extLst>
          </p:nvPr>
        </p:nvGraphicFramePr>
        <p:xfrm>
          <a:off x="308642" y="1943731"/>
          <a:ext cx="11574716" cy="4383024"/>
        </p:xfrm>
        <a:graphic>
          <a:graphicData uri="http://schemas.openxmlformats.org/drawingml/2006/table">
            <a:tbl>
              <a:tblPr firstRow="1" firstCol="1"/>
              <a:tblGrid>
                <a:gridCol w="3729320">
                  <a:extLst>
                    <a:ext uri="{9D8B030D-6E8A-4147-A177-3AD203B41FA5}">
                      <a16:colId xmlns:a16="http://schemas.microsoft.com/office/drawing/2014/main" val="3216856809"/>
                    </a:ext>
                  </a:extLst>
                </a:gridCol>
                <a:gridCol w="4098034">
                  <a:extLst>
                    <a:ext uri="{9D8B030D-6E8A-4147-A177-3AD203B41FA5}">
                      <a16:colId xmlns:a16="http://schemas.microsoft.com/office/drawing/2014/main" val="2836840483"/>
                    </a:ext>
                  </a:extLst>
                </a:gridCol>
                <a:gridCol w="3747362">
                  <a:extLst>
                    <a:ext uri="{9D8B030D-6E8A-4147-A177-3AD203B41FA5}">
                      <a16:colId xmlns:a16="http://schemas.microsoft.com/office/drawing/2014/main" val="1183561533"/>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600" u="none" strike="noStrike">
                          <a:solidFill>
                            <a:schemeClr val="tx1"/>
                          </a:solidFill>
                          <a:effectLst/>
                          <a:latin typeface="+mn-lt"/>
                        </a:rPr>
                        <a:t>Workflow stage</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endParaRPr lang="en-US" sz="1600" b="0" i="0" u="none" strike="noStrike">
                        <a:solidFill>
                          <a:schemeClr val="tx2"/>
                        </a:solidFill>
                        <a:effectLst/>
                        <a:latin typeface="+mn-lt"/>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endParaRPr lang="en-US" sz="1600" b="0" i="0" u="none" strike="noStrike">
                        <a:solidFill>
                          <a:schemeClr val="tx2"/>
                        </a:solidFill>
                        <a:effectLst/>
                        <a:latin typeface="+mn-lt"/>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725161"/>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u="none" strike="noStrike">
                          <a:effectLst/>
                          <a:latin typeface="+mn-lt"/>
                        </a:rPr>
                        <a:t>Infrastructure Assessment</a:t>
                      </a:r>
                      <a:br>
                        <a:rPr lang="en-US" sz="1800" u="none" strike="noStrike">
                          <a:effectLst/>
                          <a:latin typeface="+mn-lt"/>
                        </a:rPr>
                      </a:br>
                      <a:r>
                        <a:rPr lang="en-US" sz="1800" u="none" strike="noStrike">
                          <a:effectLst/>
                          <a:latin typeface="+mn-lt"/>
                        </a:rPr>
                        <a:t>(Discover &amp; Plan)</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u="none" strike="noStrike">
                          <a:solidFill>
                            <a:srgbClr val="FF0000"/>
                          </a:solidFill>
                          <a:effectLst/>
                          <a:latin typeface="+mn-lt"/>
                          <a:cs typeface="Calibri" panose="020F0502020204030204" pitchFamily="34" charset="0"/>
                        </a:rPr>
                        <a:t>No</a:t>
                      </a:r>
                      <a:endParaRPr lang="en-US" sz="1600" b="1" i="0" u="none" strike="noStrike">
                        <a:solidFill>
                          <a:srgbClr val="FF0000"/>
                        </a:solidFill>
                        <a:effectLst/>
                        <a:latin typeface="+mn-lt"/>
                        <a:cs typeface="Calibri" panose="020F0502020204030204" pitchFamily="34" charset="0"/>
                      </a:endParaRP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u="none" strike="noStrike">
                          <a:solidFill>
                            <a:srgbClr val="FF0000"/>
                          </a:solidFill>
                          <a:effectLst/>
                          <a:latin typeface="+mn-lt"/>
                          <a:cs typeface="Calibri" panose="020F0502020204030204" pitchFamily="34" charset="0"/>
                        </a:rPr>
                        <a:t>No</a:t>
                      </a:r>
                      <a:endParaRPr lang="en-US" sz="1600" b="1" i="0" u="none" strike="noStrike">
                        <a:solidFill>
                          <a:srgbClr val="FF0000"/>
                        </a:solidFill>
                        <a:effectLst/>
                        <a:latin typeface="+mn-lt"/>
                        <a:cs typeface="Calibri" panose="020F0502020204030204" pitchFamily="34" charset="0"/>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9561970"/>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u="none" strike="noStrike">
                          <a:effectLst/>
                          <a:latin typeface="+mn-lt"/>
                        </a:rPr>
                        <a:t>Detailed Application Assessment (Discover &amp; Plan for Apps)</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0" i="0" u="none" strike="noStrike">
                          <a:solidFill>
                            <a:srgbClr val="00B050"/>
                          </a:solidFill>
                          <a:effectLst/>
                          <a:latin typeface="+mn-lt"/>
                          <a:cs typeface="Calibri" panose="020F0502020204030204" pitchFamily="34" charset="0"/>
                        </a:rPr>
                        <a:t>Yes - Static Code analysis of Apps, Databases and Config files (including Open Source) to identify code quality (higher-level summary; not line item specifications)</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0" i="0" u="none" strike="noStrike">
                          <a:solidFill>
                            <a:srgbClr val="00B050"/>
                          </a:solidFill>
                          <a:effectLst/>
                          <a:latin typeface="+mn-lt"/>
                          <a:cs typeface="Calibri" panose="020F0502020204030204" pitchFamily="34" charset="0"/>
                        </a:rPr>
                        <a:t>Yes - Static Code analysis of Apps, Databases and Config files to identify all changes needed to run in Azure</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5193272"/>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b="1" u="none" strike="noStrike">
                          <a:solidFill>
                            <a:schemeClr val="bg1"/>
                          </a:solidFill>
                          <a:effectLst/>
                          <a:latin typeface="+mn-lt"/>
                        </a:rPr>
                        <a:t>Migrate</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FF0000"/>
                          </a:solidFill>
                          <a:effectLst/>
                          <a:latin typeface="+mn-lt"/>
                          <a:cs typeface="Calibri" panose="020F0502020204030204" pitchFamily="34" charset="0"/>
                        </a:rPr>
                        <a:t>No</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00B050"/>
                          </a:solidFill>
                          <a:effectLst/>
                          <a:latin typeface="+mn-lt"/>
                          <a:cs typeface="Calibri" panose="020F0502020204030204" pitchFamily="34" charset="0"/>
                        </a:rPr>
                        <a:t>Yes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a:solidFill>
                            <a:schemeClr val="tx1"/>
                          </a:solidFill>
                          <a:effectLst/>
                          <a:latin typeface="+mn-lt"/>
                          <a:cs typeface="Calibri" panose="020F0502020204030204" pitchFamily="34" charset="0"/>
                        </a:rPr>
                        <a:t>(Requires ASR for VM Migration, ACS &amp; AKS for Container migration, or other 3rd party offerings)</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4124574"/>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914400" rtl="0" eaLnBrk="1" fontAlgn="b" latinLnBrk="0" hangingPunct="1"/>
                      <a:r>
                        <a:rPr lang="en-US" sz="1800" b="1" u="none" strike="noStrike" kern="1200">
                          <a:solidFill>
                            <a:schemeClr val="lt1"/>
                          </a:solidFill>
                          <a:effectLst/>
                          <a:latin typeface="+mn-lt"/>
                          <a:ea typeface="+mn-ea"/>
                          <a:cs typeface="+mn-cs"/>
                        </a:rPr>
                        <a:t>Optimize</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i="0" u="none" strike="noStrike">
                          <a:solidFill>
                            <a:srgbClr val="00B050"/>
                          </a:solidFill>
                          <a:effectLst/>
                          <a:latin typeface="+mn-lt"/>
                        </a:rPr>
                        <a:t>Yes (based on Code quality)</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i="0" u="none" strike="noStrike">
                          <a:solidFill>
                            <a:srgbClr val="00B050"/>
                          </a:solidFill>
                          <a:effectLst/>
                          <a:latin typeface="+mn-lt"/>
                        </a:rPr>
                        <a:t>Yes</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1731375"/>
                  </a:ext>
                </a:extLst>
              </a:tr>
              <a:tr h="0">
                <a:tc>
                  <a:txBody>
                    <a:bodyPr/>
                    <a:lstStyle/>
                    <a:p>
                      <a:pPr marL="0" algn="ctr" defTabSz="914400" rtl="0" eaLnBrk="1" fontAlgn="b" latinLnBrk="0" hangingPunct="1"/>
                      <a:r>
                        <a:rPr lang="en-US" sz="1800" b="1" u="none" strike="noStrike" kern="1200">
                          <a:solidFill>
                            <a:schemeClr val="lt1"/>
                          </a:solidFill>
                          <a:effectLst/>
                          <a:latin typeface="+mn-lt"/>
                          <a:ea typeface="+mn-ea"/>
                          <a:cs typeface="+mn-cs"/>
                        </a:rPr>
                        <a:t>Introduction/Demo</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600" b="1" i="0" u="none" strike="noStrike">
                          <a:solidFill>
                            <a:schemeClr val="tx1"/>
                          </a:solidFill>
                          <a:effectLst/>
                          <a:latin typeface="+mn-lt"/>
                          <a:hlinkClick r:id="rId2"/>
                        </a:rPr>
                        <a:t>Intro video</a:t>
                      </a:r>
                      <a:r>
                        <a:rPr lang="en-US" sz="1600" b="1" i="0" u="none" strike="noStrike">
                          <a:solidFill>
                            <a:schemeClr val="tx1"/>
                          </a:solidFill>
                          <a:effectLst/>
                          <a:latin typeface="+mn-lt"/>
                        </a:rPr>
                        <a:t> </a:t>
                      </a:r>
                    </a:p>
                    <a:p>
                      <a:pPr algn="ctr" fontAlgn="b"/>
                      <a:r>
                        <a:rPr lang="en-US" sz="1600" b="1" i="0" u="none" strike="noStrike">
                          <a:solidFill>
                            <a:schemeClr val="tx1"/>
                          </a:solidFill>
                          <a:effectLst/>
                          <a:latin typeface="+mn-lt"/>
                          <a:hlinkClick r:id="rId3"/>
                        </a:rPr>
                        <a:t>Demo video</a:t>
                      </a:r>
                      <a:r>
                        <a:rPr lang="en-US" sz="1600" b="1" i="0" u="none" strike="noStrike">
                          <a:solidFill>
                            <a:schemeClr val="tx1"/>
                          </a:solidFill>
                          <a:effectLst/>
                          <a:latin typeface="+mn-lt"/>
                        </a:rPr>
                        <a:t> </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kern="1200">
                          <a:solidFill>
                            <a:schemeClr val="tx1"/>
                          </a:solidFill>
                          <a:effectLst/>
                          <a:latin typeface="+mn-lt"/>
                          <a:ea typeface="+mn-ea"/>
                          <a:cs typeface="+mn-cs"/>
                          <a:hlinkClick r:id="rId4"/>
                        </a:rPr>
                        <a:t>Intro video</a:t>
                      </a:r>
                      <a:endParaRPr lang="en-US" sz="1600" b="1" i="0" u="none" strike="noStrike" kern="1200">
                        <a:solidFill>
                          <a:schemeClr val="tx1"/>
                        </a:solidFill>
                        <a:effectLst/>
                        <a:latin typeface="+mn-lt"/>
                        <a:ea typeface="+mn-ea"/>
                        <a:cs typeface="+mn-cs"/>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4769960"/>
                  </a:ext>
                </a:extLst>
              </a:tr>
            </a:tbl>
          </a:graphicData>
        </a:graphic>
      </p:graphicFrame>
      <p:pic>
        <p:nvPicPr>
          <p:cNvPr id="30" name="Picture 29">
            <a:extLst>
              <a:ext uri="{FF2B5EF4-FFF2-40B4-BE49-F238E27FC236}">
                <a16:creationId xmlns:a16="http://schemas.microsoft.com/office/drawing/2014/main" id="{F7C40CD0-C27A-4F23-9F2D-D099120905C4}"/>
              </a:ext>
            </a:extLst>
          </p:cNvPr>
          <p:cNvPicPr>
            <a:picLocks noChangeAspect="1"/>
          </p:cNvPicPr>
          <p:nvPr/>
        </p:nvPicPr>
        <p:blipFill>
          <a:blip r:embed="rId5"/>
          <a:stretch>
            <a:fillRect/>
          </a:stretch>
        </p:blipFill>
        <p:spPr>
          <a:xfrm>
            <a:off x="4679197" y="1711991"/>
            <a:ext cx="2833605" cy="577238"/>
          </a:xfrm>
          <a:prstGeom prst="rect">
            <a:avLst/>
          </a:prstGeom>
        </p:spPr>
      </p:pic>
      <p:pic>
        <p:nvPicPr>
          <p:cNvPr id="35" name="Picture 34">
            <a:extLst>
              <a:ext uri="{FF2B5EF4-FFF2-40B4-BE49-F238E27FC236}">
                <a16:creationId xmlns:a16="http://schemas.microsoft.com/office/drawing/2014/main" id="{CA64AC67-170B-45B1-9DCD-1946CC89A865}"/>
              </a:ext>
            </a:extLst>
          </p:cNvPr>
          <p:cNvPicPr>
            <a:picLocks noChangeAspect="1"/>
          </p:cNvPicPr>
          <p:nvPr/>
        </p:nvPicPr>
        <p:blipFill>
          <a:blip r:embed="rId6"/>
          <a:stretch>
            <a:fillRect/>
          </a:stretch>
        </p:blipFill>
        <p:spPr>
          <a:xfrm>
            <a:off x="9418646" y="1433824"/>
            <a:ext cx="1168074" cy="927127"/>
          </a:xfrm>
          <a:prstGeom prst="rect">
            <a:avLst/>
          </a:prstGeom>
        </p:spPr>
      </p:pic>
    </p:spTree>
    <p:extLst>
      <p:ext uri="{BB962C8B-B14F-4D97-AF65-F5344CB8AC3E}">
        <p14:creationId xmlns:p14="http://schemas.microsoft.com/office/powerpoint/2010/main" val="20021348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Database Migration Tools</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230886642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9"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guide</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solidFill>
                  <a:schemeClr val="accent1">
                    <a:lumMod val="75000"/>
                  </a:schemeClr>
                </a:solidFill>
              </a:rPr>
              <a:t>List of tools, case studies and scenario configurator</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sz="quarter" idx="13"/>
          </p:nvPr>
        </p:nvSpPr>
        <p:spPr>
          <a:xfrm>
            <a:off x="227072" y="1419224"/>
            <a:ext cx="6821909" cy="5057775"/>
          </a:xfrm>
        </p:spPr>
        <p:txBody>
          <a:bodyPr/>
          <a:lstStyle/>
          <a:p>
            <a:pPr lvl="0"/>
            <a:r>
              <a:rPr lang="en-US"/>
              <a:t>What is the guide</a:t>
            </a:r>
          </a:p>
          <a:p>
            <a:pPr lvl="1"/>
            <a:r>
              <a:rPr lang="en-US"/>
              <a:t>Guidance for partners from first customer interaction through migration planning and execution. Designed to be a customer guide for partners to reference, and share as appropriate.</a:t>
            </a:r>
          </a:p>
          <a:p>
            <a:pPr lvl="1"/>
            <a:r>
              <a:rPr lang="en-US"/>
              <a:t>Includes:</a:t>
            </a:r>
          </a:p>
          <a:p>
            <a:pPr lvl="2"/>
            <a:r>
              <a:rPr lang="en-US"/>
              <a:t>Scenario configurator</a:t>
            </a:r>
          </a:p>
          <a:p>
            <a:pPr lvl="2"/>
            <a:r>
              <a:rPr lang="en-US"/>
              <a:t>First and third party tools, including links to ISV partner information</a:t>
            </a:r>
          </a:p>
          <a:p>
            <a:pPr lvl="2"/>
            <a:r>
              <a:rPr lang="en-US"/>
              <a:t>Shareable customer case studies</a:t>
            </a:r>
          </a:p>
          <a:p>
            <a:pPr lvl="0"/>
            <a:r>
              <a:rPr lang="en-US"/>
              <a:t>When to use it</a:t>
            </a:r>
          </a:p>
          <a:p>
            <a:pPr lvl="1"/>
            <a:r>
              <a:rPr lang="en-US"/>
              <a:t>Use the guide from first customer contact to PoC and migration planning</a:t>
            </a:r>
          </a:p>
          <a:p>
            <a:pPr lvl="1"/>
            <a:r>
              <a:rPr lang="en-US"/>
              <a:t>The configurator creates a scenario based guides, including customer value statements and migration walk throughs. It supports migrating multiple common customer database configurations (including SQL Server, MySQL) to both Azure SQL and Azure DB for MySQL</a:t>
            </a:r>
          </a:p>
          <a:p>
            <a:pPr lvl="0"/>
            <a:r>
              <a:rPr lang="en-US"/>
              <a:t>How to access</a:t>
            </a:r>
          </a:p>
          <a:p>
            <a:pPr lvl="1"/>
            <a:r>
              <a:rPr lang="en-US"/>
              <a:t>The guide can be accessed </a:t>
            </a:r>
            <a:r>
              <a:rPr lang="en-US">
                <a:hlinkClick r:id="rId7"/>
              </a:rPr>
              <a:t>here</a:t>
            </a:r>
            <a:endParaRPr lang="en-US"/>
          </a:p>
        </p:txBody>
      </p:sp>
      <p:pic>
        <p:nvPicPr>
          <p:cNvPr id="5" name="Picture 4">
            <a:extLst>
              <a:ext uri="{FF2B5EF4-FFF2-40B4-BE49-F238E27FC236}">
                <a16:creationId xmlns:a16="http://schemas.microsoft.com/office/drawing/2014/main" id="{30288F4D-E96E-4F4A-8E28-70BFF10FEC67}"/>
              </a:ext>
            </a:extLst>
          </p:cNvPr>
          <p:cNvPicPr>
            <a:picLocks noChangeAspect="1"/>
          </p:cNvPicPr>
          <p:nvPr/>
        </p:nvPicPr>
        <p:blipFill>
          <a:blip r:embed="rId8"/>
          <a:stretch>
            <a:fillRect/>
          </a:stretch>
        </p:blipFill>
        <p:spPr>
          <a:xfrm>
            <a:off x="7466013" y="1419226"/>
            <a:ext cx="4419600" cy="910674"/>
          </a:xfrm>
          <a:prstGeom prst="rect">
            <a:avLst/>
          </a:prstGeom>
        </p:spPr>
      </p:pic>
      <p:pic>
        <p:nvPicPr>
          <p:cNvPr id="6" name="Picture 5">
            <a:extLst>
              <a:ext uri="{FF2B5EF4-FFF2-40B4-BE49-F238E27FC236}">
                <a16:creationId xmlns:a16="http://schemas.microsoft.com/office/drawing/2014/main" id="{248E115A-063B-8D4E-BF66-FFF2091B12B4}"/>
              </a:ext>
            </a:extLst>
          </p:cNvPr>
          <p:cNvPicPr>
            <a:picLocks noChangeAspect="1"/>
          </p:cNvPicPr>
          <p:nvPr/>
        </p:nvPicPr>
        <p:blipFill>
          <a:blip r:embed="rId9"/>
          <a:stretch>
            <a:fillRect/>
          </a:stretch>
        </p:blipFill>
        <p:spPr>
          <a:xfrm>
            <a:off x="8103540" y="2792093"/>
            <a:ext cx="3144546" cy="3646430"/>
          </a:xfrm>
          <a:prstGeom prst="rect">
            <a:avLst/>
          </a:prstGeom>
        </p:spPr>
      </p:pic>
      <p:sp>
        <p:nvSpPr>
          <p:cNvPr id="24" name="Freeform: Shape 23">
            <a:extLst>
              <a:ext uri="{FF2B5EF4-FFF2-40B4-BE49-F238E27FC236}">
                <a16:creationId xmlns:a16="http://schemas.microsoft.com/office/drawing/2014/main" id="{2AA8B4DB-3257-4E88-AD89-3C884A9C0D15}"/>
              </a:ext>
            </a:extLst>
          </p:cNvPr>
          <p:cNvSpPr/>
          <p:nvPr/>
        </p:nvSpPr>
        <p:spPr>
          <a:xfrm>
            <a:off x="9482405" y="2337109"/>
            <a:ext cx="386817" cy="425141"/>
          </a:xfrm>
          <a:custGeom>
            <a:avLst/>
            <a:gdLst>
              <a:gd name="connsiteX0" fmla="*/ 2701269 w 5419841"/>
              <a:gd name="connsiteY0" fmla="*/ 0 h 5956802"/>
              <a:gd name="connsiteX1" fmla="*/ 2946524 w 5419841"/>
              <a:gd name="connsiteY1" fmla="*/ 101597 h 5956802"/>
              <a:gd name="connsiteX2" fmla="*/ 2946593 w 5419841"/>
              <a:gd name="connsiteY2" fmla="*/ 101666 h 5956802"/>
              <a:gd name="connsiteX3" fmla="*/ 3048163 w 5419841"/>
              <a:gd name="connsiteY3" fmla="*/ 346919 h 5956802"/>
              <a:gd name="connsiteX4" fmla="*/ 3048159 w 5419841"/>
              <a:gd name="connsiteY4" fmla="*/ 4250117 h 5956802"/>
              <a:gd name="connsiteX5" fmla="*/ 3417568 w 5419841"/>
              <a:gd name="connsiteY5" fmla="*/ 4403137 h 5956802"/>
              <a:gd name="connsiteX6" fmla="*/ 4827666 w 5419841"/>
              <a:gd name="connsiteY6" fmla="*/ 2993039 h 5956802"/>
              <a:gd name="connsiteX7" fmla="*/ 5022587 w 5419841"/>
              <a:gd name="connsiteY7" fmla="*/ 2895111 h 5956802"/>
              <a:gd name="connsiteX8" fmla="*/ 5416070 w 5419841"/>
              <a:gd name="connsiteY8" fmla="*/ 3288594 h 5956802"/>
              <a:gd name="connsiteX9" fmla="*/ 5318174 w 5419841"/>
              <a:gd name="connsiteY9" fmla="*/ 3483547 h 5956802"/>
              <a:gd name="connsiteX10" fmla="*/ 2963865 w 5419841"/>
              <a:gd name="connsiteY10" fmla="*/ 5837856 h 5956802"/>
              <a:gd name="connsiteX11" fmla="*/ 2963868 w 5419841"/>
              <a:gd name="connsiteY11" fmla="*/ 5837856 h 5956802"/>
              <a:gd name="connsiteX12" fmla="*/ 2946526 w 5419841"/>
              <a:gd name="connsiteY12" fmla="*/ 5855199 h 5956802"/>
              <a:gd name="connsiteX13" fmla="*/ 2946525 w 5419841"/>
              <a:gd name="connsiteY13" fmla="*/ 5837861 h 5956802"/>
              <a:gd name="connsiteX14" fmla="*/ 2946518 w 5419841"/>
              <a:gd name="connsiteY14" fmla="*/ 5837861 h 5956802"/>
              <a:gd name="connsiteX15" fmla="*/ 2946517 w 5419841"/>
              <a:gd name="connsiteY15" fmla="*/ 5855204 h 5956802"/>
              <a:gd name="connsiteX16" fmla="*/ 2456006 w 5419841"/>
              <a:gd name="connsiteY16" fmla="*/ 5855204 h 5956802"/>
              <a:gd name="connsiteX17" fmla="*/ 101700 w 5419841"/>
              <a:gd name="connsiteY17" fmla="*/ 3500899 h 5956802"/>
              <a:gd name="connsiteX18" fmla="*/ 3771 w 5419841"/>
              <a:gd name="connsiteY18" fmla="*/ 3305978 h 5956802"/>
              <a:gd name="connsiteX19" fmla="*/ 397256 w 5419841"/>
              <a:gd name="connsiteY19" fmla="*/ 2912495 h 5956802"/>
              <a:gd name="connsiteX20" fmla="*/ 592176 w 5419841"/>
              <a:gd name="connsiteY20" fmla="*/ 3010423 h 5956802"/>
              <a:gd name="connsiteX21" fmla="*/ 1986173 w 5419841"/>
              <a:gd name="connsiteY21" fmla="*/ 4404421 h 5956802"/>
              <a:gd name="connsiteX22" fmla="*/ 2354302 w 5419841"/>
              <a:gd name="connsiteY22" fmla="*/ 4251925 h 5956802"/>
              <a:gd name="connsiteX23" fmla="*/ 2354372 w 5419841"/>
              <a:gd name="connsiteY23" fmla="*/ 346920 h 5956802"/>
              <a:gd name="connsiteX24" fmla="*/ 2455943 w 5419841"/>
              <a:gd name="connsiteY24" fmla="*/ 101668 h 5956802"/>
              <a:gd name="connsiteX25" fmla="*/ 2456012 w 5419841"/>
              <a:gd name="connsiteY25" fmla="*/ 101599 h 5956802"/>
              <a:gd name="connsiteX26" fmla="*/ 2701269 w 5419841"/>
              <a:gd name="connsiteY26" fmla="*/ 0 h 595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9841" h="5956802">
                <a:moveTo>
                  <a:pt x="2701269" y="0"/>
                </a:moveTo>
                <a:cubicBezTo>
                  <a:pt x="2790031" y="0"/>
                  <a:pt x="2878793" y="33866"/>
                  <a:pt x="2946524" y="101597"/>
                </a:cubicBezTo>
                <a:lnTo>
                  <a:pt x="2946593" y="101666"/>
                </a:lnTo>
                <a:cubicBezTo>
                  <a:pt x="3011635" y="166708"/>
                  <a:pt x="3048163" y="254923"/>
                  <a:pt x="3048163" y="346919"/>
                </a:cubicBezTo>
                <a:lnTo>
                  <a:pt x="3048159" y="4250117"/>
                </a:lnTo>
                <a:cubicBezTo>
                  <a:pt x="3048159" y="4442921"/>
                  <a:pt x="3281239" y="4539466"/>
                  <a:pt x="3417568" y="4403137"/>
                </a:cubicBezTo>
                <a:lnTo>
                  <a:pt x="4827666" y="2993039"/>
                </a:lnTo>
                <a:cubicBezTo>
                  <a:pt x="4880431" y="2940274"/>
                  <a:pt x="4948768" y="2905931"/>
                  <a:pt x="5022587" y="2895111"/>
                </a:cubicBezTo>
                <a:cubicBezTo>
                  <a:pt x="5252441" y="2861389"/>
                  <a:pt x="5449791" y="3058739"/>
                  <a:pt x="5416070" y="3288594"/>
                </a:cubicBezTo>
                <a:cubicBezTo>
                  <a:pt x="5405281" y="3362445"/>
                  <a:pt x="5370939" y="3430782"/>
                  <a:pt x="5318174" y="3483547"/>
                </a:cubicBezTo>
                <a:lnTo>
                  <a:pt x="2963865" y="5837856"/>
                </a:lnTo>
                <a:lnTo>
                  <a:pt x="2963868" y="5837856"/>
                </a:lnTo>
                <a:lnTo>
                  <a:pt x="2946526" y="5855199"/>
                </a:lnTo>
                <a:lnTo>
                  <a:pt x="2946525" y="5837861"/>
                </a:lnTo>
                <a:lnTo>
                  <a:pt x="2946518" y="5837861"/>
                </a:lnTo>
                <a:lnTo>
                  <a:pt x="2946517" y="5855204"/>
                </a:lnTo>
                <a:cubicBezTo>
                  <a:pt x="2811055" y="5990667"/>
                  <a:pt x="2591471" y="5990670"/>
                  <a:pt x="2456006" y="5855204"/>
                </a:cubicBezTo>
                <a:lnTo>
                  <a:pt x="101700" y="3500899"/>
                </a:lnTo>
                <a:cubicBezTo>
                  <a:pt x="48935" y="3448134"/>
                  <a:pt x="14591" y="3379798"/>
                  <a:pt x="3771" y="3305978"/>
                </a:cubicBezTo>
                <a:cubicBezTo>
                  <a:pt x="-29949" y="3076124"/>
                  <a:pt x="167401" y="2878774"/>
                  <a:pt x="397256" y="2912495"/>
                </a:cubicBezTo>
                <a:cubicBezTo>
                  <a:pt x="471074" y="2923315"/>
                  <a:pt x="539411" y="2957658"/>
                  <a:pt x="592176" y="3010423"/>
                </a:cubicBezTo>
                <a:lnTo>
                  <a:pt x="1986173" y="4404421"/>
                </a:lnTo>
                <a:cubicBezTo>
                  <a:pt x="2122018" y="4540265"/>
                  <a:pt x="2354334" y="4444070"/>
                  <a:pt x="2354302" y="4251925"/>
                </a:cubicBezTo>
                <a:lnTo>
                  <a:pt x="2354372" y="346920"/>
                </a:lnTo>
                <a:cubicBezTo>
                  <a:pt x="2354372" y="254924"/>
                  <a:pt x="2390901" y="166710"/>
                  <a:pt x="2455943" y="101668"/>
                </a:cubicBezTo>
                <a:lnTo>
                  <a:pt x="2456012" y="101599"/>
                </a:lnTo>
                <a:cubicBezTo>
                  <a:pt x="2523745" y="33865"/>
                  <a:pt x="2612508" y="0"/>
                  <a:pt x="27012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917762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500D315-9FBF-43C1-BDB3-BAE50E2DA7D1}"/>
              </a:ext>
            </a:extLst>
          </p:cNvPr>
          <p:cNvGraphicFramePr>
            <a:graphicFrameLocks noChangeAspect="1"/>
          </p:cNvGraphicFramePr>
          <p:nvPr>
            <p:custDataLst>
              <p:tags r:id="rId2"/>
            </p:custDataLst>
            <p:extLst>
              <p:ext uri="{D42A27DB-BD31-4B8C-83A1-F6EECF244321}">
                <p14:modId xmlns:p14="http://schemas.microsoft.com/office/powerpoint/2010/main" val="186869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3"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500D315-9FBF-43C1-BDB3-BAE50E2DA7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59352-7BDE-4719-9AD4-3E41A269B74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Assistant</a:t>
            </a:r>
            <a:endParaRPr lang="en-US"/>
          </a:p>
        </p:txBody>
      </p:sp>
      <p:sp>
        <p:nvSpPr>
          <p:cNvPr id="5" name="Text Placeholder 4">
            <a:extLst>
              <a:ext uri="{FF2B5EF4-FFF2-40B4-BE49-F238E27FC236}">
                <a16:creationId xmlns:a16="http://schemas.microsoft.com/office/drawing/2014/main" id="{4CFB8E8A-05C6-40E8-926B-8ED11F8E3B5C}"/>
              </a:ext>
            </a:extLst>
          </p:cNvPr>
          <p:cNvSpPr>
            <a:spLocks noGrp="1"/>
          </p:cNvSpPr>
          <p:nvPr>
            <p:ph type="body" sz="quarter" idx="12"/>
          </p:nvPr>
        </p:nvSpPr>
        <p:spPr/>
        <p:txBody>
          <a:bodyPr/>
          <a:lstStyle/>
          <a:p>
            <a:r>
              <a:rPr lang="en-US"/>
              <a:t>Detecting compatibility issues impacting migration to Azure SQL Database</a:t>
            </a:r>
          </a:p>
        </p:txBody>
      </p:sp>
      <p:sp>
        <p:nvSpPr>
          <p:cNvPr id="21" name="Slide Number Placeholder 20">
            <a:extLst>
              <a:ext uri="{FF2B5EF4-FFF2-40B4-BE49-F238E27FC236}">
                <a16:creationId xmlns:a16="http://schemas.microsoft.com/office/drawing/2014/main" id="{61D8E318-614E-4488-A298-0A0B86A090B7}"/>
              </a:ext>
            </a:extLst>
          </p:cNvPr>
          <p:cNvSpPr>
            <a:spLocks noGrp="1"/>
          </p:cNvSpPr>
          <p:nvPr>
            <p:ph type="sldNum" sz="quarter" idx="4"/>
          </p:nvPr>
        </p:nvSpPr>
        <p:spPr/>
        <p:txBody>
          <a:bodyPr/>
          <a:lstStyle/>
          <a:p>
            <a:fld id="{FAADACFB-7C71-4E89-89D2-7BBA40B7BFA9}" type="slidenum">
              <a:rPr lang="en-US" smtClean="0"/>
              <a:pPr/>
              <a:t>53</a:t>
            </a:fld>
            <a:endParaRPr lang="en-US"/>
          </a:p>
        </p:txBody>
      </p:sp>
      <p:sp>
        <p:nvSpPr>
          <p:cNvPr id="15" name="Text Placeholder 14"/>
          <p:cNvSpPr>
            <a:spLocks noGrp="1"/>
          </p:cNvSpPr>
          <p:nvPr>
            <p:ph type="body" sz="quarter" idx="13"/>
          </p:nvPr>
        </p:nvSpPr>
        <p:spPr/>
        <p:txBody>
          <a:bodyPr/>
          <a:lstStyle/>
          <a:p>
            <a:pPr lvl="0"/>
            <a:r>
              <a:rPr lang="en-US"/>
              <a:t>What is the tool</a:t>
            </a:r>
          </a:p>
          <a:p>
            <a:pPr lvl="1"/>
            <a:r>
              <a:rPr lang="en-US"/>
              <a:t>The Data Migration Assistant enables customers to upgrade to a modern data platform by analyzing and detecting compatibility issues that can impact database functionality on a new version of SQL Server. </a:t>
            </a:r>
          </a:p>
          <a:p>
            <a:pPr lvl="1"/>
            <a:r>
              <a:rPr lang="en-US"/>
              <a:t>It recommends performance and reliability improvements for target environments. It enables moving of schema and data, as well as uncontained objects from source server to target server.</a:t>
            </a:r>
          </a:p>
          <a:p>
            <a:pPr lvl="0"/>
            <a:r>
              <a:rPr lang="en-US"/>
              <a:t>When to use it</a:t>
            </a:r>
          </a:p>
          <a:p>
            <a:pPr lvl="1"/>
            <a:r>
              <a:rPr lang="en-US"/>
              <a:t>The Assistant is optimized for SQL Server to Azure SQL migrations</a:t>
            </a:r>
          </a:p>
          <a:p>
            <a:pPr lvl="1"/>
            <a:r>
              <a:rPr lang="en-US"/>
              <a:t>For large (in terms of number and size of databases) migrations, it is recommended to use the Azure Database Migration Service, which can migrate databases at scale</a:t>
            </a:r>
          </a:p>
          <a:p>
            <a:pPr lvl="0"/>
            <a:r>
              <a:rPr lang="en-US"/>
              <a:t>How to access</a:t>
            </a:r>
          </a:p>
          <a:p>
            <a:pPr lvl="1"/>
            <a:r>
              <a:rPr lang="en-US">
                <a:hlinkClick r:id="rId8"/>
              </a:rPr>
              <a:t>Tool overview and how to guide</a:t>
            </a:r>
            <a:endParaRPr lang="en-US"/>
          </a:p>
          <a:p>
            <a:pPr lvl="1"/>
            <a:r>
              <a:rPr lang="en-US"/>
              <a:t>The tool can be downloaded </a:t>
            </a:r>
            <a:r>
              <a:rPr lang="en-US">
                <a:hlinkClick r:id="rId9"/>
              </a:rPr>
              <a:t>here</a:t>
            </a:r>
            <a:endParaRPr lang="en-US"/>
          </a:p>
        </p:txBody>
      </p:sp>
      <p:graphicFrame>
        <p:nvGraphicFramePr>
          <p:cNvPr id="12" name="Content Placeholder 4">
            <a:extLst>
              <a:ext uri="{FF2B5EF4-FFF2-40B4-BE49-F238E27FC236}">
                <a16:creationId xmlns:a16="http://schemas.microsoft.com/office/drawing/2014/main" id="{2EEDC36D-6D18-42B9-B19A-F809DAB77F62}"/>
              </a:ext>
            </a:extLst>
          </p:cNvPr>
          <p:cNvGraphicFramePr>
            <a:graphicFrameLocks/>
          </p:cNvGraphicFramePr>
          <p:nvPr>
            <p:extLst>
              <p:ext uri="{D42A27DB-BD31-4B8C-83A1-F6EECF244321}">
                <p14:modId xmlns:p14="http://schemas.microsoft.com/office/powerpoint/2010/main" val="28420863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73CD2D3E-FB57-504C-B0F2-42E6D3EB6CA1}"/>
              </a:ext>
            </a:extLst>
          </p:cNvPr>
          <p:cNvPicPr>
            <a:picLocks noChangeAspect="1"/>
          </p:cNvPicPr>
          <p:nvPr/>
        </p:nvPicPr>
        <p:blipFill>
          <a:blip r:embed="rId10"/>
          <a:stretch>
            <a:fillRect/>
          </a:stretch>
        </p:blipFill>
        <p:spPr>
          <a:xfrm>
            <a:off x="7656513" y="1419224"/>
            <a:ext cx="4229100" cy="2641707"/>
          </a:xfrm>
          <a:prstGeom prst="rect">
            <a:avLst/>
          </a:prstGeom>
          <a:ln w="3175">
            <a:solidFill>
              <a:schemeClr val="bg1">
                <a:lumMod val="85000"/>
              </a:schemeClr>
            </a:solidFill>
          </a:ln>
          <a:effectLst/>
        </p:spPr>
      </p:pic>
      <p:pic>
        <p:nvPicPr>
          <p:cNvPr id="3" name="Picture 2">
            <a:extLst>
              <a:ext uri="{FF2B5EF4-FFF2-40B4-BE49-F238E27FC236}">
                <a16:creationId xmlns:a16="http://schemas.microsoft.com/office/drawing/2014/main" id="{5645601E-BB17-8941-8C41-F4D9F2789255}"/>
              </a:ext>
            </a:extLst>
          </p:cNvPr>
          <p:cNvPicPr>
            <a:picLocks noChangeAspect="1"/>
          </p:cNvPicPr>
          <p:nvPr/>
        </p:nvPicPr>
        <p:blipFill>
          <a:blip r:embed="rId11"/>
          <a:stretch>
            <a:fillRect/>
          </a:stretch>
        </p:blipFill>
        <p:spPr>
          <a:xfrm>
            <a:off x="7306755" y="2524849"/>
            <a:ext cx="4229100" cy="2720310"/>
          </a:xfrm>
          <a:prstGeom prst="rect">
            <a:avLst/>
          </a:prstGeom>
          <a:ln w="3175">
            <a:solidFill>
              <a:schemeClr val="bg1">
                <a:lumMod val="85000"/>
              </a:schemeClr>
            </a:solidFill>
          </a:ln>
          <a:effectLst/>
        </p:spPr>
      </p:pic>
      <p:pic>
        <p:nvPicPr>
          <p:cNvPr id="22" name="Picture 21">
            <a:extLst>
              <a:ext uri="{FF2B5EF4-FFF2-40B4-BE49-F238E27FC236}">
                <a16:creationId xmlns:a16="http://schemas.microsoft.com/office/drawing/2014/main" id="{1D4A7368-5774-40D9-9A70-0B5D324C6C60}"/>
              </a:ext>
            </a:extLst>
          </p:cNvPr>
          <p:cNvPicPr>
            <a:picLocks noChangeAspect="1"/>
          </p:cNvPicPr>
          <p:nvPr/>
        </p:nvPicPr>
        <p:blipFill>
          <a:blip r:embed="rId12"/>
          <a:stretch>
            <a:fillRect/>
          </a:stretch>
        </p:blipFill>
        <p:spPr>
          <a:xfrm>
            <a:off x="7094156" y="3709076"/>
            <a:ext cx="4091940" cy="1844040"/>
          </a:xfrm>
          <a:prstGeom prst="rect">
            <a:avLst/>
          </a:prstGeom>
          <a:ln w="3175">
            <a:noFill/>
          </a:ln>
          <a:effectLst/>
        </p:spPr>
      </p:pic>
    </p:spTree>
    <p:extLst>
      <p:ext uri="{BB962C8B-B14F-4D97-AF65-F5344CB8AC3E}">
        <p14:creationId xmlns:p14="http://schemas.microsoft.com/office/powerpoint/2010/main" val="24996579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822C533-8895-40C4-B7FF-451F7295EA2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7"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E822C533-8895-40C4-B7FF-451F7295EA2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6CF8B4F-44EA-4677-9ED1-9C0F514644D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 3</a:t>
            </a:r>
            <a:r>
              <a:rPr lang="en-IN" baseline="30000"/>
              <a:t>rd</a:t>
            </a:r>
            <a:r>
              <a:rPr lang="en-IN"/>
              <a:t> Party Tools</a:t>
            </a:r>
            <a:endParaRPr lang="en-US"/>
          </a:p>
        </p:txBody>
      </p:sp>
      <p:sp>
        <p:nvSpPr>
          <p:cNvPr id="7" name="Text Placeholder 6">
            <a:extLst>
              <a:ext uri="{FF2B5EF4-FFF2-40B4-BE49-F238E27FC236}">
                <a16:creationId xmlns:a16="http://schemas.microsoft.com/office/drawing/2014/main" id="{A483F4BE-C8AF-4D2F-94A5-90134B877D66}"/>
              </a:ext>
            </a:extLst>
          </p:cNvPr>
          <p:cNvSpPr>
            <a:spLocks noGrp="1"/>
          </p:cNvSpPr>
          <p:nvPr>
            <p:ph type="body" sz="quarter" idx="12"/>
          </p:nvPr>
        </p:nvSpPr>
        <p:spPr/>
        <p:txBody>
          <a:bodyPr/>
          <a:lstStyle/>
          <a:p>
            <a:r>
              <a:rPr lang="en-US"/>
              <a:t>Listing of approved data migration tools </a:t>
            </a:r>
          </a:p>
        </p:txBody>
      </p:sp>
      <p:sp>
        <p:nvSpPr>
          <p:cNvPr id="20" name="Slide Number Placeholder 19">
            <a:extLst>
              <a:ext uri="{FF2B5EF4-FFF2-40B4-BE49-F238E27FC236}">
                <a16:creationId xmlns:a16="http://schemas.microsoft.com/office/drawing/2014/main" id="{FAB10AD6-3EAF-4A70-952E-D97CECEE799F}"/>
              </a:ext>
            </a:extLst>
          </p:cNvPr>
          <p:cNvSpPr>
            <a:spLocks noGrp="1"/>
          </p:cNvSpPr>
          <p:nvPr>
            <p:ph type="sldNum" sz="quarter" idx="4"/>
          </p:nvPr>
        </p:nvSpPr>
        <p:spPr/>
        <p:txBody>
          <a:bodyPr/>
          <a:lstStyle/>
          <a:p>
            <a:pPr lvl="0"/>
            <a:fld id="{FAADACFB-7C71-4E89-89D2-7BBA40B7BFA9}" type="slidenum">
              <a:rPr lang="en-US" noProof="0" smtClean="0"/>
              <a:pPr lvl="0"/>
              <a:t>54</a:t>
            </a:fld>
            <a:endParaRPr lang="en-US" noProof="0"/>
          </a:p>
        </p:txBody>
      </p:sp>
      <p:sp>
        <p:nvSpPr>
          <p:cNvPr id="15" name="Text Placeholder 14"/>
          <p:cNvSpPr>
            <a:spLocks noGrp="1"/>
          </p:cNvSpPr>
          <p:nvPr>
            <p:ph type="body" sz="quarter" idx="13"/>
          </p:nvPr>
        </p:nvSpPr>
        <p:spPr>
          <a:xfrm>
            <a:off x="227073" y="1419224"/>
            <a:ext cx="4542809" cy="5057775"/>
          </a:xfrm>
        </p:spPr>
        <p:txBody>
          <a:bodyPr/>
          <a:lstStyle/>
          <a:p>
            <a:pPr lvl="0"/>
            <a:r>
              <a:rPr lang="en-US"/>
              <a:t>What is it</a:t>
            </a:r>
          </a:p>
          <a:p>
            <a:pPr lvl="1"/>
            <a:r>
              <a:rPr lang="en-US"/>
              <a:t>Third party tools can be can be an important part of a data migration, depending on customer situation and preference</a:t>
            </a:r>
          </a:p>
          <a:p>
            <a:pPr lvl="1"/>
            <a:r>
              <a:rPr lang="en-US"/>
              <a:t>This list is the set of third party tools that Microsoft recommends</a:t>
            </a:r>
          </a:p>
          <a:p>
            <a:pPr lvl="0"/>
            <a:r>
              <a:rPr lang="en-US"/>
              <a:t>When to use it</a:t>
            </a:r>
          </a:p>
          <a:p>
            <a:pPr lvl="1"/>
            <a:r>
              <a:rPr lang="en-US"/>
              <a:t>Use this checklist to find the right tools for customer data migration</a:t>
            </a:r>
          </a:p>
          <a:p>
            <a:pPr lvl="0"/>
            <a:r>
              <a:rPr lang="en-US"/>
              <a:t>How to access</a:t>
            </a:r>
          </a:p>
          <a:p>
            <a:pPr lvl="1"/>
            <a:r>
              <a:rPr lang="en-US">
                <a:hlinkClick r:id="rId8"/>
              </a:rPr>
              <a:t>The list is a core part of the Data Migration Guide</a:t>
            </a:r>
            <a:endParaRPr lang="en-US"/>
          </a:p>
        </p:txBody>
      </p:sp>
      <p:graphicFrame>
        <p:nvGraphicFramePr>
          <p:cNvPr id="13" name="Content Placeholder 4">
            <a:extLst>
              <a:ext uri="{FF2B5EF4-FFF2-40B4-BE49-F238E27FC236}">
                <a16:creationId xmlns:a16="http://schemas.microsoft.com/office/drawing/2014/main" id="{DD4257C1-DC56-4A61-9CBD-5D638AFF99DA}"/>
              </a:ext>
            </a:extLst>
          </p:cNvPr>
          <p:cNvGraphicFramePr>
            <a:graphicFrameLocks/>
          </p:cNvGraphicFramePr>
          <p:nvPr>
            <p:extLst>
              <p:ext uri="{D42A27DB-BD31-4B8C-83A1-F6EECF244321}">
                <p14:modId xmlns:p14="http://schemas.microsoft.com/office/powerpoint/2010/main" val="225933079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3" name="Table 2">
            <a:extLst>
              <a:ext uri="{FF2B5EF4-FFF2-40B4-BE49-F238E27FC236}">
                <a16:creationId xmlns:a16="http://schemas.microsoft.com/office/drawing/2014/main" id="{A498D91B-50C3-174B-A605-9ACC41199184}"/>
              </a:ext>
            </a:extLst>
          </p:cNvPr>
          <p:cNvGraphicFramePr>
            <a:graphicFrameLocks noGrp="1"/>
          </p:cNvGraphicFramePr>
          <p:nvPr>
            <p:extLst>
              <p:ext uri="{D42A27DB-BD31-4B8C-83A1-F6EECF244321}">
                <p14:modId xmlns:p14="http://schemas.microsoft.com/office/powerpoint/2010/main" val="1569070652"/>
              </p:ext>
            </p:extLst>
          </p:nvPr>
        </p:nvGraphicFramePr>
        <p:xfrm>
          <a:off x="5081287" y="1419223"/>
          <a:ext cx="6799308" cy="5317856"/>
        </p:xfrm>
        <a:graphic>
          <a:graphicData uri="http://schemas.openxmlformats.org/drawingml/2006/table">
            <a:tbl>
              <a:tblPr>
                <a:tableStyleId>{7DF18680-E054-41AD-8BC1-D1AEF772440D}</a:tableStyleId>
              </a:tblPr>
              <a:tblGrid>
                <a:gridCol w="1381241">
                  <a:extLst>
                    <a:ext uri="{9D8B030D-6E8A-4147-A177-3AD203B41FA5}">
                      <a16:colId xmlns:a16="http://schemas.microsoft.com/office/drawing/2014/main" val="2752822056"/>
                    </a:ext>
                  </a:extLst>
                </a:gridCol>
                <a:gridCol w="5418067">
                  <a:extLst>
                    <a:ext uri="{9D8B030D-6E8A-4147-A177-3AD203B41FA5}">
                      <a16:colId xmlns:a16="http://schemas.microsoft.com/office/drawing/2014/main" val="4265569934"/>
                    </a:ext>
                  </a:extLst>
                </a:gridCol>
              </a:tblGrid>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Segoe UI" panose="020B0502040204020203" pitchFamily="34" charset="0"/>
                          <a:hlinkClick r:id="rId9"/>
                        </a:rPr>
                        <a:t>Attunity Replicate</a:t>
                      </a:r>
                      <a:r>
                        <a:rPr kumimoji="0" lang="en-US" altLang="en-US" sz="1200" b="0" i="0" u="none" strike="noStrike" cap="none" normalizeH="0" baseline="0">
                          <a:ln>
                            <a:noFill/>
                          </a:ln>
                          <a:solidFill>
                            <a:schemeClr val="tx1"/>
                          </a:solidFill>
                          <a:effectLst/>
                          <a:latin typeface="+mn-lt"/>
                          <a:cs typeface="Segoe UI" panose="020B0502040204020203" pitchFamily="34" charset="0"/>
                        </a:rPr>
                        <a:t> Empowers organizations to accelerate data replication across a wide range of heterogeneous databases.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151255853"/>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0"/>
                        </a:rPr>
                        <a:t>Striim</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Real-time platform enables companies the power of in-memory streaming data integration and intelligence into Azure.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174138659"/>
                  </a:ext>
                </a:extLst>
              </a:tr>
              <a:tr h="307132">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1"/>
                        </a:rPr>
                        <a:t>Ispirer</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Offers migration tools and services for Microsoft SQL Server and others.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1094643262"/>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2"/>
                        </a:rPr>
                        <a:t>Datometry Hyper-Q</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simplifies how enterprises manage existing, and develop new applications on cloud databases.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48712698"/>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3"/>
                        </a:rPr>
                        <a:t>Morphis Transformer</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helps with transforming an application into a new language; or modernize into a multi-tier architecture.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3287134928"/>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4"/>
                        </a:rPr>
                        <a:t>Corent</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Corent's</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SurPaaS</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is a fully integrated platform to automatically Analyze, Cloudify, and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SaaSify</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 any software application, without any programming.</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401952515"/>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5"/>
                        </a:rPr>
                        <a:t>Informatica</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Empowers data-driven digital transformation with ETL/ELT, data integration, management, quality and big data solutions for Azure.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361367892"/>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6"/>
                        </a:rPr>
                        <a:t>QuerySurge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Automates the task of validating data movement from an on-premises data warehouse installation to an Azure Cloud installation.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062550773"/>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7"/>
                        </a:rPr>
                        <a:t>Movere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Automates inventory, collection, analysis, and visualization of data, providing answers to usage and infrastructure questions with extraordinary precision.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1327101379"/>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8"/>
                        </a:rPr>
                        <a:t>Cloudamize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Cloud analytics platform offers precision analytics and powerful automation to improve the speed and accuracy of moving to the cloud.</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5977358"/>
                  </a:ext>
                </a:extLst>
              </a:tr>
            </a:tbl>
          </a:graphicData>
        </a:graphic>
      </p:graphicFrame>
      <p:pic>
        <p:nvPicPr>
          <p:cNvPr id="30" name="Picture 29">
            <a:extLst>
              <a:ext uri="{FF2B5EF4-FFF2-40B4-BE49-F238E27FC236}">
                <a16:creationId xmlns:a16="http://schemas.microsoft.com/office/drawing/2014/main" id="{818C5EA6-F90D-49FD-84FA-22362CDB0891}"/>
              </a:ext>
            </a:extLst>
          </p:cNvPr>
          <p:cNvPicPr>
            <a:picLocks noChangeAspect="1"/>
          </p:cNvPicPr>
          <p:nvPr/>
        </p:nvPicPr>
        <p:blipFill>
          <a:blip r:embed="rId19"/>
          <a:stretch>
            <a:fillRect/>
          </a:stretch>
        </p:blipFill>
        <p:spPr>
          <a:xfrm>
            <a:off x="5266740" y="1590093"/>
            <a:ext cx="952932" cy="241990"/>
          </a:xfrm>
          <a:prstGeom prst="rect">
            <a:avLst/>
          </a:prstGeom>
        </p:spPr>
      </p:pic>
      <p:pic>
        <p:nvPicPr>
          <p:cNvPr id="31" name="Picture 30">
            <a:extLst>
              <a:ext uri="{FF2B5EF4-FFF2-40B4-BE49-F238E27FC236}">
                <a16:creationId xmlns:a16="http://schemas.microsoft.com/office/drawing/2014/main" id="{EA2F4F97-D18F-49E7-B803-B02F55FCFD50}"/>
              </a:ext>
            </a:extLst>
          </p:cNvPr>
          <p:cNvPicPr>
            <a:picLocks noChangeAspect="1"/>
          </p:cNvPicPr>
          <p:nvPr/>
        </p:nvPicPr>
        <p:blipFill>
          <a:blip r:embed="rId20"/>
          <a:stretch>
            <a:fillRect/>
          </a:stretch>
        </p:blipFill>
        <p:spPr>
          <a:xfrm>
            <a:off x="5356902" y="2096055"/>
            <a:ext cx="772608" cy="295016"/>
          </a:xfrm>
          <a:prstGeom prst="rect">
            <a:avLst/>
          </a:prstGeom>
        </p:spPr>
      </p:pic>
      <p:pic>
        <p:nvPicPr>
          <p:cNvPr id="13312" name="Picture 13311">
            <a:extLst>
              <a:ext uri="{FF2B5EF4-FFF2-40B4-BE49-F238E27FC236}">
                <a16:creationId xmlns:a16="http://schemas.microsoft.com/office/drawing/2014/main" id="{58033407-E212-4183-972B-35484DA6AE4D}"/>
              </a:ext>
            </a:extLst>
          </p:cNvPr>
          <p:cNvPicPr>
            <a:picLocks noChangeAspect="1"/>
          </p:cNvPicPr>
          <p:nvPr/>
        </p:nvPicPr>
        <p:blipFill>
          <a:blip r:embed="rId21"/>
          <a:stretch>
            <a:fillRect/>
          </a:stretch>
        </p:blipFill>
        <p:spPr>
          <a:xfrm>
            <a:off x="5299286" y="2549212"/>
            <a:ext cx="887840" cy="278996"/>
          </a:xfrm>
          <a:prstGeom prst="rect">
            <a:avLst/>
          </a:prstGeom>
        </p:spPr>
      </p:pic>
      <p:pic>
        <p:nvPicPr>
          <p:cNvPr id="13313" name="Picture 13312">
            <a:extLst>
              <a:ext uri="{FF2B5EF4-FFF2-40B4-BE49-F238E27FC236}">
                <a16:creationId xmlns:a16="http://schemas.microsoft.com/office/drawing/2014/main" id="{A89739B5-8368-4601-8DEB-4538C7ED0154}"/>
              </a:ext>
            </a:extLst>
          </p:cNvPr>
          <p:cNvPicPr>
            <a:picLocks noChangeAspect="1"/>
          </p:cNvPicPr>
          <p:nvPr/>
        </p:nvPicPr>
        <p:blipFill>
          <a:blip r:embed="rId22"/>
          <a:stretch>
            <a:fillRect/>
          </a:stretch>
        </p:blipFill>
        <p:spPr>
          <a:xfrm>
            <a:off x="5284184" y="3098638"/>
            <a:ext cx="938364" cy="153640"/>
          </a:xfrm>
          <a:prstGeom prst="rect">
            <a:avLst/>
          </a:prstGeom>
        </p:spPr>
      </p:pic>
      <p:pic>
        <p:nvPicPr>
          <p:cNvPr id="13314" name="Picture 13313">
            <a:extLst>
              <a:ext uri="{FF2B5EF4-FFF2-40B4-BE49-F238E27FC236}">
                <a16:creationId xmlns:a16="http://schemas.microsoft.com/office/drawing/2014/main" id="{D2111332-9889-421A-A19B-275D1678C8DB}"/>
              </a:ext>
            </a:extLst>
          </p:cNvPr>
          <p:cNvPicPr>
            <a:picLocks noChangeAspect="1"/>
          </p:cNvPicPr>
          <p:nvPr/>
        </p:nvPicPr>
        <p:blipFill>
          <a:blip r:embed="rId23"/>
          <a:stretch>
            <a:fillRect/>
          </a:stretch>
        </p:blipFill>
        <p:spPr>
          <a:xfrm>
            <a:off x="5283363" y="3588409"/>
            <a:ext cx="919686" cy="194626"/>
          </a:xfrm>
          <a:prstGeom prst="rect">
            <a:avLst/>
          </a:prstGeom>
        </p:spPr>
      </p:pic>
      <p:pic>
        <p:nvPicPr>
          <p:cNvPr id="13321" name="Picture 13320">
            <a:extLst>
              <a:ext uri="{FF2B5EF4-FFF2-40B4-BE49-F238E27FC236}">
                <a16:creationId xmlns:a16="http://schemas.microsoft.com/office/drawing/2014/main" id="{51E8B921-0203-4CB8-8ACB-21A1E1E7F7CD}"/>
              </a:ext>
            </a:extLst>
          </p:cNvPr>
          <p:cNvPicPr>
            <a:picLocks noChangeAspect="1"/>
          </p:cNvPicPr>
          <p:nvPr/>
        </p:nvPicPr>
        <p:blipFill>
          <a:blip r:embed="rId24"/>
          <a:stretch>
            <a:fillRect/>
          </a:stretch>
        </p:blipFill>
        <p:spPr>
          <a:xfrm>
            <a:off x="5455592" y="4589400"/>
            <a:ext cx="575228" cy="331028"/>
          </a:xfrm>
          <a:prstGeom prst="rect">
            <a:avLst/>
          </a:prstGeom>
        </p:spPr>
      </p:pic>
      <p:pic>
        <p:nvPicPr>
          <p:cNvPr id="13323" name="Picture 13322">
            <a:extLst>
              <a:ext uri="{FF2B5EF4-FFF2-40B4-BE49-F238E27FC236}">
                <a16:creationId xmlns:a16="http://schemas.microsoft.com/office/drawing/2014/main" id="{D743BBB8-DA1E-4898-815B-65E9F2FBCB8F}"/>
              </a:ext>
            </a:extLst>
          </p:cNvPr>
          <p:cNvPicPr>
            <a:picLocks noChangeAspect="1"/>
          </p:cNvPicPr>
          <p:nvPr/>
        </p:nvPicPr>
        <p:blipFill>
          <a:blip r:embed="rId25"/>
          <a:stretch>
            <a:fillRect/>
          </a:stretch>
        </p:blipFill>
        <p:spPr>
          <a:xfrm>
            <a:off x="5303089" y="5199640"/>
            <a:ext cx="880234" cy="237460"/>
          </a:xfrm>
          <a:prstGeom prst="rect">
            <a:avLst/>
          </a:prstGeom>
        </p:spPr>
      </p:pic>
      <p:pic>
        <p:nvPicPr>
          <p:cNvPr id="13324" name="Picture 13323">
            <a:extLst>
              <a:ext uri="{FF2B5EF4-FFF2-40B4-BE49-F238E27FC236}">
                <a16:creationId xmlns:a16="http://schemas.microsoft.com/office/drawing/2014/main" id="{C2BF476E-F959-4794-9ADA-4C75DCDEBBBE}"/>
              </a:ext>
            </a:extLst>
          </p:cNvPr>
          <p:cNvPicPr>
            <a:picLocks noChangeAspect="1"/>
          </p:cNvPicPr>
          <p:nvPr/>
        </p:nvPicPr>
        <p:blipFill>
          <a:blip r:embed="rId26"/>
          <a:stretch>
            <a:fillRect/>
          </a:stretch>
        </p:blipFill>
        <p:spPr>
          <a:xfrm>
            <a:off x="5271011" y="5711357"/>
            <a:ext cx="944390" cy="224856"/>
          </a:xfrm>
          <a:prstGeom prst="rect">
            <a:avLst/>
          </a:prstGeom>
        </p:spPr>
      </p:pic>
      <p:pic>
        <p:nvPicPr>
          <p:cNvPr id="13326" name="Picture 13325">
            <a:extLst>
              <a:ext uri="{FF2B5EF4-FFF2-40B4-BE49-F238E27FC236}">
                <a16:creationId xmlns:a16="http://schemas.microsoft.com/office/drawing/2014/main" id="{122957F9-153E-4873-B2CA-AB53204812D3}"/>
              </a:ext>
            </a:extLst>
          </p:cNvPr>
          <p:cNvPicPr>
            <a:picLocks noChangeAspect="1"/>
          </p:cNvPicPr>
          <p:nvPr/>
        </p:nvPicPr>
        <p:blipFill>
          <a:blip r:embed="rId27"/>
          <a:stretch>
            <a:fillRect/>
          </a:stretch>
        </p:blipFill>
        <p:spPr>
          <a:xfrm>
            <a:off x="5249868" y="6278137"/>
            <a:ext cx="986676" cy="122686"/>
          </a:xfrm>
          <a:prstGeom prst="rect">
            <a:avLst/>
          </a:prstGeom>
        </p:spPr>
      </p:pic>
      <p:pic>
        <p:nvPicPr>
          <p:cNvPr id="2" name="Picture 1">
            <a:extLst>
              <a:ext uri="{FF2B5EF4-FFF2-40B4-BE49-F238E27FC236}">
                <a16:creationId xmlns:a16="http://schemas.microsoft.com/office/drawing/2014/main" id="{359F4225-783C-4CF1-B327-966E60715112}"/>
              </a:ext>
            </a:extLst>
          </p:cNvPr>
          <p:cNvPicPr>
            <a:picLocks noChangeAspect="1"/>
          </p:cNvPicPr>
          <p:nvPr/>
        </p:nvPicPr>
        <p:blipFill>
          <a:blip r:embed="rId28"/>
          <a:stretch>
            <a:fillRect/>
          </a:stretch>
        </p:blipFill>
        <p:spPr>
          <a:xfrm>
            <a:off x="5351520" y="4051250"/>
            <a:ext cx="845820" cy="304800"/>
          </a:xfrm>
          <a:prstGeom prst="rect">
            <a:avLst/>
          </a:prstGeom>
        </p:spPr>
      </p:pic>
    </p:spTree>
    <p:extLst>
      <p:ext uri="{BB962C8B-B14F-4D97-AF65-F5344CB8AC3E}">
        <p14:creationId xmlns:p14="http://schemas.microsoft.com/office/powerpoint/2010/main" val="15281183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C00E0A-8C30-4EB5-B55E-5B389F831206}"/>
              </a:ext>
            </a:extLst>
          </p:cNvPr>
          <p:cNvGraphicFramePr>
            <a:graphicFrameLocks noChangeAspect="1"/>
          </p:cNvGraphicFramePr>
          <p:nvPr>
            <p:custDataLst>
              <p:tags r:id="rId2"/>
            </p:custDataLst>
            <p:extLst>
              <p:ext uri="{D42A27DB-BD31-4B8C-83A1-F6EECF244321}">
                <p14:modId xmlns:p14="http://schemas.microsoft.com/office/powerpoint/2010/main" val="3688785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6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BC00E0A-8C30-4EB5-B55E-5B389F8312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110178-CA28-46BE-B2F7-76F8CA11472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Service</a:t>
            </a:r>
            <a:endParaRPr lang="en-US"/>
          </a:p>
        </p:txBody>
      </p:sp>
      <p:sp>
        <p:nvSpPr>
          <p:cNvPr id="5" name="Text Placeholder 4">
            <a:extLst>
              <a:ext uri="{FF2B5EF4-FFF2-40B4-BE49-F238E27FC236}">
                <a16:creationId xmlns:a16="http://schemas.microsoft.com/office/drawing/2014/main" id="{FEFDB2F1-A5FF-4E91-94D8-9ED314CDC16D}"/>
              </a:ext>
            </a:extLst>
          </p:cNvPr>
          <p:cNvSpPr>
            <a:spLocks noGrp="1"/>
          </p:cNvSpPr>
          <p:nvPr>
            <p:ph type="body" sz="quarter" idx="12"/>
          </p:nvPr>
        </p:nvSpPr>
        <p:spPr/>
        <p:txBody>
          <a:bodyPr/>
          <a:lstStyle/>
          <a:p>
            <a:r>
              <a:rPr lang="en-US"/>
              <a:t>Migrate a databases to Azure</a:t>
            </a:r>
          </a:p>
        </p:txBody>
      </p:sp>
      <p:sp>
        <p:nvSpPr>
          <p:cNvPr id="18" name="Slide Number Placeholder 17">
            <a:extLst>
              <a:ext uri="{FF2B5EF4-FFF2-40B4-BE49-F238E27FC236}">
                <a16:creationId xmlns:a16="http://schemas.microsoft.com/office/drawing/2014/main" id="{AF315418-69B6-4113-B8C0-C7DEBD65B4BB}"/>
              </a:ext>
            </a:extLst>
          </p:cNvPr>
          <p:cNvSpPr>
            <a:spLocks noGrp="1"/>
          </p:cNvSpPr>
          <p:nvPr>
            <p:ph type="sldNum" sz="quarter" idx="4"/>
          </p:nvPr>
        </p:nvSpPr>
        <p:spPr/>
        <p:txBody>
          <a:bodyPr/>
          <a:lstStyle/>
          <a:p>
            <a:fld id="{FAADACFB-7C71-4E89-89D2-7BBA40B7BFA9}" type="slidenum">
              <a:rPr lang="en-US" smtClean="0"/>
              <a:pPr/>
              <a:t>55</a:t>
            </a:fld>
            <a:endParaRPr lang="en-US"/>
          </a:p>
        </p:txBody>
      </p:sp>
      <p:sp>
        <p:nvSpPr>
          <p:cNvPr id="15" name="Text Placeholder 14"/>
          <p:cNvSpPr>
            <a:spLocks noGrp="1"/>
          </p:cNvSpPr>
          <p:nvPr>
            <p:ph type="body" sz="quarter" idx="13"/>
          </p:nvPr>
        </p:nvSpPr>
        <p:spPr>
          <a:xfrm>
            <a:off x="227073" y="1419224"/>
            <a:ext cx="6575172" cy="5057775"/>
          </a:xfrm>
        </p:spPr>
        <p:txBody>
          <a:bodyPr/>
          <a:lstStyle/>
          <a:p>
            <a:pPr lvl="0"/>
            <a:r>
              <a:rPr lang="en-US"/>
              <a:t>What is it</a:t>
            </a:r>
          </a:p>
          <a:p>
            <a:pPr lvl="1"/>
            <a:r>
              <a:rPr lang="en-US" sz="1400"/>
              <a:t>The Azure Database Migration Service is a fully managed service, available in most Azure regions, designed to enable seamless migrations from multiple database sources to Azure Data platforms with minimal downtime</a:t>
            </a:r>
          </a:p>
          <a:p>
            <a:pPr lvl="0"/>
            <a:r>
              <a:rPr lang="en-US"/>
              <a:t>Supported scenarios</a:t>
            </a:r>
          </a:p>
          <a:p>
            <a:pPr lvl="1"/>
            <a:r>
              <a:rPr lang="en-US" sz="1400"/>
              <a:t>The service supports migrations from SQL Server to Azure SQL Database</a:t>
            </a:r>
          </a:p>
          <a:p>
            <a:pPr lvl="1"/>
            <a:r>
              <a:rPr lang="en-US" sz="1400"/>
              <a:t>Go to the Azure portal now to start using the Azure Database Migration Service for this scenario</a:t>
            </a:r>
          </a:p>
          <a:p>
            <a:pPr lvl="1"/>
            <a:r>
              <a:rPr lang="en-US" sz="1400"/>
              <a:t>Migration from SQL Server to Azure SQL Database Managed Instance is in public preview</a:t>
            </a:r>
          </a:p>
          <a:p>
            <a:pPr lvl="0"/>
            <a:r>
              <a:rPr lang="en-US"/>
              <a:t>How to access</a:t>
            </a:r>
          </a:p>
          <a:p>
            <a:pPr lvl="1"/>
            <a:r>
              <a:rPr lang="en-US" sz="1400">
                <a:hlinkClick r:id="rId7"/>
              </a:rPr>
              <a:t>Full details</a:t>
            </a:r>
            <a:r>
              <a:rPr lang="en-US" sz="1400"/>
              <a:t> on how to access the tool and walk throughs</a:t>
            </a:r>
          </a:p>
          <a:p>
            <a:pPr lvl="1"/>
            <a:r>
              <a:rPr lang="en-US" sz="1400">
                <a:hlinkClick r:id="rId8"/>
              </a:rPr>
              <a:t>Regional availability</a:t>
            </a:r>
            <a:endParaRPr lang="en-US" sz="1400"/>
          </a:p>
        </p:txBody>
      </p:sp>
      <p:grpSp>
        <p:nvGrpSpPr>
          <p:cNvPr id="29" name="Group 28">
            <a:extLst>
              <a:ext uri="{FF2B5EF4-FFF2-40B4-BE49-F238E27FC236}">
                <a16:creationId xmlns:a16="http://schemas.microsoft.com/office/drawing/2014/main" id="{2C05A117-1C36-4CA2-8A5D-1717EAD5972C}"/>
              </a:ext>
            </a:extLst>
          </p:cNvPr>
          <p:cNvGrpSpPr/>
          <p:nvPr/>
        </p:nvGrpSpPr>
        <p:grpSpPr>
          <a:xfrm>
            <a:off x="7762455" y="1428750"/>
            <a:ext cx="4126583" cy="4118610"/>
            <a:chOff x="7210811" y="1428749"/>
            <a:chExt cx="4678228" cy="4669189"/>
          </a:xfrm>
        </p:grpSpPr>
        <p:pic>
          <p:nvPicPr>
            <p:cNvPr id="2" name="Picture 1">
              <a:extLst>
                <a:ext uri="{FF2B5EF4-FFF2-40B4-BE49-F238E27FC236}">
                  <a16:creationId xmlns:a16="http://schemas.microsoft.com/office/drawing/2014/main" id="{6694FDF5-16A5-E54B-BF7E-00A9E27F83E0}"/>
                </a:ext>
              </a:extLst>
            </p:cNvPr>
            <p:cNvPicPr>
              <a:picLocks noChangeAspect="1"/>
            </p:cNvPicPr>
            <p:nvPr/>
          </p:nvPicPr>
          <p:blipFill>
            <a:blip r:embed="rId9"/>
            <a:stretch>
              <a:fillRect/>
            </a:stretch>
          </p:blipFill>
          <p:spPr>
            <a:xfrm>
              <a:off x="7769667" y="1428749"/>
              <a:ext cx="4119372" cy="2678116"/>
            </a:xfrm>
            <a:prstGeom prst="rect">
              <a:avLst/>
            </a:prstGeom>
            <a:ln w="3175">
              <a:solidFill>
                <a:schemeClr val="bg1">
                  <a:lumMod val="75000"/>
                </a:schemeClr>
              </a:solidFill>
            </a:ln>
          </p:spPr>
        </p:pic>
        <p:pic>
          <p:nvPicPr>
            <p:cNvPr id="3" name="Picture 2">
              <a:extLst>
                <a:ext uri="{FF2B5EF4-FFF2-40B4-BE49-F238E27FC236}">
                  <a16:creationId xmlns:a16="http://schemas.microsoft.com/office/drawing/2014/main" id="{22C4AABE-8039-1C4E-9B13-497F196415BE}"/>
                </a:ext>
              </a:extLst>
            </p:cNvPr>
            <p:cNvPicPr>
              <a:picLocks noChangeAspect="1"/>
            </p:cNvPicPr>
            <p:nvPr/>
          </p:nvPicPr>
          <p:blipFill>
            <a:blip r:embed="rId10"/>
            <a:stretch>
              <a:fillRect/>
            </a:stretch>
          </p:blipFill>
          <p:spPr>
            <a:xfrm>
              <a:off x="10064953" y="2012061"/>
              <a:ext cx="1564677" cy="3712464"/>
            </a:xfrm>
            <a:prstGeom prst="rect">
              <a:avLst/>
            </a:prstGeom>
            <a:ln w="3175">
              <a:solidFill>
                <a:schemeClr val="bg1">
                  <a:lumMod val="75000"/>
                </a:schemeClr>
              </a:solidFill>
            </a:ln>
          </p:spPr>
        </p:pic>
        <p:pic>
          <p:nvPicPr>
            <p:cNvPr id="7" name="Picture 6">
              <a:extLst>
                <a:ext uri="{FF2B5EF4-FFF2-40B4-BE49-F238E27FC236}">
                  <a16:creationId xmlns:a16="http://schemas.microsoft.com/office/drawing/2014/main" id="{1B2D1593-EB37-3A48-A834-D65C407CB503}"/>
                </a:ext>
              </a:extLst>
            </p:cNvPr>
            <p:cNvPicPr>
              <a:picLocks noChangeAspect="1"/>
            </p:cNvPicPr>
            <p:nvPr/>
          </p:nvPicPr>
          <p:blipFill>
            <a:blip r:embed="rId11"/>
            <a:stretch>
              <a:fillRect/>
            </a:stretch>
          </p:blipFill>
          <p:spPr>
            <a:xfrm>
              <a:off x="7210811" y="3493555"/>
              <a:ext cx="4148953" cy="2604383"/>
            </a:xfrm>
            <a:prstGeom prst="rect">
              <a:avLst/>
            </a:prstGeom>
            <a:ln w="3175">
              <a:solidFill>
                <a:schemeClr val="bg1">
                  <a:lumMod val="75000"/>
                </a:schemeClr>
              </a:solidFill>
            </a:ln>
          </p:spPr>
        </p:pic>
      </p:grpSp>
      <p:graphicFrame>
        <p:nvGraphicFramePr>
          <p:cNvPr id="14" name="Content Placeholder 4">
            <a:extLst>
              <a:ext uri="{FF2B5EF4-FFF2-40B4-BE49-F238E27FC236}">
                <a16:creationId xmlns:a16="http://schemas.microsoft.com/office/drawing/2014/main" id="{E464F751-4A90-4208-B170-04FF107A928D}"/>
              </a:ext>
            </a:extLst>
          </p:cNvPr>
          <p:cNvGraphicFramePr>
            <a:graphicFrameLocks/>
          </p:cNvGraphicFramePr>
          <p:nvPr>
            <p:extLst>
              <p:ext uri="{D42A27DB-BD31-4B8C-83A1-F6EECF244321}">
                <p14:modId xmlns:p14="http://schemas.microsoft.com/office/powerpoint/2010/main" val="81143402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044790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F31D147-7169-4758-B7BC-908A2380D97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5"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CF31D147-7169-4758-B7BC-908A2380D97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98978D1-CC7B-420A-976D-B56FD46DF176}"/>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 Box (Preview)</a:t>
            </a:r>
            <a:endParaRPr lang="en-US"/>
          </a:p>
        </p:txBody>
      </p:sp>
      <p:sp>
        <p:nvSpPr>
          <p:cNvPr id="5" name="Text Placeholder 4">
            <a:extLst>
              <a:ext uri="{FF2B5EF4-FFF2-40B4-BE49-F238E27FC236}">
                <a16:creationId xmlns:a16="http://schemas.microsoft.com/office/drawing/2014/main" id="{DAF7B088-EC5D-4962-BD93-98D3049FBC37}"/>
              </a:ext>
            </a:extLst>
          </p:cNvPr>
          <p:cNvSpPr>
            <a:spLocks noGrp="1"/>
          </p:cNvSpPr>
          <p:nvPr>
            <p:ph type="body" sz="quarter" idx="12"/>
          </p:nvPr>
        </p:nvSpPr>
        <p:spPr/>
        <p:txBody>
          <a:bodyPr/>
          <a:lstStyle/>
          <a:p>
            <a:r>
              <a:rPr lang="en-US"/>
              <a:t>Secure ruggedized appliance for data transfer</a:t>
            </a:r>
          </a:p>
        </p:txBody>
      </p:sp>
      <p:sp>
        <p:nvSpPr>
          <p:cNvPr id="20" name="Slide Number Placeholder 19">
            <a:extLst>
              <a:ext uri="{FF2B5EF4-FFF2-40B4-BE49-F238E27FC236}">
                <a16:creationId xmlns:a16="http://schemas.microsoft.com/office/drawing/2014/main" id="{B4480288-109F-456F-A1DA-1F67F4A19B90}"/>
              </a:ext>
            </a:extLst>
          </p:cNvPr>
          <p:cNvSpPr>
            <a:spLocks noGrp="1"/>
          </p:cNvSpPr>
          <p:nvPr>
            <p:ph type="sldNum" sz="quarter" idx="4"/>
          </p:nvPr>
        </p:nvSpPr>
        <p:spPr/>
        <p:txBody>
          <a:bodyPr/>
          <a:lstStyle/>
          <a:p>
            <a:fld id="{FAADACFB-7C71-4E89-89D2-7BBA40B7BFA9}" type="slidenum">
              <a:rPr lang="en-US" smtClean="0"/>
              <a:pPr/>
              <a:t>56</a:t>
            </a:fld>
            <a:endParaRPr lang="en-US"/>
          </a:p>
        </p:txBody>
      </p:sp>
      <p:sp>
        <p:nvSpPr>
          <p:cNvPr id="15" name="Text Placeholder 14"/>
          <p:cNvSpPr>
            <a:spLocks noGrp="1"/>
          </p:cNvSpPr>
          <p:nvPr>
            <p:ph type="body" sz="quarter" idx="13"/>
          </p:nvPr>
        </p:nvSpPr>
        <p:spPr/>
        <p:txBody>
          <a:bodyPr/>
          <a:lstStyle/>
          <a:p>
            <a:pPr lvl="0"/>
            <a:r>
              <a:rPr lang="en-US"/>
              <a:t>What is it</a:t>
            </a:r>
          </a:p>
          <a:p>
            <a:pPr lvl="1"/>
            <a:r>
              <a:rPr lang="en-US"/>
              <a:t>The Azure Data Box service enables the transfer large amounts of data to Azure where network-based transfer is constrained by time, availability, or cost</a:t>
            </a:r>
          </a:p>
          <a:p>
            <a:pPr lvl="1"/>
            <a:r>
              <a:rPr lang="en-US"/>
              <a:t>It is secure (256 bit-AES encryption) and easy to use (built in administration capabilities) to deliver a quick and simple method for transfer of customer data to Azure</a:t>
            </a:r>
          </a:p>
          <a:p>
            <a:pPr lvl="0"/>
            <a:r>
              <a:rPr lang="en-US"/>
              <a:t>When to use it</a:t>
            </a:r>
          </a:p>
          <a:p>
            <a:pPr lvl="1"/>
            <a:r>
              <a:rPr lang="en-US"/>
              <a:t>The service is in preview today (June 2018)</a:t>
            </a:r>
          </a:p>
          <a:p>
            <a:pPr lvl="1"/>
            <a:r>
              <a:rPr lang="en-US"/>
              <a:t>The Azure Data Box service is built to transfer large (terabytes) amounts of data to Azure</a:t>
            </a:r>
          </a:p>
          <a:p>
            <a:pPr lvl="0"/>
            <a:r>
              <a:rPr lang="en-US"/>
              <a:t>How to access it</a:t>
            </a:r>
          </a:p>
          <a:p>
            <a:pPr lvl="1"/>
            <a:r>
              <a:rPr lang="en-US"/>
              <a:t>Request a Data Box today - </a:t>
            </a:r>
            <a:r>
              <a:rPr lang="en-US">
                <a:hlinkClick r:id="rId7"/>
              </a:rPr>
              <a:t>Preview Sign Up</a:t>
            </a:r>
            <a:br>
              <a:rPr lang="en-US"/>
            </a:br>
            <a:r>
              <a:rPr lang="en-US"/>
              <a:t>(requires Azure account)</a:t>
            </a:r>
          </a:p>
          <a:p>
            <a:pPr lvl="1"/>
            <a:r>
              <a:rPr lang="en-US">
                <a:hlinkClick r:id="rId8"/>
              </a:rPr>
              <a:t>Pricing</a:t>
            </a:r>
            <a:r>
              <a:rPr lang="en-US"/>
              <a:t> (standard Azure storage rates apply after transfer)</a:t>
            </a:r>
          </a:p>
          <a:p>
            <a:pPr lvl="1"/>
            <a:r>
              <a:rPr lang="en-US">
                <a:hlinkClick r:id="rId9"/>
              </a:rPr>
              <a:t>Additional service information</a:t>
            </a:r>
            <a:endParaRPr lang="en-US"/>
          </a:p>
          <a:p>
            <a:pPr lvl="1"/>
            <a:r>
              <a:rPr lang="en-US">
                <a:hlinkClick r:id="rId10"/>
              </a:rPr>
              <a:t>Azure Storage Documentation</a:t>
            </a:r>
            <a:endParaRPr lang="en-US"/>
          </a:p>
        </p:txBody>
      </p:sp>
      <p:graphicFrame>
        <p:nvGraphicFramePr>
          <p:cNvPr id="13" name="Content Placeholder 4">
            <a:extLst>
              <a:ext uri="{FF2B5EF4-FFF2-40B4-BE49-F238E27FC236}">
                <a16:creationId xmlns:a16="http://schemas.microsoft.com/office/drawing/2014/main" id="{0B0E6A5A-B1E3-4DB5-B574-18E2B8DD6740}"/>
              </a:ext>
            </a:extLst>
          </p:cNvPr>
          <p:cNvGraphicFramePr>
            <a:graphicFrameLocks/>
          </p:cNvGraphicFramePr>
          <p:nvPr>
            <p:extLst>
              <p:ext uri="{D42A27DB-BD31-4B8C-83A1-F6EECF244321}">
                <p14:modId xmlns:p14="http://schemas.microsoft.com/office/powerpoint/2010/main" val="377468962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B266DC56-98DC-B848-A3A3-AE823B97976D}"/>
              </a:ext>
            </a:extLst>
          </p:cNvPr>
          <p:cNvPicPr>
            <a:picLocks noChangeAspect="1"/>
          </p:cNvPicPr>
          <p:nvPr/>
        </p:nvPicPr>
        <p:blipFill rotWithShape="1">
          <a:blip r:embed="rId11">
            <a:clrChange>
              <a:clrFrom>
                <a:srgbClr val="FFFFFF"/>
              </a:clrFrom>
              <a:clrTo>
                <a:srgbClr val="FFFFFF">
                  <a:alpha val="0"/>
                </a:srgbClr>
              </a:clrTo>
            </a:clrChange>
          </a:blip>
          <a:srcRect l="27698" t="12616" r="38126" b="18510"/>
          <a:stretch/>
        </p:blipFill>
        <p:spPr>
          <a:xfrm>
            <a:off x="6984602" y="1985603"/>
            <a:ext cx="2308454" cy="2924704"/>
          </a:xfrm>
          <a:prstGeom prst="rect">
            <a:avLst/>
          </a:prstGeom>
        </p:spPr>
      </p:pic>
      <p:sp>
        <p:nvSpPr>
          <p:cNvPr id="2" name="TextBox 1">
            <a:extLst>
              <a:ext uri="{FF2B5EF4-FFF2-40B4-BE49-F238E27FC236}">
                <a16:creationId xmlns:a16="http://schemas.microsoft.com/office/drawing/2014/main" id="{E2039FFC-3F9D-43BA-9F0C-46CDD305AEF5}"/>
              </a:ext>
            </a:extLst>
          </p:cNvPr>
          <p:cNvSpPr txBox="1"/>
          <p:nvPr/>
        </p:nvSpPr>
        <p:spPr>
          <a:xfrm>
            <a:off x="9516140" y="2851919"/>
            <a:ext cx="2294861" cy="1277273"/>
          </a:xfrm>
          <a:prstGeom prst="rect">
            <a:avLst/>
          </a:prstGeom>
        </p:spPr>
        <p:txBody>
          <a:bodyPr vert="horz" wrap="square" lIns="91440" tIns="91440" rIns="91440" bIns="91440" rtlCol="0" anchor="t">
            <a:spAutoFit/>
          </a:bodyPr>
          <a:lstStyle/>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Fast</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Secure &amp; Rugged</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Easy to use</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Partner Supported</a:t>
            </a:r>
            <a:endParaRPr lang="en-US" sz="1400">
              <a:latin typeface="Segoe UI" pitchFamily="34" charset="0"/>
              <a:ea typeface="Segoe UI" pitchFamily="34" charset="0"/>
              <a:cs typeface="Segoe UI" pitchFamily="34" charset="0"/>
            </a:endParaRPr>
          </a:p>
        </p:txBody>
      </p:sp>
      <p:sp>
        <p:nvSpPr>
          <p:cNvPr id="16" name="TextBox 15">
            <a:extLst>
              <a:ext uri="{FF2B5EF4-FFF2-40B4-BE49-F238E27FC236}">
                <a16:creationId xmlns:a16="http://schemas.microsoft.com/office/drawing/2014/main" id="{AA1D6179-9190-4839-8530-E6AC4C663B66}"/>
              </a:ext>
            </a:extLst>
          </p:cNvPr>
          <p:cNvSpPr txBox="1"/>
          <p:nvPr/>
        </p:nvSpPr>
        <p:spPr>
          <a:xfrm>
            <a:off x="6551613" y="4954715"/>
            <a:ext cx="5337114" cy="1261884"/>
          </a:xfrm>
          <a:prstGeom prst="rect">
            <a:avLst/>
          </a:prstGeom>
        </p:spPr>
        <p:txBody>
          <a:bodyPr vert="horz" wrap="square" lIns="91440" tIns="91440" rIns="91440" bIns="91440" rtlCol="0" anchor="t">
            <a:spAutoFit/>
          </a:bodyPr>
          <a:lstStyle/>
          <a:p>
            <a:pPr algn="ctr">
              <a:buClr>
                <a:schemeClr val="accent4"/>
              </a:buClr>
            </a:pPr>
            <a:r>
              <a:rPr lang="en-IN" sz="1400">
                <a:latin typeface="Segoe UI" pitchFamily="34" charset="0"/>
                <a:ea typeface="Segoe UI" pitchFamily="34" charset="0"/>
                <a:cs typeface="Segoe UI" pitchFamily="34" charset="0"/>
              </a:rPr>
              <a:t>Azure Data Box Service lets you move hundreds of terabytes of data into Azure with high speed using secure transfer appliances. We accelerate the movement of your data by shipping you a proprietary, secure, and tamper-resistant transfer appliance and handle the end-to-end logistics. </a:t>
            </a:r>
            <a:r>
              <a:rPr lang="en-IN" sz="1400">
                <a:solidFill>
                  <a:schemeClr val="accent4"/>
                </a:solidFill>
                <a:latin typeface="Segoe UI" pitchFamily="34" charset="0"/>
                <a:ea typeface="Segoe UI" pitchFamily="34" charset="0"/>
                <a:cs typeface="Segoe UI" pitchFamily="34" charset="0"/>
              </a:rPr>
              <a:t>Learn more</a:t>
            </a:r>
            <a:endParaRPr lang="en-US" sz="1400">
              <a:solidFill>
                <a:schemeClr val="accent4"/>
              </a:solidFill>
              <a:latin typeface="Segoe UI" pitchFamily="34" charset="0"/>
              <a:ea typeface="Segoe UI" pitchFamily="34" charset="0"/>
              <a:cs typeface="Segoe UI" pitchFamily="34" charset="0"/>
            </a:endParaRPr>
          </a:p>
        </p:txBody>
      </p:sp>
      <p:sp>
        <p:nvSpPr>
          <p:cNvPr id="3" name="Rectangle 2">
            <a:extLst>
              <a:ext uri="{FF2B5EF4-FFF2-40B4-BE49-F238E27FC236}">
                <a16:creationId xmlns:a16="http://schemas.microsoft.com/office/drawing/2014/main" id="{9896F72E-638F-4684-8A1A-9F33F31D6D6B}"/>
              </a:ext>
            </a:extLst>
          </p:cNvPr>
          <p:cNvSpPr/>
          <p:nvPr/>
        </p:nvSpPr>
        <p:spPr>
          <a:xfrm>
            <a:off x="6551613" y="1419225"/>
            <a:ext cx="5337114" cy="505777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a:buClr>
                <a:srgbClr val="00BCF2"/>
              </a:buClr>
            </a:pPr>
            <a:r>
              <a:rPr lang="en-IN">
                <a:solidFill>
                  <a:srgbClr val="505050"/>
                </a:solidFill>
                <a:latin typeface="Segoe UI" pitchFamily="34" charset="0"/>
                <a:ea typeface="Segoe UI" pitchFamily="34" charset="0"/>
                <a:cs typeface="Segoe UI" pitchFamily="34" charset="0"/>
              </a:rPr>
              <a:t>Azure Data Box </a:t>
            </a:r>
            <a:r>
              <a:rPr lang="en-IN" baseline="30000">
                <a:solidFill>
                  <a:srgbClr val="505050"/>
                </a:solidFill>
                <a:latin typeface="Segoe UI" pitchFamily="34" charset="0"/>
                <a:ea typeface="Segoe UI" pitchFamily="34" charset="0"/>
                <a:cs typeface="Segoe UI" pitchFamily="34" charset="0"/>
              </a:rPr>
              <a:t>Preview</a:t>
            </a:r>
            <a:endParaRPr lang="en-US" baseline="30000">
              <a:solidFill>
                <a:srgbClr val="50505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4144285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Partner Technical Support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386028990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F12D371-FE34-44DA-A778-B8263D212CD4}"/>
              </a:ext>
            </a:extLst>
          </p:cNvPr>
          <p:cNvGraphicFramePr>
            <a:graphicFrameLocks noChangeAspect="1"/>
          </p:cNvGraphicFramePr>
          <p:nvPr>
            <p:custDataLst>
              <p:tags r:id="rId2"/>
            </p:custDataLst>
            <p:extLst>
              <p:ext uri="{D42A27DB-BD31-4B8C-83A1-F6EECF244321}">
                <p14:modId xmlns:p14="http://schemas.microsoft.com/office/powerpoint/2010/main" val="566426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33"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7F12D371-FE34-44DA-A778-B8263D212C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84ABD10-A062-49DE-A046-9F3E6B49C4D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Community Support</a:t>
            </a:r>
            <a:endParaRPr lang="en-US"/>
          </a:p>
        </p:txBody>
      </p:sp>
      <p:sp>
        <p:nvSpPr>
          <p:cNvPr id="12" name="Text Placeholder 11">
            <a:extLst>
              <a:ext uri="{FF2B5EF4-FFF2-40B4-BE49-F238E27FC236}">
                <a16:creationId xmlns:a16="http://schemas.microsoft.com/office/drawing/2014/main" id="{4FC9044C-3FA6-4F7D-A356-0108682F0249}"/>
              </a:ext>
            </a:extLst>
          </p:cNvPr>
          <p:cNvSpPr>
            <a:spLocks noGrp="1"/>
          </p:cNvSpPr>
          <p:nvPr>
            <p:ph type="body" sz="quarter" idx="12"/>
          </p:nvPr>
        </p:nvSpPr>
        <p:spPr/>
        <p:txBody>
          <a:bodyPr/>
          <a:lstStyle/>
          <a:p>
            <a:r>
              <a:rPr lang="en-US"/>
              <a:t>Direct SME engagement through partner community </a:t>
            </a:r>
          </a:p>
        </p:txBody>
      </p:sp>
      <p:sp>
        <p:nvSpPr>
          <p:cNvPr id="15" name="Text Placeholder 14"/>
          <p:cNvSpPr>
            <a:spLocks noGrp="1"/>
          </p:cNvSpPr>
          <p:nvPr>
            <p:ph type="body" sz="quarter" idx="13"/>
          </p:nvPr>
        </p:nvSpPr>
        <p:spPr/>
        <p:txBody>
          <a:bodyPr/>
          <a:lstStyle/>
          <a:p>
            <a:pPr lvl="0"/>
            <a:r>
              <a:rPr lang="en-US"/>
              <a:t>What is it</a:t>
            </a:r>
          </a:p>
          <a:p>
            <a:pPr lvl="1"/>
            <a:r>
              <a:rPr lang="en-US" sz="1400"/>
              <a:t>The Azure Migration Partner Community is the best place for migration partners to interact with other partners and Microsoft engineers</a:t>
            </a:r>
          </a:p>
          <a:p>
            <a:pPr lvl="1"/>
            <a:r>
              <a:rPr lang="en-US" sz="1400"/>
              <a:t>The right place to keep up to date with Azure migration and to access the latest migration updates, events, trainings and other resources</a:t>
            </a:r>
          </a:p>
          <a:p>
            <a:pPr lvl="0"/>
            <a:r>
              <a:rPr lang="en-US"/>
              <a:t>When to use it</a:t>
            </a:r>
          </a:p>
          <a:p>
            <a:pPr lvl="1"/>
            <a:r>
              <a:rPr lang="en-US" sz="1400"/>
              <a:t>Recently launched- expected to be to the focus for migration specific content, and a place for partners to interact with peers and Microsoft experts</a:t>
            </a:r>
          </a:p>
          <a:p>
            <a:pPr lvl="0"/>
            <a:r>
              <a:rPr lang="en-US"/>
              <a:t>How to access</a:t>
            </a:r>
          </a:p>
          <a:p>
            <a:pPr lvl="1"/>
            <a:r>
              <a:rPr lang="en-US" sz="1400"/>
              <a:t>The </a:t>
            </a:r>
            <a:r>
              <a:rPr lang="en-US" sz="1400">
                <a:hlinkClick r:id="rId7"/>
              </a:rPr>
              <a:t>Azure Migration Partner Community</a:t>
            </a:r>
            <a:r>
              <a:rPr lang="en-US" sz="1400"/>
              <a:t> requires simple registration with the Microsoft Tech Community (</a:t>
            </a:r>
            <a:r>
              <a:rPr lang="en-US" sz="1400">
                <a:hlinkClick r:id="rId8"/>
              </a:rPr>
              <a:t>link to join</a:t>
            </a:r>
            <a:r>
              <a:rPr lang="en-US" sz="1400"/>
              <a:t>).</a:t>
            </a:r>
          </a:p>
          <a:p>
            <a:pPr lvl="0"/>
            <a:r>
              <a:rPr lang="en-US" sz="1400">
                <a:solidFill>
                  <a:srgbClr val="505050"/>
                </a:solidFill>
              </a:rPr>
              <a:t>Other relevant communities include:</a:t>
            </a:r>
          </a:p>
          <a:p>
            <a:pPr lvl="1"/>
            <a:r>
              <a:rPr lang="en-US" sz="1400">
                <a:hlinkClick r:id="rId9"/>
              </a:rPr>
              <a:t>Microsoft Partner Community</a:t>
            </a:r>
            <a:endParaRPr lang="en-US" sz="1400"/>
          </a:p>
          <a:p>
            <a:pPr lvl="1"/>
            <a:r>
              <a:rPr lang="en-US" sz="1400">
                <a:hlinkClick r:id="rId10"/>
              </a:rPr>
              <a:t>CSP Partners</a:t>
            </a:r>
          </a:p>
          <a:p>
            <a:pPr lvl="1"/>
            <a:r>
              <a:rPr lang="en-US" sz="1400">
                <a:hlinkClick r:id="rId10"/>
              </a:rPr>
              <a:t>Azure Support Community </a:t>
            </a:r>
            <a:endParaRPr lang="en-US" sz="1400"/>
          </a:p>
          <a:p>
            <a:pPr lvl="1"/>
            <a:r>
              <a:rPr lang="en-US" sz="1400">
                <a:hlinkClick r:id="rId11"/>
              </a:rPr>
              <a:t>Microsoft technical community</a:t>
            </a:r>
            <a:endParaRPr lang="en-US"/>
          </a:p>
        </p:txBody>
      </p:sp>
      <p:grpSp>
        <p:nvGrpSpPr>
          <p:cNvPr id="6" name="Group 5">
            <a:extLst>
              <a:ext uri="{FF2B5EF4-FFF2-40B4-BE49-F238E27FC236}">
                <a16:creationId xmlns:a16="http://schemas.microsoft.com/office/drawing/2014/main" id="{590D7A8F-98B5-465E-890F-84332F8CCB82}"/>
              </a:ext>
            </a:extLst>
          </p:cNvPr>
          <p:cNvGrpSpPr/>
          <p:nvPr/>
        </p:nvGrpSpPr>
        <p:grpSpPr>
          <a:xfrm>
            <a:off x="7413180" y="1419224"/>
            <a:ext cx="4480369" cy="5057776"/>
            <a:chOff x="6878320" y="749144"/>
            <a:chExt cx="4781550" cy="5397770"/>
          </a:xfrm>
        </p:grpSpPr>
        <p:pic>
          <p:nvPicPr>
            <p:cNvPr id="5" name="Picture 4">
              <a:extLst>
                <a:ext uri="{FF2B5EF4-FFF2-40B4-BE49-F238E27FC236}">
                  <a16:creationId xmlns:a16="http://schemas.microsoft.com/office/drawing/2014/main" id="{D94D0821-BB01-CE4D-9421-664958D2C63B}"/>
                </a:ext>
              </a:extLst>
            </p:cNvPr>
            <p:cNvPicPr>
              <a:picLocks noChangeAspect="1"/>
            </p:cNvPicPr>
            <p:nvPr/>
          </p:nvPicPr>
          <p:blipFill>
            <a:blip r:embed="rId12"/>
            <a:stretch>
              <a:fillRect/>
            </a:stretch>
          </p:blipFill>
          <p:spPr>
            <a:xfrm>
              <a:off x="6878320" y="749144"/>
              <a:ext cx="4781550" cy="1296825"/>
            </a:xfrm>
            <a:prstGeom prst="rect">
              <a:avLst/>
            </a:prstGeom>
          </p:spPr>
        </p:pic>
        <p:pic>
          <p:nvPicPr>
            <p:cNvPr id="7" name="Picture 6">
              <a:extLst>
                <a:ext uri="{FF2B5EF4-FFF2-40B4-BE49-F238E27FC236}">
                  <a16:creationId xmlns:a16="http://schemas.microsoft.com/office/drawing/2014/main" id="{EF3F9443-0003-104E-8241-F0ABF55BF7AE}"/>
                </a:ext>
              </a:extLst>
            </p:cNvPr>
            <p:cNvPicPr>
              <a:picLocks noChangeAspect="1"/>
            </p:cNvPicPr>
            <p:nvPr/>
          </p:nvPicPr>
          <p:blipFill>
            <a:blip r:embed="rId13"/>
            <a:stretch>
              <a:fillRect/>
            </a:stretch>
          </p:blipFill>
          <p:spPr>
            <a:xfrm>
              <a:off x="6878320" y="2045970"/>
              <a:ext cx="4781550" cy="4100944"/>
            </a:xfrm>
            <a:prstGeom prst="rect">
              <a:avLst/>
            </a:prstGeom>
          </p:spPr>
        </p:pic>
      </p:grpSp>
      <p:graphicFrame>
        <p:nvGraphicFramePr>
          <p:cNvPr id="18" name="Content Placeholder 4">
            <a:extLst>
              <a:ext uri="{FF2B5EF4-FFF2-40B4-BE49-F238E27FC236}">
                <a16:creationId xmlns:a16="http://schemas.microsoft.com/office/drawing/2014/main" id="{41750B43-6976-4E75-8ECB-ECD4670A97DE}"/>
              </a:ext>
            </a:extLst>
          </p:cNvPr>
          <p:cNvGraphicFramePr>
            <a:graphicFrameLocks/>
          </p:cNvGraphicFramePr>
          <p:nvPr>
            <p:extLst>
              <p:ext uri="{D42A27DB-BD31-4B8C-83A1-F6EECF244321}">
                <p14:modId xmlns:p14="http://schemas.microsoft.com/office/powerpoint/2010/main" val="288535009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9" name="Slide Number Placeholder 18">
            <a:extLst>
              <a:ext uri="{FF2B5EF4-FFF2-40B4-BE49-F238E27FC236}">
                <a16:creationId xmlns:a16="http://schemas.microsoft.com/office/drawing/2014/main" id="{5AE088A5-5F25-42D6-8CF9-04E1FC303E05}"/>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58</a:t>
            </a:fld>
            <a:endParaRPr lang="en-US">
              <a:solidFill>
                <a:srgbClr val="505050"/>
              </a:solidFill>
            </a:endParaRPr>
          </a:p>
        </p:txBody>
      </p:sp>
    </p:spTree>
    <p:extLst>
      <p:ext uri="{BB962C8B-B14F-4D97-AF65-F5344CB8AC3E}">
        <p14:creationId xmlns:p14="http://schemas.microsoft.com/office/powerpoint/2010/main" val="237001605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38BE7FE-F0FD-4439-8B17-C99E0ECD5E71}"/>
              </a:ext>
            </a:extLst>
          </p:cNvPr>
          <p:cNvGraphicFramePr>
            <a:graphicFrameLocks noChangeAspect="1"/>
          </p:cNvGraphicFramePr>
          <p:nvPr>
            <p:custDataLst>
              <p:tags r:id="rId2"/>
            </p:custDataLst>
            <p:extLst>
              <p:ext uri="{D42A27DB-BD31-4B8C-83A1-F6EECF244321}">
                <p14:modId xmlns:p14="http://schemas.microsoft.com/office/powerpoint/2010/main" val="3134768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7"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F38BE7FE-F0FD-4439-8B17-C99E0ECD5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68F866D-8B99-4730-BAE2-866E787230E7}"/>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Partner Technical Support</a:t>
            </a:r>
            <a:endParaRPr lang="en-US"/>
          </a:p>
        </p:txBody>
      </p:sp>
      <p:sp>
        <p:nvSpPr>
          <p:cNvPr id="5" name="Text Placeholder 4">
            <a:extLst>
              <a:ext uri="{FF2B5EF4-FFF2-40B4-BE49-F238E27FC236}">
                <a16:creationId xmlns:a16="http://schemas.microsoft.com/office/drawing/2014/main" id="{0FF12755-1A65-4A6C-BFF3-A1FA10D222AE}"/>
              </a:ext>
            </a:extLst>
          </p:cNvPr>
          <p:cNvSpPr>
            <a:spLocks noGrp="1"/>
          </p:cNvSpPr>
          <p:nvPr>
            <p:ph type="body" sz="quarter" idx="12"/>
          </p:nvPr>
        </p:nvSpPr>
        <p:spPr/>
        <p:txBody>
          <a:bodyPr/>
          <a:lstStyle/>
          <a:p>
            <a:r>
              <a:rPr lang="en-US"/>
              <a:t>Multiple technical support offers for different tiers of partners</a:t>
            </a:r>
          </a:p>
        </p:txBody>
      </p:sp>
      <p:sp>
        <p:nvSpPr>
          <p:cNvPr id="18" name="Slide Number Placeholder 17">
            <a:extLst>
              <a:ext uri="{FF2B5EF4-FFF2-40B4-BE49-F238E27FC236}">
                <a16:creationId xmlns:a16="http://schemas.microsoft.com/office/drawing/2014/main" id="{12247D52-FC5E-47CE-9AC0-8B6B451003DA}"/>
              </a:ext>
            </a:extLst>
          </p:cNvPr>
          <p:cNvSpPr>
            <a:spLocks noGrp="1"/>
          </p:cNvSpPr>
          <p:nvPr>
            <p:ph type="sldNum" sz="quarter" idx="4"/>
          </p:nvPr>
        </p:nvSpPr>
        <p:spPr/>
        <p:txBody>
          <a:bodyPr/>
          <a:lstStyle/>
          <a:p>
            <a:fld id="{FAADACFB-7C71-4E89-89D2-7BBA40B7BFA9}" type="slidenum">
              <a:rPr lang="en-US" smtClean="0"/>
              <a:pPr/>
              <a:t>59</a:t>
            </a:fld>
            <a:endParaRPr lang="en-US"/>
          </a:p>
        </p:txBody>
      </p:sp>
      <p:sp>
        <p:nvSpPr>
          <p:cNvPr id="15" name="Text Placeholder 14"/>
          <p:cNvSpPr>
            <a:spLocks noGrp="1"/>
          </p:cNvSpPr>
          <p:nvPr>
            <p:ph type="body" sz="quarter" idx="13"/>
          </p:nvPr>
        </p:nvSpPr>
        <p:spPr>
          <a:xfrm>
            <a:off x="227073" y="1419224"/>
            <a:ext cx="5594607" cy="5057775"/>
          </a:xfrm>
        </p:spPr>
        <p:txBody>
          <a:bodyPr/>
          <a:lstStyle/>
          <a:p>
            <a:pPr lvl="0"/>
            <a:r>
              <a:rPr lang="en-US"/>
              <a:t>What is it</a:t>
            </a:r>
          </a:p>
          <a:p>
            <a:pPr lvl="1"/>
            <a:r>
              <a:rPr lang="en-US"/>
              <a:t>A strong set of technical support offers for different partner tiers</a:t>
            </a:r>
          </a:p>
          <a:p>
            <a:pPr lvl="1"/>
            <a:r>
              <a:rPr lang="en-US"/>
              <a:t>Includes support tracking tools and ability to submit tickets on behalf of customers</a:t>
            </a:r>
          </a:p>
          <a:p>
            <a:pPr lvl="0"/>
            <a:r>
              <a:rPr lang="en-US"/>
              <a:t>When to use it</a:t>
            </a:r>
          </a:p>
          <a:p>
            <a:pPr lvl="1"/>
            <a:r>
              <a:rPr lang="en-US"/>
              <a:t>Leverage this for tricky customer situations, potential bugs and other issues</a:t>
            </a:r>
          </a:p>
          <a:p>
            <a:pPr lvl="0"/>
            <a:r>
              <a:rPr lang="en-US"/>
              <a:t>How to access</a:t>
            </a:r>
          </a:p>
          <a:p>
            <a:pPr lvl="1"/>
            <a:r>
              <a:rPr lang="en-US">
                <a:hlinkClick r:id="rId8"/>
              </a:rPr>
              <a:t>Technical Support</a:t>
            </a:r>
            <a:r>
              <a:rPr lang="en-US"/>
              <a:t> for Microsoft partners</a:t>
            </a:r>
          </a:p>
          <a:p>
            <a:pPr lvl="1"/>
            <a:r>
              <a:rPr lang="en-US">
                <a:hlinkClick r:id="rId9"/>
              </a:rPr>
              <a:t>Compare</a:t>
            </a:r>
            <a:r>
              <a:rPr lang="en-US"/>
              <a:t> partner support plans</a:t>
            </a:r>
          </a:p>
          <a:p>
            <a:pPr lvl="1"/>
            <a:r>
              <a:rPr lang="en-US"/>
              <a:t>Support </a:t>
            </a:r>
            <a:r>
              <a:rPr lang="en-US">
                <a:hlinkClick r:id="rId10"/>
              </a:rPr>
              <a:t>options</a:t>
            </a:r>
            <a:r>
              <a:rPr lang="en-US"/>
              <a:t> for Azure CSP partners</a:t>
            </a:r>
          </a:p>
          <a:p>
            <a:pPr lvl="1"/>
            <a:endParaRPr lang="en-US"/>
          </a:p>
        </p:txBody>
      </p:sp>
      <p:graphicFrame>
        <p:nvGraphicFramePr>
          <p:cNvPr id="14" name="Content Placeholder 4">
            <a:extLst>
              <a:ext uri="{FF2B5EF4-FFF2-40B4-BE49-F238E27FC236}">
                <a16:creationId xmlns:a16="http://schemas.microsoft.com/office/drawing/2014/main" id="{C2CDD64D-4BAE-4671-8852-147293681901}"/>
              </a:ext>
            </a:extLst>
          </p:cNvPr>
          <p:cNvGraphicFramePr>
            <a:graphicFrameLocks/>
          </p:cNvGraphicFramePr>
          <p:nvPr>
            <p:extLst>
              <p:ext uri="{D42A27DB-BD31-4B8C-83A1-F6EECF244321}">
                <p14:modId xmlns:p14="http://schemas.microsoft.com/office/powerpoint/2010/main" val="5017695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2EE1208C-96A1-4E45-8761-AC61419A2757}"/>
              </a:ext>
            </a:extLst>
          </p:cNvPr>
          <p:cNvPicPr>
            <a:picLocks noChangeAspect="1"/>
          </p:cNvPicPr>
          <p:nvPr/>
        </p:nvPicPr>
        <p:blipFill>
          <a:blip r:embed="rId11"/>
          <a:stretch>
            <a:fillRect/>
          </a:stretch>
        </p:blipFill>
        <p:spPr>
          <a:xfrm>
            <a:off x="6096000" y="1419224"/>
            <a:ext cx="5789613" cy="2070509"/>
          </a:xfrm>
          <a:prstGeom prst="rect">
            <a:avLst/>
          </a:prstGeom>
          <a:ln w="3175">
            <a:solidFill>
              <a:schemeClr val="bg1">
                <a:lumMod val="85000"/>
              </a:schemeClr>
            </a:solidFill>
          </a:ln>
        </p:spPr>
      </p:pic>
      <p:pic>
        <p:nvPicPr>
          <p:cNvPr id="7" name="Picture 6">
            <a:extLst>
              <a:ext uri="{FF2B5EF4-FFF2-40B4-BE49-F238E27FC236}">
                <a16:creationId xmlns:a16="http://schemas.microsoft.com/office/drawing/2014/main" id="{89221294-378E-4F23-AB7A-4BDEE7077401}"/>
              </a:ext>
            </a:extLst>
          </p:cNvPr>
          <p:cNvPicPr>
            <a:picLocks noChangeAspect="1"/>
          </p:cNvPicPr>
          <p:nvPr/>
        </p:nvPicPr>
        <p:blipFill>
          <a:blip r:embed="rId12"/>
          <a:stretch>
            <a:fillRect/>
          </a:stretch>
        </p:blipFill>
        <p:spPr>
          <a:xfrm>
            <a:off x="6096000" y="3575623"/>
            <a:ext cx="5789613" cy="2829901"/>
          </a:xfrm>
          <a:prstGeom prst="rect">
            <a:avLst/>
          </a:prstGeom>
          <a:ln w="3175">
            <a:solidFill>
              <a:schemeClr val="bg1">
                <a:lumMod val="85000"/>
              </a:schemeClr>
            </a:solidFill>
          </a:ln>
        </p:spPr>
      </p:pic>
    </p:spTree>
    <p:extLst>
      <p:ext uri="{BB962C8B-B14F-4D97-AF65-F5344CB8AC3E}">
        <p14:creationId xmlns:p14="http://schemas.microsoft.com/office/powerpoint/2010/main" val="4430482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3785-AA6A-4520-91B7-4DF17FE823D6}"/>
              </a:ext>
            </a:extLst>
          </p:cNvPr>
          <p:cNvSpPr>
            <a:spLocks noGrp="1"/>
          </p:cNvSpPr>
          <p:nvPr>
            <p:ph type="title"/>
          </p:nvPr>
        </p:nvSpPr>
        <p:spPr>
          <a:xfrm>
            <a:off x="588263" y="1004528"/>
            <a:ext cx="4167887" cy="706289"/>
          </a:xfrm>
        </p:spPr>
        <p:txBody>
          <a:bodyPr anchor="t"/>
          <a:lstStyle/>
          <a:p>
            <a:r>
              <a:rPr lang="en-US"/>
              <a:t>Content</a:t>
            </a:r>
          </a:p>
        </p:txBody>
      </p:sp>
      <p:sp>
        <p:nvSpPr>
          <p:cNvPr id="14" name="Text Placeholder 2">
            <a:extLst>
              <a:ext uri="{FF2B5EF4-FFF2-40B4-BE49-F238E27FC236}">
                <a16:creationId xmlns:a16="http://schemas.microsoft.com/office/drawing/2014/main" id="{885050DC-02F6-40D9-BA2F-4A053B7499C6}"/>
              </a:ext>
            </a:extLst>
          </p:cNvPr>
          <p:cNvSpPr txBox="1">
            <a:spLocks/>
          </p:cNvSpPr>
          <p:nvPr/>
        </p:nvSpPr>
        <p:spPr>
          <a:xfrm>
            <a:off x="584200" y="1847348"/>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1</a:t>
            </a:r>
          </a:p>
        </p:txBody>
      </p:sp>
      <p:sp>
        <p:nvSpPr>
          <p:cNvPr id="15" name="Text Placeholder 2">
            <a:extLst>
              <a:ext uri="{FF2B5EF4-FFF2-40B4-BE49-F238E27FC236}">
                <a16:creationId xmlns:a16="http://schemas.microsoft.com/office/drawing/2014/main" id="{31213737-36FA-452B-985A-126EE96D449E}"/>
              </a:ext>
            </a:extLst>
          </p:cNvPr>
          <p:cNvSpPr txBox="1">
            <a:spLocks/>
          </p:cNvSpPr>
          <p:nvPr/>
        </p:nvSpPr>
        <p:spPr>
          <a:xfrm>
            <a:off x="584200" y="2305534"/>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2</a:t>
            </a:r>
          </a:p>
        </p:txBody>
      </p:sp>
      <p:sp>
        <p:nvSpPr>
          <p:cNvPr id="16" name="Text Placeholder 2">
            <a:extLst>
              <a:ext uri="{FF2B5EF4-FFF2-40B4-BE49-F238E27FC236}">
                <a16:creationId xmlns:a16="http://schemas.microsoft.com/office/drawing/2014/main" id="{1A8728CA-35F2-49B2-8B1A-138DC57F7DB6}"/>
              </a:ext>
            </a:extLst>
          </p:cNvPr>
          <p:cNvSpPr txBox="1">
            <a:spLocks/>
          </p:cNvSpPr>
          <p:nvPr/>
        </p:nvSpPr>
        <p:spPr>
          <a:xfrm>
            <a:off x="584200" y="2763720"/>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3</a:t>
            </a:r>
          </a:p>
        </p:txBody>
      </p:sp>
      <p:sp>
        <p:nvSpPr>
          <p:cNvPr id="17" name="Text Placeholder 2">
            <a:extLst>
              <a:ext uri="{FF2B5EF4-FFF2-40B4-BE49-F238E27FC236}">
                <a16:creationId xmlns:a16="http://schemas.microsoft.com/office/drawing/2014/main" id="{747620F9-4B5E-41BC-9E8D-64B7BF6B1C56}"/>
              </a:ext>
            </a:extLst>
          </p:cNvPr>
          <p:cNvSpPr txBox="1">
            <a:spLocks/>
          </p:cNvSpPr>
          <p:nvPr/>
        </p:nvSpPr>
        <p:spPr>
          <a:xfrm>
            <a:off x="584200" y="3221906"/>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4</a:t>
            </a:r>
          </a:p>
        </p:txBody>
      </p:sp>
      <p:pic>
        <p:nvPicPr>
          <p:cNvPr id="31" name="Picture 30">
            <a:extLst>
              <a:ext uri="{FF2B5EF4-FFF2-40B4-BE49-F238E27FC236}">
                <a16:creationId xmlns:a16="http://schemas.microsoft.com/office/drawing/2014/main" id="{BC79D470-0A05-4D26-AA9C-AEB0C8C71DCD}"/>
              </a:ext>
            </a:extLst>
          </p:cNvPr>
          <p:cNvPicPr>
            <a:picLocks noChangeAspect="1"/>
          </p:cNvPicPr>
          <p:nvPr/>
        </p:nvPicPr>
        <p:blipFill rotWithShape="1">
          <a:blip r:embed="rId2"/>
          <a:srcRect l="14428" r="13290"/>
          <a:stretch/>
        </p:blipFill>
        <p:spPr>
          <a:xfrm>
            <a:off x="4756150" y="10"/>
            <a:ext cx="7435850" cy="6857990"/>
          </a:xfrm>
          <a:custGeom>
            <a:avLst/>
            <a:gdLst>
              <a:gd name="connsiteX0" fmla="*/ 0 w 7552944"/>
              <a:gd name="connsiteY0" fmla="*/ 0 h 6857990"/>
              <a:gd name="connsiteX1" fmla="*/ 7552944 w 7552944"/>
              <a:gd name="connsiteY1" fmla="*/ 0 h 6857990"/>
              <a:gd name="connsiteX2" fmla="*/ 7552944 w 7552944"/>
              <a:gd name="connsiteY2" fmla="*/ 6857990 h 6857990"/>
              <a:gd name="connsiteX3" fmla="*/ 0 w 7552944"/>
              <a:gd name="connsiteY3" fmla="*/ 6857990 h 6857990"/>
            </a:gdLst>
            <a:ahLst/>
            <a:cxnLst>
              <a:cxn ang="0">
                <a:pos x="connsiteX0" y="connsiteY0"/>
              </a:cxn>
              <a:cxn ang="0">
                <a:pos x="connsiteX1" y="connsiteY1"/>
              </a:cxn>
              <a:cxn ang="0">
                <a:pos x="connsiteX2" y="connsiteY2"/>
              </a:cxn>
              <a:cxn ang="0">
                <a:pos x="connsiteX3" y="connsiteY3"/>
              </a:cxn>
            </a:cxnLst>
            <a:rect l="l" t="t" r="r" b="b"/>
            <a:pathLst>
              <a:path w="7552944" h="6857990">
                <a:moveTo>
                  <a:pt x="0" y="0"/>
                </a:moveTo>
                <a:lnTo>
                  <a:pt x="7552944" y="0"/>
                </a:lnTo>
                <a:lnTo>
                  <a:pt x="7552944" y="6857990"/>
                </a:lnTo>
                <a:lnTo>
                  <a:pt x="0" y="6857990"/>
                </a:lnTo>
                <a:close/>
              </a:path>
            </a:pathLst>
          </a:custGeom>
        </p:spPr>
      </p:pic>
      <p:sp>
        <p:nvSpPr>
          <p:cNvPr id="32" name="Text Placeholder 2">
            <a:extLst>
              <a:ext uri="{FF2B5EF4-FFF2-40B4-BE49-F238E27FC236}">
                <a16:creationId xmlns:a16="http://schemas.microsoft.com/office/drawing/2014/main" id="{3861F7B6-87A2-417B-8DE0-5AB9E573ACD7}"/>
              </a:ext>
            </a:extLst>
          </p:cNvPr>
          <p:cNvSpPr txBox="1">
            <a:spLocks/>
          </p:cNvSpPr>
          <p:nvPr/>
        </p:nvSpPr>
        <p:spPr>
          <a:xfrm>
            <a:off x="1000914" y="1814775"/>
            <a:ext cx="3755236" cy="407291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1000"/>
              </a:spcBef>
              <a:buNone/>
              <a:defRPr/>
            </a:pPr>
            <a:r>
              <a:rPr lang="en-US" sz="2200" dirty="0">
                <a:solidFill>
                  <a:srgbClr val="1A1A1A"/>
                </a:solidFill>
                <a:hlinkClick r:id="rId3" action="ppaction://hlinksldjump"/>
              </a:rPr>
              <a:t>Introduction</a:t>
            </a:r>
            <a:endParaRPr lang="en-US" sz="2200" dirty="0">
              <a:solidFill>
                <a:srgbClr val="1A1A1A"/>
              </a:solidFill>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4" action="ppaction://hlinksldjump"/>
              </a:rPr>
              <a:t>GTM Support</a:t>
            </a: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5" action="ppaction://hlinksldjump"/>
              </a:rPr>
              <a:t>Offers</a:t>
            </a: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6" action="ppaction://hlinksldjump"/>
              </a:rPr>
              <a:t>Appendix</a:t>
            </a:r>
            <a:endParaRPr lang="en-US" sz="2200" dirty="0">
              <a:solidFill>
                <a:srgbClr val="1A1A1A"/>
              </a:solidFill>
            </a:endParaRPr>
          </a:p>
          <a:p>
            <a:pPr lvl="0">
              <a:spcBef>
                <a:spcPts val="1000"/>
              </a:spcBef>
              <a:buFontTx/>
              <a:buChar char="-"/>
              <a:defRPr/>
            </a:pPr>
            <a:r>
              <a:rPr lang="en-US" sz="2200" dirty="0">
                <a:solidFill>
                  <a:srgbClr val="1A1A1A"/>
                </a:solidFill>
              </a:rPr>
              <a:t>“How to” Readiness Content</a:t>
            </a:r>
          </a:p>
          <a:p>
            <a:pPr lvl="0">
              <a:spcBef>
                <a:spcPts val="1000"/>
              </a:spcBef>
              <a:buFontTx/>
              <a:buChar char="-"/>
              <a:defRPr/>
            </a:pPr>
            <a:r>
              <a:rPr lang="en-US" sz="2200" dirty="0">
                <a:solidFill>
                  <a:srgbClr val="1A1A1A"/>
                </a:solidFill>
              </a:rPr>
              <a:t>TCO and cost models</a:t>
            </a:r>
          </a:p>
          <a:p>
            <a:pPr lvl="0">
              <a:spcBef>
                <a:spcPts val="1000"/>
              </a:spcBef>
              <a:buFontTx/>
              <a:buChar char="-"/>
              <a:defRPr/>
            </a:pPr>
            <a:r>
              <a:rPr lang="en-US" sz="2200" dirty="0">
                <a:solidFill>
                  <a:srgbClr val="1A1A1A"/>
                </a:solidFill>
              </a:rPr>
              <a:t>Migration tools</a:t>
            </a:r>
          </a:p>
          <a:p>
            <a:pPr lvl="0">
              <a:spcBef>
                <a:spcPts val="1000"/>
              </a:spcBef>
              <a:buFontTx/>
              <a:buChar char="-"/>
              <a:defRPr/>
            </a:pPr>
            <a:r>
              <a:rPr lang="en-US" sz="2200" dirty="0">
                <a:solidFill>
                  <a:srgbClr val="1A1A1A"/>
                </a:solidFill>
              </a:rPr>
              <a:t>Technical Support</a:t>
            </a: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p:txBody>
      </p:sp>
      <p:sp>
        <p:nvSpPr>
          <p:cNvPr id="3" name="Rectangle 2">
            <a:extLst>
              <a:ext uri="{FF2B5EF4-FFF2-40B4-BE49-F238E27FC236}">
                <a16:creationId xmlns:a16="http://schemas.microsoft.com/office/drawing/2014/main" id="{96467F23-09E2-4AFB-9C9C-B15C968DD449}"/>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sp>
        <p:nvSpPr>
          <p:cNvPr id="4" name="Rectangle 3">
            <a:extLst>
              <a:ext uri="{FF2B5EF4-FFF2-40B4-BE49-F238E27FC236}">
                <a16:creationId xmlns:a16="http://schemas.microsoft.com/office/drawing/2014/main" id="{7937D649-AD47-4E34-84F9-74FFB524C3D8}"/>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spTree>
    <p:extLst>
      <p:ext uri="{BB962C8B-B14F-4D97-AF65-F5344CB8AC3E}">
        <p14:creationId xmlns:p14="http://schemas.microsoft.com/office/powerpoint/2010/main" val="10157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4408B5-E34C-463D-92EE-09BC5E4AD42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8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D4408B5-E34C-463D-92EE-09BC5E4AD4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CC69EE-739B-41E7-A678-3594A155765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Free Technical Support</a:t>
            </a:r>
            <a:endParaRPr lang="en-US"/>
          </a:p>
        </p:txBody>
      </p:sp>
      <p:sp>
        <p:nvSpPr>
          <p:cNvPr id="5" name="Text Placeholder 4">
            <a:extLst>
              <a:ext uri="{FF2B5EF4-FFF2-40B4-BE49-F238E27FC236}">
                <a16:creationId xmlns:a16="http://schemas.microsoft.com/office/drawing/2014/main" id="{0993EAAD-EE5C-497A-B794-C88D663737B6}"/>
              </a:ext>
            </a:extLst>
          </p:cNvPr>
          <p:cNvSpPr>
            <a:spLocks noGrp="1"/>
          </p:cNvSpPr>
          <p:nvPr>
            <p:ph type="body" sz="quarter" idx="12"/>
          </p:nvPr>
        </p:nvSpPr>
        <p:spPr/>
        <p:txBody>
          <a:bodyPr/>
          <a:lstStyle/>
          <a:p>
            <a:r>
              <a:rPr lang="en-US"/>
              <a:t>15 hours for tool, billing, API questions</a:t>
            </a:r>
          </a:p>
        </p:txBody>
      </p:sp>
      <p:sp>
        <p:nvSpPr>
          <p:cNvPr id="16" name="Slide Number Placeholder 15">
            <a:extLst>
              <a:ext uri="{FF2B5EF4-FFF2-40B4-BE49-F238E27FC236}">
                <a16:creationId xmlns:a16="http://schemas.microsoft.com/office/drawing/2014/main" id="{8B0FA141-8808-40D6-8BDA-3186E3E40E73}"/>
              </a:ext>
            </a:extLst>
          </p:cNvPr>
          <p:cNvSpPr>
            <a:spLocks noGrp="1"/>
          </p:cNvSpPr>
          <p:nvPr>
            <p:ph type="sldNum" sz="quarter" idx="4"/>
          </p:nvPr>
        </p:nvSpPr>
        <p:spPr/>
        <p:txBody>
          <a:bodyPr/>
          <a:lstStyle/>
          <a:p>
            <a:fld id="{FAADACFB-7C71-4E89-89D2-7BBA40B7BFA9}" type="slidenum">
              <a:rPr lang="en-US" smtClean="0"/>
              <a:pPr/>
              <a:t>60</a:t>
            </a:fld>
            <a:endParaRPr lang="en-US"/>
          </a:p>
        </p:txBody>
      </p:sp>
      <p:sp>
        <p:nvSpPr>
          <p:cNvPr id="15" name="Text Placeholder 14"/>
          <p:cNvSpPr>
            <a:spLocks noGrp="1"/>
          </p:cNvSpPr>
          <p:nvPr>
            <p:ph type="body" sz="quarter" idx="13"/>
          </p:nvPr>
        </p:nvSpPr>
        <p:spPr>
          <a:xfrm>
            <a:off x="227072" y="1419224"/>
            <a:ext cx="7250173" cy="5057775"/>
          </a:xfrm>
        </p:spPr>
        <p:txBody>
          <a:bodyPr/>
          <a:lstStyle/>
          <a:p>
            <a:pPr lvl="0"/>
            <a:r>
              <a:rPr lang="en-US"/>
              <a:t>What is it</a:t>
            </a:r>
          </a:p>
          <a:p>
            <a:pPr lvl="1"/>
            <a:r>
              <a:rPr lang="en-US"/>
              <a:t>Support and training for tooling, APIs, billing, partner center, migration best practices</a:t>
            </a:r>
          </a:p>
          <a:p>
            <a:pPr lvl="1"/>
            <a:r>
              <a:rPr lang="en-US"/>
              <a:t>Microsoft has partnered with Sysgain Inc, a SI company based in Redmond and India, that specializes in migration and CSP consulting services to Managed Service Providers, on how to approach and succeed in datacenter migration. </a:t>
            </a:r>
          </a:p>
          <a:p>
            <a:pPr lvl="0"/>
            <a:r>
              <a:rPr lang="en-US"/>
              <a:t>When to use it</a:t>
            </a:r>
          </a:p>
          <a:p>
            <a:pPr lvl="1"/>
            <a:r>
              <a:rPr lang="en-US"/>
              <a:t>For Customer Datacenter Migration Program partners receive up to 15 hours of CSP technical support provided by Sysgain free of charge. The support include:</a:t>
            </a:r>
          </a:p>
          <a:p>
            <a:pPr lvl="2"/>
            <a:r>
              <a:rPr lang="en-US"/>
              <a:t>Provide migration guidance and support on tools, techniques, processes, provide necessary documentation</a:t>
            </a:r>
          </a:p>
          <a:p>
            <a:pPr lvl="2"/>
            <a:r>
              <a:rPr lang="en-US"/>
              <a:t>Provide Guidance on CSP &amp; any integration help as needed</a:t>
            </a:r>
          </a:p>
          <a:p>
            <a:pPr lvl="0"/>
            <a:r>
              <a:rPr lang="en-US"/>
              <a:t>How to access </a:t>
            </a:r>
          </a:p>
          <a:p>
            <a:pPr lvl="1"/>
            <a:r>
              <a:rPr lang="en-US"/>
              <a:t>To access the Sysgain offer send the list of e-mail addresses that will interact with CSP technical helpdesk to customermigsupport@sysgain.com </a:t>
            </a:r>
          </a:p>
        </p:txBody>
      </p:sp>
      <p:graphicFrame>
        <p:nvGraphicFramePr>
          <p:cNvPr id="13" name="Content Placeholder 4">
            <a:extLst>
              <a:ext uri="{FF2B5EF4-FFF2-40B4-BE49-F238E27FC236}">
                <a16:creationId xmlns:a16="http://schemas.microsoft.com/office/drawing/2014/main" id="{71087B5C-F082-4852-9FA4-348810C1DF9F}"/>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B86B578E-D2BF-2B44-AAEB-BA4F60742E03}"/>
              </a:ext>
            </a:extLst>
          </p:cNvPr>
          <p:cNvPicPr>
            <a:picLocks noChangeAspect="1"/>
          </p:cNvPicPr>
          <p:nvPr/>
        </p:nvPicPr>
        <p:blipFill>
          <a:blip r:embed="rId7"/>
          <a:stretch>
            <a:fillRect/>
          </a:stretch>
        </p:blipFill>
        <p:spPr>
          <a:xfrm>
            <a:off x="8338186" y="1419224"/>
            <a:ext cx="3547427" cy="1032695"/>
          </a:xfrm>
          <a:prstGeom prst="rect">
            <a:avLst/>
          </a:prstGeom>
        </p:spPr>
      </p:pic>
      <p:sp>
        <p:nvSpPr>
          <p:cNvPr id="33" name="Rectangle 32">
            <a:extLst>
              <a:ext uri="{FF2B5EF4-FFF2-40B4-BE49-F238E27FC236}">
                <a16:creationId xmlns:a16="http://schemas.microsoft.com/office/drawing/2014/main" id="{791F11E4-C622-4307-9E7E-4954D1CEB111}"/>
              </a:ext>
            </a:extLst>
          </p:cNvPr>
          <p:cNvSpPr/>
          <p:nvPr/>
        </p:nvSpPr>
        <p:spPr>
          <a:xfrm>
            <a:off x="8338186" y="2451918"/>
            <a:ext cx="3547427" cy="323555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48" name="Graphic 46">
            <a:extLst>
              <a:ext uri="{FF2B5EF4-FFF2-40B4-BE49-F238E27FC236}">
                <a16:creationId xmlns:a16="http://schemas.microsoft.com/office/drawing/2014/main" id="{256FADD9-6A49-466A-964A-530115784AB4}"/>
              </a:ext>
            </a:extLst>
          </p:cNvPr>
          <p:cNvSpPr/>
          <p:nvPr/>
        </p:nvSpPr>
        <p:spPr>
          <a:xfrm>
            <a:off x="9075740" y="2985898"/>
            <a:ext cx="2072320" cy="2167594"/>
          </a:xfrm>
          <a:custGeom>
            <a:avLst/>
            <a:gdLst>
              <a:gd name="connsiteX0" fmla="*/ 416719 w 828675"/>
              <a:gd name="connsiteY0" fmla="*/ 7144 h 866775"/>
              <a:gd name="connsiteX1" fmla="*/ 140494 w 828675"/>
              <a:gd name="connsiteY1" fmla="*/ 283369 h 866775"/>
              <a:gd name="connsiteX2" fmla="*/ 140494 w 828675"/>
              <a:gd name="connsiteY2" fmla="*/ 369094 h 866775"/>
              <a:gd name="connsiteX3" fmla="*/ 121444 w 828675"/>
              <a:gd name="connsiteY3" fmla="*/ 369094 h 866775"/>
              <a:gd name="connsiteX4" fmla="*/ 7144 w 828675"/>
              <a:gd name="connsiteY4" fmla="*/ 483394 h 866775"/>
              <a:gd name="connsiteX5" fmla="*/ 7144 w 828675"/>
              <a:gd name="connsiteY5" fmla="*/ 559594 h 866775"/>
              <a:gd name="connsiteX6" fmla="*/ 121444 w 828675"/>
              <a:gd name="connsiteY6" fmla="*/ 673894 h 866775"/>
              <a:gd name="connsiteX7" fmla="*/ 216694 w 828675"/>
              <a:gd name="connsiteY7" fmla="*/ 673894 h 866775"/>
              <a:gd name="connsiteX8" fmla="*/ 235744 w 828675"/>
              <a:gd name="connsiteY8" fmla="*/ 654844 h 866775"/>
              <a:gd name="connsiteX9" fmla="*/ 235744 w 828675"/>
              <a:gd name="connsiteY9" fmla="*/ 388144 h 866775"/>
              <a:gd name="connsiteX10" fmla="*/ 216694 w 828675"/>
              <a:gd name="connsiteY10" fmla="*/ 369094 h 866775"/>
              <a:gd name="connsiteX11" fmla="*/ 178594 w 828675"/>
              <a:gd name="connsiteY11" fmla="*/ 369094 h 866775"/>
              <a:gd name="connsiteX12" fmla="*/ 178594 w 828675"/>
              <a:gd name="connsiteY12" fmla="*/ 283369 h 866775"/>
              <a:gd name="connsiteX13" fmla="*/ 416719 w 828675"/>
              <a:gd name="connsiteY13" fmla="*/ 45244 h 866775"/>
              <a:gd name="connsiteX14" fmla="*/ 654844 w 828675"/>
              <a:gd name="connsiteY14" fmla="*/ 283369 h 866775"/>
              <a:gd name="connsiteX15" fmla="*/ 654844 w 828675"/>
              <a:gd name="connsiteY15" fmla="*/ 369094 h 866775"/>
              <a:gd name="connsiteX16" fmla="*/ 616744 w 828675"/>
              <a:gd name="connsiteY16" fmla="*/ 369094 h 866775"/>
              <a:gd name="connsiteX17" fmla="*/ 597694 w 828675"/>
              <a:gd name="connsiteY17" fmla="*/ 388144 h 866775"/>
              <a:gd name="connsiteX18" fmla="*/ 597694 w 828675"/>
              <a:gd name="connsiteY18" fmla="*/ 654844 h 866775"/>
              <a:gd name="connsiteX19" fmla="*/ 616744 w 828675"/>
              <a:gd name="connsiteY19" fmla="*/ 673894 h 866775"/>
              <a:gd name="connsiteX20" fmla="*/ 653058 w 828675"/>
              <a:gd name="connsiteY20" fmla="*/ 673894 h 866775"/>
              <a:gd name="connsiteX21" fmla="*/ 611088 w 828675"/>
              <a:gd name="connsiteY21" fmla="*/ 738783 h 866775"/>
              <a:gd name="connsiteX22" fmla="*/ 480417 w 828675"/>
              <a:gd name="connsiteY22" fmla="*/ 778371 h 866775"/>
              <a:gd name="connsiteX23" fmla="*/ 416719 w 828675"/>
              <a:gd name="connsiteY23" fmla="*/ 731044 h 866775"/>
              <a:gd name="connsiteX24" fmla="*/ 350044 w 828675"/>
              <a:gd name="connsiteY24" fmla="*/ 797719 h 866775"/>
              <a:gd name="connsiteX25" fmla="*/ 416719 w 828675"/>
              <a:gd name="connsiteY25" fmla="*/ 864394 h 866775"/>
              <a:gd name="connsiteX26" fmla="*/ 480715 w 828675"/>
              <a:gd name="connsiteY26" fmla="*/ 816471 h 866775"/>
              <a:gd name="connsiteX27" fmla="*/ 634008 w 828675"/>
              <a:gd name="connsiteY27" fmla="*/ 768846 h 866775"/>
              <a:gd name="connsiteX28" fmla="*/ 691456 w 828675"/>
              <a:gd name="connsiteY28" fmla="*/ 673894 h 866775"/>
              <a:gd name="connsiteX29" fmla="*/ 711994 w 828675"/>
              <a:gd name="connsiteY29" fmla="*/ 673894 h 866775"/>
              <a:gd name="connsiteX30" fmla="*/ 826294 w 828675"/>
              <a:gd name="connsiteY30" fmla="*/ 559594 h 866775"/>
              <a:gd name="connsiteX31" fmla="*/ 826294 w 828675"/>
              <a:gd name="connsiteY31" fmla="*/ 483394 h 866775"/>
              <a:gd name="connsiteX32" fmla="*/ 711994 w 828675"/>
              <a:gd name="connsiteY32" fmla="*/ 369094 h 866775"/>
              <a:gd name="connsiteX33" fmla="*/ 692944 w 828675"/>
              <a:gd name="connsiteY33" fmla="*/ 369094 h 866775"/>
              <a:gd name="connsiteX34" fmla="*/ 692944 w 828675"/>
              <a:gd name="connsiteY34" fmla="*/ 283369 h 866775"/>
              <a:gd name="connsiteX35" fmla="*/ 416719 w 828675"/>
              <a:gd name="connsiteY35" fmla="*/ 7144 h 866775"/>
              <a:gd name="connsiteX36" fmla="*/ 121444 w 828675"/>
              <a:gd name="connsiteY36" fmla="*/ 407194 h 866775"/>
              <a:gd name="connsiteX37" fmla="*/ 197644 w 828675"/>
              <a:gd name="connsiteY37" fmla="*/ 407194 h 866775"/>
              <a:gd name="connsiteX38" fmla="*/ 197644 w 828675"/>
              <a:gd name="connsiteY38" fmla="*/ 635794 h 866775"/>
              <a:gd name="connsiteX39" fmla="*/ 121444 w 828675"/>
              <a:gd name="connsiteY39" fmla="*/ 635794 h 866775"/>
              <a:gd name="connsiteX40" fmla="*/ 45244 w 828675"/>
              <a:gd name="connsiteY40" fmla="*/ 559594 h 866775"/>
              <a:gd name="connsiteX41" fmla="*/ 45244 w 828675"/>
              <a:gd name="connsiteY41" fmla="*/ 483394 h 866775"/>
              <a:gd name="connsiteX42" fmla="*/ 121444 w 828675"/>
              <a:gd name="connsiteY42" fmla="*/ 407194 h 866775"/>
              <a:gd name="connsiteX43" fmla="*/ 635794 w 828675"/>
              <a:gd name="connsiteY43" fmla="*/ 407194 h 866775"/>
              <a:gd name="connsiteX44" fmla="*/ 711994 w 828675"/>
              <a:gd name="connsiteY44" fmla="*/ 407194 h 866775"/>
              <a:gd name="connsiteX45" fmla="*/ 788194 w 828675"/>
              <a:gd name="connsiteY45" fmla="*/ 483394 h 866775"/>
              <a:gd name="connsiteX46" fmla="*/ 788194 w 828675"/>
              <a:gd name="connsiteY46" fmla="*/ 559594 h 866775"/>
              <a:gd name="connsiteX47" fmla="*/ 711994 w 828675"/>
              <a:gd name="connsiteY47" fmla="*/ 635794 h 866775"/>
              <a:gd name="connsiteX48" fmla="*/ 635794 w 828675"/>
              <a:gd name="connsiteY48" fmla="*/ 635794 h 866775"/>
              <a:gd name="connsiteX49" fmla="*/ 416719 w 828675"/>
              <a:gd name="connsiteY49" fmla="*/ 769144 h 866775"/>
              <a:gd name="connsiteX50" fmla="*/ 445294 w 828675"/>
              <a:gd name="connsiteY50" fmla="*/ 797719 h 866775"/>
              <a:gd name="connsiteX51" fmla="*/ 416719 w 828675"/>
              <a:gd name="connsiteY51" fmla="*/ 826294 h 866775"/>
              <a:gd name="connsiteX52" fmla="*/ 388144 w 828675"/>
              <a:gd name="connsiteY52" fmla="*/ 797719 h 866775"/>
              <a:gd name="connsiteX53" fmla="*/ 416719 w 828675"/>
              <a:gd name="connsiteY53" fmla="*/ 769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8675" h="866775">
                <a:moveTo>
                  <a:pt x="416719" y="7144"/>
                </a:moveTo>
                <a:cubicBezTo>
                  <a:pt x="264020" y="7144"/>
                  <a:pt x="140494" y="130669"/>
                  <a:pt x="140494" y="283369"/>
                </a:cubicBezTo>
                <a:lnTo>
                  <a:pt x="140494" y="369094"/>
                </a:lnTo>
                <a:lnTo>
                  <a:pt x="121444" y="369094"/>
                </a:lnTo>
                <a:cubicBezTo>
                  <a:pt x="58451" y="369094"/>
                  <a:pt x="7144" y="420401"/>
                  <a:pt x="7144" y="483394"/>
                </a:cubicBezTo>
                <a:lnTo>
                  <a:pt x="7144" y="559594"/>
                </a:lnTo>
                <a:cubicBezTo>
                  <a:pt x="7144" y="622586"/>
                  <a:pt x="58451" y="673894"/>
                  <a:pt x="121444" y="673894"/>
                </a:cubicBezTo>
                <a:lnTo>
                  <a:pt x="216694" y="673894"/>
                </a:lnTo>
                <a:cubicBezTo>
                  <a:pt x="226668" y="673893"/>
                  <a:pt x="235743" y="664819"/>
                  <a:pt x="235744" y="654844"/>
                </a:cubicBezTo>
                <a:lnTo>
                  <a:pt x="235744" y="388144"/>
                </a:lnTo>
                <a:cubicBezTo>
                  <a:pt x="235743" y="378169"/>
                  <a:pt x="226668" y="369095"/>
                  <a:pt x="216694" y="369094"/>
                </a:cubicBezTo>
                <a:lnTo>
                  <a:pt x="178594" y="369094"/>
                </a:lnTo>
                <a:lnTo>
                  <a:pt x="178594" y="283369"/>
                </a:lnTo>
                <a:cubicBezTo>
                  <a:pt x="178594" y="151118"/>
                  <a:pt x="284468" y="45244"/>
                  <a:pt x="416719" y="45244"/>
                </a:cubicBezTo>
                <a:cubicBezTo>
                  <a:pt x="548969" y="45244"/>
                  <a:pt x="654844" y="151118"/>
                  <a:pt x="654844" y="283369"/>
                </a:cubicBezTo>
                <a:lnTo>
                  <a:pt x="654844" y="369094"/>
                </a:lnTo>
                <a:lnTo>
                  <a:pt x="616744" y="369094"/>
                </a:lnTo>
                <a:cubicBezTo>
                  <a:pt x="605837" y="369291"/>
                  <a:pt x="597928" y="379562"/>
                  <a:pt x="597694" y="388144"/>
                </a:cubicBezTo>
                <a:lnTo>
                  <a:pt x="597694" y="654844"/>
                </a:lnTo>
                <a:cubicBezTo>
                  <a:pt x="597695" y="664819"/>
                  <a:pt x="606769" y="673893"/>
                  <a:pt x="616744" y="673894"/>
                </a:cubicBezTo>
                <a:lnTo>
                  <a:pt x="653058" y="673894"/>
                </a:lnTo>
                <a:cubicBezTo>
                  <a:pt x="648578" y="697984"/>
                  <a:pt x="635240" y="720284"/>
                  <a:pt x="611088" y="738783"/>
                </a:cubicBezTo>
                <a:cubicBezTo>
                  <a:pt x="583184" y="760155"/>
                  <a:pt x="540068" y="775949"/>
                  <a:pt x="480417" y="778371"/>
                </a:cubicBezTo>
                <a:cubicBezTo>
                  <a:pt x="472015" y="751151"/>
                  <a:pt x="446558" y="731044"/>
                  <a:pt x="416719" y="731044"/>
                </a:cubicBezTo>
                <a:cubicBezTo>
                  <a:pt x="380121" y="731044"/>
                  <a:pt x="350044" y="761121"/>
                  <a:pt x="350044" y="797719"/>
                </a:cubicBezTo>
                <a:cubicBezTo>
                  <a:pt x="350044" y="834317"/>
                  <a:pt x="380121" y="864394"/>
                  <a:pt x="416719" y="864394"/>
                </a:cubicBezTo>
                <a:cubicBezTo>
                  <a:pt x="446873" y="864394"/>
                  <a:pt x="472590" y="844131"/>
                  <a:pt x="480715" y="816471"/>
                </a:cubicBezTo>
                <a:cubicBezTo>
                  <a:pt x="546935" y="813962"/>
                  <a:pt x="598156" y="796306"/>
                  <a:pt x="634008" y="768846"/>
                </a:cubicBezTo>
                <a:cubicBezTo>
                  <a:pt x="667025" y="743557"/>
                  <a:pt x="686384" y="709767"/>
                  <a:pt x="691456" y="673894"/>
                </a:cubicBezTo>
                <a:lnTo>
                  <a:pt x="711994" y="673894"/>
                </a:lnTo>
                <a:cubicBezTo>
                  <a:pt x="774987" y="673894"/>
                  <a:pt x="826294" y="622586"/>
                  <a:pt x="826294" y="559594"/>
                </a:cubicBezTo>
                <a:lnTo>
                  <a:pt x="826294" y="483394"/>
                </a:lnTo>
                <a:cubicBezTo>
                  <a:pt x="826294" y="420401"/>
                  <a:pt x="774987" y="369094"/>
                  <a:pt x="711994" y="369094"/>
                </a:cubicBezTo>
                <a:lnTo>
                  <a:pt x="692944" y="369094"/>
                </a:lnTo>
                <a:lnTo>
                  <a:pt x="692944" y="283369"/>
                </a:lnTo>
                <a:cubicBezTo>
                  <a:pt x="692944" y="130669"/>
                  <a:pt x="569418" y="7144"/>
                  <a:pt x="416719" y="7144"/>
                </a:cubicBezTo>
                <a:close/>
                <a:moveTo>
                  <a:pt x="121444" y="407194"/>
                </a:moveTo>
                <a:lnTo>
                  <a:pt x="197644" y="407194"/>
                </a:lnTo>
                <a:lnTo>
                  <a:pt x="197644" y="635794"/>
                </a:lnTo>
                <a:lnTo>
                  <a:pt x="121444" y="635794"/>
                </a:lnTo>
                <a:cubicBezTo>
                  <a:pt x="78899" y="635794"/>
                  <a:pt x="45244" y="602138"/>
                  <a:pt x="45244" y="559594"/>
                </a:cubicBezTo>
                <a:lnTo>
                  <a:pt x="45244" y="483394"/>
                </a:lnTo>
                <a:cubicBezTo>
                  <a:pt x="45244" y="440850"/>
                  <a:pt x="78899" y="407194"/>
                  <a:pt x="121444" y="407194"/>
                </a:cubicBezTo>
                <a:close/>
                <a:moveTo>
                  <a:pt x="635794" y="407194"/>
                </a:moveTo>
                <a:lnTo>
                  <a:pt x="711994" y="407194"/>
                </a:lnTo>
                <a:cubicBezTo>
                  <a:pt x="754538" y="407194"/>
                  <a:pt x="788194" y="440850"/>
                  <a:pt x="788194" y="483394"/>
                </a:cubicBezTo>
                <a:lnTo>
                  <a:pt x="788194" y="559594"/>
                </a:lnTo>
                <a:cubicBezTo>
                  <a:pt x="788194" y="602138"/>
                  <a:pt x="754538" y="635794"/>
                  <a:pt x="711994" y="635794"/>
                </a:cubicBezTo>
                <a:lnTo>
                  <a:pt x="635794" y="635794"/>
                </a:lnTo>
                <a:close/>
                <a:moveTo>
                  <a:pt x="416719" y="769144"/>
                </a:moveTo>
                <a:cubicBezTo>
                  <a:pt x="432726" y="769144"/>
                  <a:pt x="445294" y="781712"/>
                  <a:pt x="445294" y="797719"/>
                </a:cubicBezTo>
                <a:cubicBezTo>
                  <a:pt x="445294" y="813726"/>
                  <a:pt x="432726" y="826294"/>
                  <a:pt x="416719" y="826294"/>
                </a:cubicBezTo>
                <a:cubicBezTo>
                  <a:pt x="400712" y="826294"/>
                  <a:pt x="388144" y="813726"/>
                  <a:pt x="388144" y="797719"/>
                </a:cubicBezTo>
                <a:cubicBezTo>
                  <a:pt x="388144" y="781712"/>
                  <a:pt x="400712" y="769144"/>
                  <a:pt x="416719" y="769144"/>
                </a:cubicBezTo>
                <a:close/>
              </a:path>
            </a:pathLst>
          </a:custGeom>
          <a:solidFill>
            <a:schemeClr val="tx2"/>
          </a:solidFill>
          <a:ln w="9525"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15CF9485-A77C-B347-A1A8-85744A552C01}"/>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407803552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6B83672-EC9F-4D78-97A4-B5821D9626D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9"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06B83672-EC9F-4D78-97A4-B5821D9626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CA78084-D6B7-4133-956D-9B49195E37E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On-demand trainings and webinars</a:t>
            </a:r>
          </a:p>
        </p:txBody>
      </p:sp>
      <p:sp>
        <p:nvSpPr>
          <p:cNvPr id="5" name="Text Placeholder 4">
            <a:extLst>
              <a:ext uri="{FF2B5EF4-FFF2-40B4-BE49-F238E27FC236}">
                <a16:creationId xmlns:a16="http://schemas.microsoft.com/office/drawing/2014/main" id="{E6E4D733-BC75-4AF1-9724-480AE0649772}"/>
              </a:ext>
            </a:extLst>
          </p:cNvPr>
          <p:cNvSpPr>
            <a:spLocks noGrp="1"/>
          </p:cNvSpPr>
          <p:nvPr>
            <p:ph type="body" sz="quarter" idx="12"/>
          </p:nvPr>
        </p:nvSpPr>
        <p:spPr/>
        <p:txBody>
          <a:bodyPr/>
          <a:lstStyle/>
          <a:p>
            <a:r>
              <a:rPr lang="en-US" sz="2000"/>
              <a:t>Training for migration scenarios, 1st and 3rd party tools, APIs, billing, partner center, best practices</a:t>
            </a:r>
          </a:p>
        </p:txBody>
      </p:sp>
      <p:sp>
        <p:nvSpPr>
          <p:cNvPr id="20" name="Slide Number Placeholder 19">
            <a:extLst>
              <a:ext uri="{FF2B5EF4-FFF2-40B4-BE49-F238E27FC236}">
                <a16:creationId xmlns:a16="http://schemas.microsoft.com/office/drawing/2014/main" id="{577FDD18-20FF-49C8-90EC-52BBBA6325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sz="quarter" idx="13"/>
          </p:nvPr>
        </p:nvSpPr>
        <p:spPr>
          <a:xfrm>
            <a:off x="227073" y="1419224"/>
            <a:ext cx="6324540" cy="5057775"/>
          </a:xfrm>
        </p:spPr>
        <p:txBody>
          <a:bodyPr/>
          <a:lstStyle/>
          <a:p>
            <a:pPr lvl="0"/>
            <a:r>
              <a:rPr lang="en-US"/>
              <a:t>What is it</a:t>
            </a:r>
          </a:p>
          <a:p>
            <a:pPr lvl="1"/>
            <a:r>
              <a:rPr lang="en-US"/>
              <a:t>Training and other resources for each stage of the Azure journey, from videos to hands on labs</a:t>
            </a:r>
          </a:p>
          <a:p>
            <a:pPr lvl="0"/>
            <a:r>
              <a:rPr lang="en-US"/>
              <a:t>When to use it</a:t>
            </a:r>
          </a:p>
          <a:p>
            <a:pPr lvl="1"/>
            <a:r>
              <a:rPr lang="en-US"/>
              <a:t>Training is available for scenarios, specific tools (typically in how to content), as well as more generally for Azure and cloud deployment</a:t>
            </a:r>
          </a:p>
          <a:p>
            <a:pPr lvl="0"/>
            <a:r>
              <a:rPr lang="en-US"/>
              <a:t>How to access </a:t>
            </a:r>
          </a:p>
          <a:p>
            <a:pPr lvl="0"/>
            <a:r>
              <a:rPr lang="en-US" sz="1800">
                <a:hlinkClick r:id="rId8"/>
              </a:rPr>
              <a:t>Data Estate Modernization Webinar Series</a:t>
            </a:r>
            <a:endParaRPr lang="en-US" sz="1800"/>
          </a:p>
          <a:p>
            <a:r>
              <a:rPr lang="en-US" sz="1800">
                <a:hlinkClick r:id="rId9"/>
              </a:rPr>
              <a:t>Hands on lab</a:t>
            </a:r>
            <a:r>
              <a:rPr lang="en-US" sz="1800"/>
              <a:t> </a:t>
            </a:r>
          </a:p>
          <a:p>
            <a:pPr lvl="0"/>
            <a:r>
              <a:rPr lang="en-US" sz="1800">
                <a:hlinkClick r:id="rId10"/>
              </a:rPr>
              <a:t>Free online learning resources to develop your Azure skills</a:t>
            </a:r>
            <a:endParaRPr lang="en-US" sz="1800"/>
          </a:p>
          <a:p>
            <a:pPr lvl="0"/>
            <a:r>
              <a:rPr lang="en-US" sz="1800">
                <a:hlinkClick r:id="rId11"/>
              </a:rPr>
              <a:t>Get started with Azure</a:t>
            </a:r>
            <a:r>
              <a:rPr lang="en-US" sz="1800"/>
              <a:t> (Microsoft Docs)</a:t>
            </a:r>
          </a:p>
          <a:p>
            <a:pPr lvl="0"/>
            <a:r>
              <a:rPr lang="en-US" sz="1800">
                <a:hlinkClick r:id="rId12"/>
              </a:rPr>
              <a:t>Azure Classes for IT Pros</a:t>
            </a:r>
            <a:r>
              <a:rPr lang="en-US" sz="1800"/>
              <a:t> (Microsoft Academy)</a:t>
            </a:r>
          </a:p>
          <a:p>
            <a:pPr lvl="0"/>
            <a:r>
              <a:rPr lang="en-US" sz="1800">
                <a:hlinkClick r:id="rId13"/>
              </a:rPr>
              <a:t>Azure Certification</a:t>
            </a:r>
            <a:endParaRPr lang="en-US" sz="1800"/>
          </a:p>
          <a:p>
            <a:pPr lvl="0"/>
            <a:r>
              <a:rPr lang="en-US" sz="1800"/>
              <a:t>Develop key capabilities via </a:t>
            </a:r>
            <a:r>
              <a:rPr lang="en-US" sz="1800">
                <a:hlinkClick r:id="rId14"/>
              </a:rPr>
              <a:t>Technical Journeys</a:t>
            </a:r>
            <a:endParaRPr lang="en-US" sz="1800"/>
          </a:p>
        </p:txBody>
      </p:sp>
      <p:graphicFrame>
        <p:nvGraphicFramePr>
          <p:cNvPr id="11" name="Content Placeholder 4">
            <a:extLst>
              <a:ext uri="{FF2B5EF4-FFF2-40B4-BE49-F238E27FC236}">
                <a16:creationId xmlns:a16="http://schemas.microsoft.com/office/drawing/2014/main" id="{84572784-7047-4974-82D8-97D22CC9BFC9}"/>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9" name="Picture 8">
            <a:extLst>
              <a:ext uri="{FF2B5EF4-FFF2-40B4-BE49-F238E27FC236}">
                <a16:creationId xmlns:a16="http://schemas.microsoft.com/office/drawing/2014/main" id="{43754BB8-E5D6-C54F-851F-9B199CDC8D79}"/>
              </a:ext>
            </a:extLst>
          </p:cNvPr>
          <p:cNvPicPr>
            <a:picLocks noChangeAspect="1"/>
          </p:cNvPicPr>
          <p:nvPr/>
        </p:nvPicPr>
        <p:blipFill>
          <a:blip r:embed="rId15"/>
          <a:stretch>
            <a:fillRect/>
          </a:stretch>
        </p:blipFill>
        <p:spPr>
          <a:xfrm>
            <a:off x="9477242" y="1419224"/>
            <a:ext cx="2413512" cy="2818882"/>
          </a:xfrm>
          <a:prstGeom prst="rect">
            <a:avLst/>
          </a:prstGeom>
        </p:spPr>
      </p:pic>
      <p:pic>
        <p:nvPicPr>
          <p:cNvPr id="12" name="Picture 11">
            <a:extLst>
              <a:ext uri="{FF2B5EF4-FFF2-40B4-BE49-F238E27FC236}">
                <a16:creationId xmlns:a16="http://schemas.microsoft.com/office/drawing/2014/main" id="{7702473C-638A-9A49-8EB5-40BE7D841268}"/>
              </a:ext>
            </a:extLst>
          </p:cNvPr>
          <p:cNvPicPr>
            <a:picLocks noChangeAspect="1"/>
          </p:cNvPicPr>
          <p:nvPr/>
        </p:nvPicPr>
        <p:blipFill>
          <a:blip r:embed="rId16"/>
          <a:stretch>
            <a:fillRect/>
          </a:stretch>
        </p:blipFill>
        <p:spPr>
          <a:xfrm>
            <a:off x="8265292" y="2222840"/>
            <a:ext cx="2611664" cy="3068878"/>
          </a:xfrm>
          <a:prstGeom prst="rect">
            <a:avLst/>
          </a:prstGeom>
        </p:spPr>
      </p:pic>
      <p:pic>
        <p:nvPicPr>
          <p:cNvPr id="13" name="Picture 12">
            <a:extLst>
              <a:ext uri="{FF2B5EF4-FFF2-40B4-BE49-F238E27FC236}">
                <a16:creationId xmlns:a16="http://schemas.microsoft.com/office/drawing/2014/main" id="{BF5FCC22-A090-444F-A340-F3DEEE17E482}"/>
              </a:ext>
            </a:extLst>
          </p:cNvPr>
          <p:cNvPicPr>
            <a:picLocks noChangeAspect="1"/>
          </p:cNvPicPr>
          <p:nvPr/>
        </p:nvPicPr>
        <p:blipFill>
          <a:blip r:embed="rId17"/>
          <a:stretch>
            <a:fillRect/>
          </a:stretch>
        </p:blipFill>
        <p:spPr>
          <a:xfrm>
            <a:off x="7095820" y="3276451"/>
            <a:ext cx="2569186" cy="3051758"/>
          </a:xfrm>
          <a:prstGeom prst="rect">
            <a:avLst/>
          </a:prstGeom>
        </p:spPr>
      </p:pic>
    </p:spTree>
    <p:extLst>
      <p:ext uri="{BB962C8B-B14F-4D97-AF65-F5344CB8AC3E}">
        <p14:creationId xmlns:p14="http://schemas.microsoft.com/office/powerpoint/2010/main" val="102600399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015DB0-16CC-455E-B66B-3C7456A9DDD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3"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38015DB0-16CC-455E-B66B-3C7456A9D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705E4D2-36A0-44E1-8671-4D7BDC93090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Service Map</a:t>
            </a:r>
            <a:endParaRPr lang="en-US"/>
          </a:p>
        </p:txBody>
      </p:sp>
      <p:sp>
        <p:nvSpPr>
          <p:cNvPr id="5" name="Text Placeholder 4">
            <a:extLst>
              <a:ext uri="{FF2B5EF4-FFF2-40B4-BE49-F238E27FC236}">
                <a16:creationId xmlns:a16="http://schemas.microsoft.com/office/drawing/2014/main" id="{485621A8-DE57-46ED-806C-F47A1CCC7605}"/>
              </a:ext>
            </a:extLst>
          </p:cNvPr>
          <p:cNvSpPr>
            <a:spLocks noGrp="1"/>
          </p:cNvSpPr>
          <p:nvPr>
            <p:ph type="body" sz="quarter" idx="12"/>
          </p:nvPr>
        </p:nvSpPr>
        <p:spPr/>
        <p:txBody>
          <a:bodyPr/>
          <a:lstStyle/>
          <a:p>
            <a:r>
              <a:rPr lang="en-US"/>
              <a:t>Automatically discover and map servers and their dependencies in real-time</a:t>
            </a:r>
          </a:p>
        </p:txBody>
      </p:sp>
      <p:sp>
        <p:nvSpPr>
          <p:cNvPr id="17" name="Slide Number Placeholder 16">
            <a:extLst>
              <a:ext uri="{FF2B5EF4-FFF2-40B4-BE49-F238E27FC236}">
                <a16:creationId xmlns:a16="http://schemas.microsoft.com/office/drawing/2014/main" id="{2ACA9878-DAFB-4D1A-9F34-7C941707BDFB}"/>
              </a:ext>
            </a:extLst>
          </p:cNvPr>
          <p:cNvSpPr>
            <a:spLocks noGrp="1"/>
          </p:cNvSpPr>
          <p:nvPr>
            <p:ph type="sldNum" sz="quarter" idx="4"/>
          </p:nvPr>
        </p:nvSpPr>
        <p:spPr/>
        <p:txBody>
          <a:bodyPr/>
          <a:lstStyle/>
          <a:p>
            <a:fld id="{FAADACFB-7C71-4E89-89D2-7BBA40B7BFA9}" type="slidenum">
              <a:rPr lang="en-US" smtClean="0"/>
              <a:pPr/>
              <a:t>62</a:t>
            </a:fld>
            <a:endParaRPr lang="en-US"/>
          </a:p>
        </p:txBody>
      </p:sp>
      <p:sp>
        <p:nvSpPr>
          <p:cNvPr id="15" name="Text Placeholder 14"/>
          <p:cNvSpPr>
            <a:spLocks noGrp="1"/>
          </p:cNvSpPr>
          <p:nvPr>
            <p:ph type="body" sz="quarter" idx="13"/>
          </p:nvPr>
        </p:nvSpPr>
        <p:spPr/>
        <p:txBody>
          <a:bodyPr/>
          <a:lstStyle/>
          <a:p>
            <a:pPr lvl="0"/>
            <a:r>
              <a:rPr lang="en-US"/>
              <a:t>What is Service Map</a:t>
            </a:r>
          </a:p>
          <a:p>
            <a:pPr lvl="1"/>
            <a:r>
              <a:rPr lang="en-US"/>
              <a:t>A product that automatically discovers application components on Windows and Linux systems and maps the communication between services</a:t>
            </a:r>
          </a:p>
          <a:p>
            <a:pPr lvl="1"/>
            <a:r>
              <a:rPr lang="en-US"/>
              <a:t>Enables viewing of servers as interconnected systems that deliver critical services </a:t>
            </a:r>
          </a:p>
          <a:p>
            <a:pPr lvl="0"/>
            <a:r>
              <a:rPr lang="en-US"/>
              <a:t>When to use it</a:t>
            </a:r>
          </a:p>
          <a:p>
            <a:pPr lvl="1"/>
            <a:r>
              <a:rPr lang="en-US"/>
              <a:t>Service Map shows connections between servers, processes, and ports across any TCP-connected architecture, with no configuration required other than the installation of an agent</a:t>
            </a:r>
          </a:p>
          <a:p>
            <a:pPr lvl="1"/>
            <a:r>
              <a:rPr lang="en-US"/>
              <a:t>Use Service Map to effectively plan, accelerate, and validate Azure migrations, which helps ensure that nothing is left behind and surprise outages do not occur</a:t>
            </a:r>
          </a:p>
          <a:p>
            <a:pPr lvl="0"/>
            <a:r>
              <a:rPr lang="en-US"/>
              <a:t>How to access</a:t>
            </a:r>
          </a:p>
          <a:p>
            <a:pPr lvl="1"/>
            <a:r>
              <a:rPr lang="en-US">
                <a:hlinkClick r:id="rId7"/>
              </a:rPr>
              <a:t>Product page</a:t>
            </a:r>
            <a:endParaRPr lang="en-US"/>
          </a:p>
          <a:p>
            <a:pPr lvl="1"/>
            <a:r>
              <a:rPr lang="en-US">
                <a:hlinkClick r:id="rId8"/>
              </a:rPr>
              <a:t>Using Service Map</a:t>
            </a:r>
            <a:r>
              <a:rPr lang="en-US"/>
              <a:t> (including a specific section on how to use the tool in migration scenarios)</a:t>
            </a:r>
          </a:p>
        </p:txBody>
      </p:sp>
      <p:graphicFrame>
        <p:nvGraphicFramePr>
          <p:cNvPr id="13" name="Content Placeholder 4">
            <a:extLst>
              <a:ext uri="{FF2B5EF4-FFF2-40B4-BE49-F238E27FC236}">
                <a16:creationId xmlns:a16="http://schemas.microsoft.com/office/drawing/2014/main" id="{125F27B2-31ED-4FCE-AFC8-4397662638ED}"/>
              </a:ext>
            </a:extLst>
          </p:cNvPr>
          <p:cNvGraphicFramePr>
            <a:graphicFrameLocks/>
          </p:cNvGraphicFramePr>
          <p:nvPr>
            <p:extLst>
              <p:ext uri="{D42A27DB-BD31-4B8C-83A1-F6EECF244321}">
                <p14:modId xmlns:p14="http://schemas.microsoft.com/office/powerpoint/2010/main" val="419701829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61F0AFF4-9C8D-434B-A5E7-60732D04007D}"/>
              </a:ext>
            </a:extLst>
          </p:cNvPr>
          <p:cNvPicPr>
            <a:picLocks noChangeAspect="1"/>
          </p:cNvPicPr>
          <p:nvPr/>
        </p:nvPicPr>
        <p:blipFill>
          <a:blip r:embed="rId9"/>
          <a:stretch>
            <a:fillRect/>
          </a:stretch>
        </p:blipFill>
        <p:spPr>
          <a:xfrm>
            <a:off x="6845527" y="1419224"/>
            <a:ext cx="5040086" cy="2770624"/>
          </a:xfrm>
          <a:prstGeom prst="rect">
            <a:avLst/>
          </a:prstGeom>
          <a:ln w="3175">
            <a:solidFill>
              <a:schemeClr val="bg1">
                <a:lumMod val="85000"/>
              </a:schemeClr>
            </a:solidFill>
          </a:ln>
        </p:spPr>
      </p:pic>
    </p:spTree>
    <p:extLst>
      <p:ext uri="{BB962C8B-B14F-4D97-AF65-F5344CB8AC3E}">
        <p14:creationId xmlns:p14="http://schemas.microsoft.com/office/powerpoint/2010/main" val="20011670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221C54-85C5-4A51-BC05-8A3182F464D3}"/>
              </a:ext>
            </a:extLst>
          </p:cNvPr>
          <p:cNvSpPr>
            <a:spLocks noGrp="1"/>
          </p:cNvSpPr>
          <p:nvPr>
            <p:ph type="sldNum" sz="quarter" idx="12"/>
          </p:nvPr>
        </p:nvSpPr>
        <p:spPr/>
        <p:txBody>
          <a:bodyPr/>
          <a:lstStyle/>
          <a:p>
            <a:fld id="{6A4C1A4A-E5E6-4CC1-B72C-A20A4EB3E2D2}" type="slidenum">
              <a:rPr lang="en-US" smtClean="0">
                <a:solidFill>
                  <a:srgbClr val="505050"/>
                </a:solidFill>
              </a:rPr>
              <a:pPr/>
              <a:t>7</a:t>
            </a:fld>
            <a:endParaRPr lang="en-US">
              <a:solidFill>
                <a:srgbClr val="505050"/>
              </a:solidFill>
            </a:endParaRPr>
          </a:p>
        </p:txBody>
      </p:sp>
      <p:graphicFrame>
        <p:nvGraphicFramePr>
          <p:cNvPr id="4" name="Table 3">
            <a:extLst>
              <a:ext uri="{FF2B5EF4-FFF2-40B4-BE49-F238E27FC236}">
                <a16:creationId xmlns:a16="http://schemas.microsoft.com/office/drawing/2014/main" id="{565CBDDE-96E9-4055-B65D-806BBEDB09F8}"/>
              </a:ext>
            </a:extLst>
          </p:cNvPr>
          <p:cNvGraphicFramePr>
            <a:graphicFrameLocks noGrp="1"/>
          </p:cNvGraphicFramePr>
          <p:nvPr>
            <p:extLst>
              <p:ext uri="{D42A27DB-BD31-4B8C-83A1-F6EECF244321}">
                <p14:modId xmlns:p14="http://schemas.microsoft.com/office/powerpoint/2010/main" val="528888103"/>
              </p:ext>
            </p:extLst>
          </p:nvPr>
        </p:nvGraphicFramePr>
        <p:xfrm>
          <a:off x="0" y="1046328"/>
          <a:ext cx="8990376" cy="5621324"/>
        </p:xfrm>
        <a:graphic>
          <a:graphicData uri="http://schemas.openxmlformats.org/drawingml/2006/table">
            <a:tbl>
              <a:tblPr/>
              <a:tblGrid>
                <a:gridCol w="396184">
                  <a:extLst>
                    <a:ext uri="{9D8B030D-6E8A-4147-A177-3AD203B41FA5}">
                      <a16:colId xmlns:a16="http://schemas.microsoft.com/office/drawing/2014/main" val="3601449668"/>
                    </a:ext>
                  </a:extLst>
                </a:gridCol>
                <a:gridCol w="208254">
                  <a:extLst>
                    <a:ext uri="{9D8B030D-6E8A-4147-A177-3AD203B41FA5}">
                      <a16:colId xmlns:a16="http://schemas.microsoft.com/office/drawing/2014/main" val="2088689564"/>
                    </a:ext>
                  </a:extLst>
                </a:gridCol>
                <a:gridCol w="4193217">
                  <a:extLst>
                    <a:ext uri="{9D8B030D-6E8A-4147-A177-3AD203B41FA5}">
                      <a16:colId xmlns:a16="http://schemas.microsoft.com/office/drawing/2014/main" val="3216082397"/>
                    </a:ext>
                  </a:extLst>
                </a:gridCol>
                <a:gridCol w="4192721">
                  <a:extLst>
                    <a:ext uri="{9D8B030D-6E8A-4147-A177-3AD203B41FA5}">
                      <a16:colId xmlns:a16="http://schemas.microsoft.com/office/drawing/2014/main" val="3742225465"/>
                    </a:ext>
                  </a:extLst>
                </a:gridCol>
              </a:tblGrid>
              <a:tr h="407932">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kern="1200">
                        <a:solidFill>
                          <a:schemeClr val="dk1"/>
                        </a:solidFill>
                        <a:latin typeface="+mj-lt"/>
                        <a:ea typeface="+mn-ea"/>
                        <a:cs typeface="+mn-cs"/>
                      </a:endParaRPr>
                    </a:p>
                  </a:txBody>
                  <a:tcPr marL="91427" marR="91427" marT="45713" marB="45713" vert="vert270">
                    <a:lnL w="57150" cap="flat" cmpd="sng" algn="ctr">
                      <a:solidFill>
                        <a:srgbClr val="FFFFFF"/>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a:solidFill>
                          <a:schemeClr val="tx1"/>
                        </a:solidFill>
                        <a:latin typeface="+mn-lt"/>
                      </a:endParaRPr>
                    </a:p>
                  </a:txBody>
                  <a:tcPr marL="91427" marR="91427" marT="45713" marB="45713" vert="vert270">
                    <a:lnL w="12700" cap="flat" cmpd="sng" algn="ctr">
                      <a:solidFill>
                        <a:srgbClr val="FFFFFF">
                          <a:lumMod val="75000"/>
                        </a:srgbClr>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2000" kern="1200">
                        <a:solidFill>
                          <a:schemeClr val="bg1"/>
                        </a:solidFill>
                        <a:latin typeface="Segoe UI Semilight" panose="020B0402040204020203" pitchFamily="34" charset="0"/>
                        <a:ea typeface="+mn-ea"/>
                        <a:cs typeface="Segoe UI Semilight" panose="020B0402040204020203" pitchFamily="34" charset="0"/>
                      </a:endParaRP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100" b="0" kern="1200">
                        <a:gradFill>
                          <a:gsLst>
                            <a:gs pos="2917">
                              <a:srgbClr val="1A1A1A"/>
                            </a:gs>
                            <a:gs pos="30000">
                              <a:srgbClr val="1A1A1A"/>
                            </a:gs>
                          </a:gsLst>
                          <a:lin ang="5400000" scaled="0"/>
                        </a:gradFill>
                        <a:latin typeface="+mn-lt"/>
                        <a:ea typeface="+mn-ea"/>
                        <a:cs typeface="+mn-cs"/>
                      </a:endParaRPr>
                    </a:p>
                  </a:txBody>
                  <a:tcPr>
                    <a:lnR w="57150" cap="flat" cmpd="sng" algn="ctr">
                      <a:no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noFill/>
                      <a:prstDash val="solid"/>
                      <a:round/>
                      <a:headEnd type="none" w="med" len="med"/>
                      <a:tailEnd type="none" w="med" len="med"/>
                    </a:lnB>
                    <a:solidFill>
                      <a:srgbClr val="0070C0"/>
                    </a:solidFill>
                  </a:tcPr>
                </a:tc>
                <a:extLst>
                  <a:ext uri="{0D108BD9-81ED-4DB2-BD59-A6C34878D82A}">
                    <a16:rowId xmlns:a16="http://schemas.microsoft.com/office/drawing/2014/main" val="3412163047"/>
                  </a:ext>
                </a:extLst>
              </a:tr>
              <a:tr h="2214674">
                <a:tc vMerge="1">
                  <a:txBody>
                    <a:bodyPr/>
                    <a:lstStyle/>
                    <a:p>
                      <a:endParaRPr lang="en-US"/>
                    </a:p>
                  </a:txBody>
                  <a:tcPr/>
                </a:tc>
                <a:tc vMerge="1">
                  <a:txBody>
                    <a:bodyPr/>
                    <a:lstStyle/>
                    <a:p>
                      <a:endParaRPr lang="en-US"/>
                    </a:p>
                  </a:txBody>
                  <a:tcPr/>
                </a:tc>
                <a:tc grid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171450" marR="0" lvl="0" indent="-17145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IaaS is fastest growing subsegment, projected to grow</a:t>
                      </a:r>
                      <a: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t> </a:t>
                      </a:r>
                      <a:b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t>36.6% in 2017, 30.1% CAGR for next 5 years </a:t>
                      </a:r>
                    </a:p>
                    <a:p>
                      <a:pPr marL="0" marR="0" lvl="0" indent="0" algn="l" defTabSz="914102" rtl="0" eaLnBrk="1" fontAlgn="base" latinLnBrk="0" hangingPunct="1">
                        <a:lnSpc>
                          <a:spcPct val="90000"/>
                        </a:lnSpc>
                        <a:spcBef>
                          <a:spcPts val="600"/>
                        </a:spcBef>
                        <a:spcAft>
                          <a:spcPct val="0"/>
                        </a:spcAft>
                        <a:buClrTx/>
                        <a:buSzTx/>
                        <a:buFontTx/>
                        <a:buNone/>
                        <a:tabLst/>
                        <a:defRPr/>
                      </a:pPr>
                      <a:r>
                        <a:rPr kumimoji="0" lang="en-US" sz="1100" b="1"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a:t>
                      </a:r>
                      <a:r>
                        <a:rPr kumimoji="0" lang="en-US" sz="11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Gartner and IDC</a:t>
                      </a:r>
                      <a:endParaRPr lang="en-US" sz="1200" b="0" kern="1200">
                        <a:gradFill>
                          <a:gsLst>
                            <a:gs pos="2917">
                              <a:srgbClr val="1A1A1A"/>
                            </a:gs>
                            <a:gs pos="30000">
                              <a:srgbClr val="1A1A1A"/>
                            </a:gs>
                          </a:gsLst>
                          <a:lin ang="5400000" scaled="0"/>
                        </a:gradFill>
                        <a:latin typeface="Segoe UI"/>
                        <a:ea typeface="+mn-ea"/>
                        <a:cs typeface="+mn-cs"/>
                      </a:endParaRP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kern="1200">
                        <a:gradFill>
                          <a:gsLst>
                            <a:gs pos="2917">
                              <a:srgbClr val="1A1A1A"/>
                            </a:gs>
                            <a:gs pos="30000">
                              <a:srgbClr val="1A1A1A"/>
                            </a:gs>
                          </a:gsLst>
                          <a:lin ang="5400000" scaled="0"/>
                        </a:gradFill>
                        <a:latin typeface="+mn-lt"/>
                        <a:ea typeface="+mn-ea"/>
                        <a:cs typeface="+mn-cs"/>
                      </a:endParaRPr>
                    </a:p>
                  </a:txBody>
                  <a:tcPr>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extLst>
                  <a:ext uri="{0D108BD9-81ED-4DB2-BD59-A6C34878D82A}">
                    <a16:rowId xmlns:a16="http://schemas.microsoft.com/office/drawing/2014/main" val="3462405612"/>
                  </a:ext>
                </a:extLst>
              </a:tr>
              <a:tr h="109367">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700">
                        <a:solidFill>
                          <a:schemeClr val="tx1"/>
                        </a:solidFill>
                        <a:latin typeface="+mn-lt"/>
                      </a:endParaRPr>
                    </a:p>
                  </a:txBody>
                  <a:tcPr marL="0" marR="0" marT="0" marB="0" vert="vert270">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800">
                        <a:solidFill>
                          <a:schemeClr val="tx1"/>
                        </a:solidFill>
                        <a:latin typeface="+mn-lt"/>
                      </a:endParaRPr>
                    </a:p>
                  </a:txBody>
                  <a:tcPr marL="0" marR="0" marT="0" marB="0" vert="vert270">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800" kern="1200">
                        <a:solidFill>
                          <a:schemeClr val="bg1"/>
                        </a:solidFill>
                        <a:latin typeface="Segoe UI Semilight" panose="020B0402040204020203" pitchFamily="34" charset="0"/>
                        <a:ea typeface="+mn-ea"/>
                        <a:cs typeface="Segoe UI Semilight" panose="020B0402040204020203" pitchFamily="34" charset="0"/>
                      </a:endParaRPr>
                    </a:p>
                  </a:txBody>
                  <a:tcPr marL="0" marR="0" marT="0" marB="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800" kern="1200">
                        <a:solidFill>
                          <a:schemeClr val="bg1"/>
                        </a:solidFill>
                        <a:latin typeface="Segoe UI Semilight" panose="020B0402040204020203" pitchFamily="34" charset="0"/>
                        <a:ea typeface="+mn-ea"/>
                        <a:cs typeface="Segoe UI Semilight" panose="020B0402040204020203" pitchFamily="34" charset="0"/>
                      </a:endParaRPr>
                    </a:p>
                  </a:txBody>
                  <a:tcPr marL="0" marR="0" marT="0" marB="0" anchor="ctr">
                    <a:lnL w="12700" cmpd="sng">
                      <a:noFill/>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711134"/>
                  </a:ext>
                </a:extLst>
              </a:tr>
              <a:tr h="407932">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kern="1200">
                        <a:solidFill>
                          <a:schemeClr val="dk1"/>
                        </a:solidFill>
                        <a:latin typeface="+mj-lt"/>
                        <a:ea typeface="+mn-ea"/>
                        <a:cs typeface="+mn-cs"/>
                      </a:endParaRPr>
                    </a:p>
                  </a:txBody>
                  <a:tcPr marL="91427" marR="91427" marT="45713" marB="45713" vert="vert270">
                    <a:lnL w="57150" cap="flat" cmpd="sng" algn="ctr">
                      <a:solidFill>
                        <a:srgbClr val="FFFFFF"/>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600">
                        <a:solidFill>
                          <a:schemeClr val="tx1"/>
                        </a:solidFill>
                        <a:latin typeface="+mn-lt"/>
                      </a:endParaRPr>
                    </a:p>
                  </a:txBody>
                  <a:tcPr marL="91427" marR="91427" marT="45713" marB="45713" vert="vert270">
                    <a:lnL w="12700" cap="flat" cmpd="sng" algn="ctr">
                      <a:solidFill>
                        <a:srgbClr val="FFFFFF">
                          <a:lumMod val="75000"/>
                        </a:srgbClr>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2000" kern="1200">
                          <a:solidFill>
                            <a:schemeClr val="bg1"/>
                          </a:solidFill>
                          <a:latin typeface="Segoe UI Semilight" panose="020B0402040204020203" pitchFamily="34" charset="0"/>
                          <a:ea typeface="+mn-ea"/>
                          <a:cs typeface="Segoe UI Semilight" panose="020B0402040204020203" pitchFamily="34" charset="0"/>
                        </a:rPr>
                        <a:t>Key Sales Plays</a:t>
                      </a:r>
                    </a:p>
                  </a:txBody>
                  <a:tcPr marL="91427" marR="91427" marT="45713" marB="45713"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lvl="1" algn="ctr"/>
                      <a:r>
                        <a:rPr lang="en-AU" sz="2000" kern="1200">
                          <a:solidFill>
                            <a:schemeClr val="bg1"/>
                          </a:solidFill>
                          <a:latin typeface="Segoe UI Semilight" panose="020B0402040204020203" pitchFamily="34" charset="0"/>
                          <a:ea typeface="+mn-ea"/>
                          <a:cs typeface="Segoe UI Semilight" panose="020B0402040204020203" pitchFamily="34" charset="0"/>
                        </a:rPr>
                        <a:t>Sales Programs</a:t>
                      </a:r>
                      <a:endParaRPr lang="en-US" sz="2000" kern="1200">
                        <a:solidFill>
                          <a:schemeClr val="bg1"/>
                        </a:solidFill>
                        <a:latin typeface="Segoe UI Semilight" panose="020B0402040204020203" pitchFamily="34" charset="0"/>
                        <a:ea typeface="+mn-ea"/>
                        <a:cs typeface="Segoe UI Semilight" panose="020B0402040204020203" pitchFamily="34" charset="0"/>
                      </a:endParaRPr>
                    </a:p>
                  </a:txBody>
                  <a:tcPr marL="91427" marR="91427" marT="45713" marB="45713"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787867676"/>
                  </a:ext>
                </a:extLst>
              </a:tr>
              <a:tr h="2118690">
                <a:tc vMerge="1">
                  <a:txBody>
                    <a:bodyPr/>
                    <a:lstStyle/>
                    <a:p>
                      <a:pPr algn="ctr"/>
                      <a:endParaRPr lang="en-US" sz="1600">
                        <a:solidFill>
                          <a:schemeClr val="tx1"/>
                        </a:solidFill>
                        <a:latin typeface="+mn-lt"/>
                      </a:endParaRPr>
                    </a:p>
                  </a:txBody>
                  <a:tcPr vert="vert270">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800"/>
                    </a:p>
                  </a:txBody>
                  <a:tcPr marL="91427" marR="91427" marT="45713" marB="45713">
                    <a:lnL w="12700" cap="flat" cmpd="sng" algn="ctr">
                      <a:solidFill>
                        <a:srgbClr val="FFFFFF">
                          <a:lumMod val="75000"/>
                        </a:srgbClr>
                      </a:solidFill>
                      <a:prstDash val="solid"/>
                      <a:round/>
                      <a:headEnd type="none" w="med" len="med"/>
                      <a:tailEnd type="none" w="med" len="med"/>
                    </a:lnL>
                    <a:lnR w="12700" cmpd="sng">
                      <a:noFill/>
                    </a:lnR>
                    <a:lnT w="571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Hybrid &amp; migration</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Migrate Windows and Linux infrastructure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it-IT"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Migrate data estate to Azure </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7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App-led</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Create intelligent apps using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700" i="1">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Additional plays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Accelerate the usage through BCDR solutions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Execute renewals or migration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300" i="1">
                        <a:gradFill>
                          <a:gsLst>
                            <a:gs pos="2917">
                              <a:srgbClr val="1A1A1A"/>
                            </a:gs>
                            <a:gs pos="30000">
                              <a:srgbClr val="1A1A1A"/>
                            </a:gs>
                          </a:gsLst>
                          <a:lin ang="5400000" scaled="0"/>
                        </a:gradFill>
                      </a:endParaRPr>
                    </a:p>
                  </a:txBody>
                  <a:tcPr marL="91427" marR="91427" marT="45713" marB="45713">
                    <a:lnL w="12700" cmpd="sng">
                      <a:noFill/>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i="0" dirty="0">
                          <a:gradFill>
                            <a:gsLst>
                              <a:gs pos="2917">
                                <a:srgbClr val="1A1A1A"/>
                              </a:gs>
                              <a:gs pos="30000">
                                <a:srgbClr val="1A1A1A"/>
                              </a:gs>
                            </a:gsLst>
                            <a:lin ang="5400000" scaled="0"/>
                          </a:gradFill>
                        </a:rPr>
                        <a:t>Accelerate Azure penetration </a:t>
                      </a:r>
                      <a:br>
                        <a:rPr lang="en-US" sz="1600" b="1" i="0" dirty="0">
                          <a:gradFill>
                            <a:gsLst>
                              <a:gs pos="2917">
                                <a:srgbClr val="1A1A1A"/>
                              </a:gs>
                              <a:gs pos="30000">
                                <a:srgbClr val="1A1A1A"/>
                              </a:gs>
                            </a:gsLst>
                            <a:lin ang="5400000" scaled="0"/>
                          </a:gradFill>
                        </a:rPr>
                      </a:br>
                      <a:r>
                        <a:rPr lang="en-GB" sz="1600" b="1" i="0" dirty="0">
                          <a:gradFill>
                            <a:gsLst>
                              <a:gs pos="2917">
                                <a:srgbClr val="1A1A1A"/>
                              </a:gs>
                              <a:gs pos="30000">
                                <a:srgbClr val="1A1A1A"/>
                              </a:gs>
                            </a:gsLst>
                            <a:lin ang="5400000" scaled="0"/>
                          </a:gradFill>
                        </a:rPr>
                        <a:t>through the migration of on premises servers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0" dirty="0">
                          <a:gradFill>
                            <a:gsLst>
                              <a:gs pos="2917">
                                <a:srgbClr val="1A1A1A"/>
                              </a:gs>
                              <a:gs pos="30000">
                                <a:srgbClr val="1A1A1A"/>
                              </a:gs>
                            </a:gsLst>
                            <a:lin ang="5400000" scaled="0"/>
                          </a:gradFill>
                        </a:rPr>
                        <a:t>Windows Server &amp; SQL Server EOS</a:t>
                      </a:r>
                      <a:endParaRPr lang="en-US" sz="1200" b="0"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i="1" dirty="0">
                          <a:gradFill>
                            <a:gsLst>
                              <a:gs pos="2917">
                                <a:srgbClr val="1A1A1A"/>
                              </a:gs>
                              <a:gs pos="30000">
                                <a:srgbClr val="1A1A1A"/>
                              </a:gs>
                            </a:gsLst>
                            <a:lin ang="5400000" scaled="0"/>
                          </a:gradFill>
                        </a:rPr>
                        <a:t>Investments</a:t>
                      </a:r>
                      <a:endParaRPr lang="en-US" sz="1400" b="1"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a:gradFill>
                            <a:gsLst>
                              <a:gs pos="2917">
                                <a:srgbClr val="1A1A1A"/>
                              </a:gs>
                              <a:gs pos="30000">
                                <a:srgbClr val="1A1A1A"/>
                              </a:gs>
                            </a:gsLst>
                            <a:lin ang="5400000" scaled="0"/>
                          </a:gradFill>
                        </a:rPr>
                        <a:t>Microsoft and partner offers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err="1">
                          <a:gradFill>
                            <a:gsLst>
                              <a:gs pos="2917">
                                <a:srgbClr val="1A1A1A"/>
                              </a:gs>
                              <a:gs pos="30000">
                                <a:srgbClr val="1A1A1A"/>
                              </a:gs>
                            </a:gsLst>
                            <a:lin ang="5400000" scaled="0"/>
                          </a:gradFill>
                        </a:rPr>
                        <a:t>SureStep</a:t>
                      </a:r>
                      <a:r>
                        <a:rPr lang="en-US" sz="1600" b="0" i="1" dirty="0">
                          <a:gradFill>
                            <a:gsLst>
                              <a:gs pos="2917">
                                <a:srgbClr val="1A1A1A"/>
                              </a:gs>
                              <a:gs pos="30000">
                                <a:srgbClr val="1A1A1A"/>
                              </a:gs>
                            </a:gsLst>
                            <a:lin ang="5400000" scaled="0"/>
                          </a:gradFill>
                        </a:rPr>
                        <a:t> dedicated HC</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a:gradFill>
                            <a:gsLst>
                              <a:gs pos="2917">
                                <a:srgbClr val="1A1A1A"/>
                              </a:gs>
                              <a:gs pos="30000">
                                <a:srgbClr val="1A1A1A"/>
                              </a:gs>
                            </a:gsLst>
                            <a:lin ang="5400000" scaled="0"/>
                          </a:gradFill>
                        </a:rPr>
                        <a:t>Cloud Champion reseller enablement/activation</a:t>
                      </a: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64426"/>
                  </a:ext>
                </a:extLst>
              </a:tr>
            </a:tbl>
          </a:graphicData>
        </a:graphic>
      </p:graphicFrame>
      <p:sp>
        <p:nvSpPr>
          <p:cNvPr id="5" name="Arrow: Pentagon 4">
            <a:extLst>
              <a:ext uri="{FF2B5EF4-FFF2-40B4-BE49-F238E27FC236}">
                <a16:creationId xmlns:a16="http://schemas.microsoft.com/office/drawing/2014/main" id="{A16DB8F8-F5A5-4CF5-94AE-0D03D607D384}"/>
              </a:ext>
            </a:extLst>
          </p:cNvPr>
          <p:cNvSpPr/>
          <p:nvPr/>
        </p:nvSpPr>
        <p:spPr bwMode="auto">
          <a:xfrm>
            <a:off x="644374" y="4154622"/>
            <a:ext cx="4068346" cy="713481"/>
          </a:xfrm>
          <a:prstGeom prst="homePlate">
            <a:avLst/>
          </a:prstGeom>
          <a:noFill/>
          <a:ln w="57150" cap="flat" cmpd="sng" algn="ctr">
            <a:solidFill>
              <a:srgbClr val="00B0F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6949A004-BE1D-46D9-A978-135F42054F0D}"/>
              </a:ext>
            </a:extLst>
          </p:cNvPr>
          <p:cNvSpPr/>
          <p:nvPr/>
        </p:nvSpPr>
        <p:spPr bwMode="auto">
          <a:xfrm>
            <a:off x="4823437" y="4154622"/>
            <a:ext cx="4161538" cy="2592077"/>
          </a:xfrm>
          <a:prstGeom prst="rect">
            <a:avLst/>
          </a:prstGeom>
          <a:noFill/>
          <a:ln w="57150" cap="flat" cmpd="sng" algn="ctr">
            <a:solidFill>
              <a:srgbClr val="00B0F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0E30BDAB-E331-46F0-AEE0-D06782DAF948}"/>
              </a:ext>
            </a:extLst>
          </p:cNvPr>
          <p:cNvSpPr/>
          <p:nvPr/>
        </p:nvSpPr>
        <p:spPr bwMode="auto">
          <a:xfrm>
            <a:off x="9340348" y="992165"/>
            <a:ext cx="2851652" cy="563382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aphicFrame>
        <p:nvGraphicFramePr>
          <p:cNvPr id="8" name="Table 7">
            <a:extLst>
              <a:ext uri="{FF2B5EF4-FFF2-40B4-BE49-F238E27FC236}">
                <a16:creationId xmlns:a16="http://schemas.microsoft.com/office/drawing/2014/main" id="{47A67571-3AC4-476D-9C2E-6964F0C39370}"/>
              </a:ext>
            </a:extLst>
          </p:cNvPr>
          <p:cNvGraphicFramePr>
            <a:graphicFrameLocks noGrp="1"/>
          </p:cNvGraphicFramePr>
          <p:nvPr>
            <p:extLst/>
          </p:nvPr>
        </p:nvGraphicFramePr>
        <p:xfrm>
          <a:off x="9525318" y="1516308"/>
          <a:ext cx="2524911" cy="2551172"/>
        </p:xfrm>
        <a:graphic>
          <a:graphicData uri="http://schemas.openxmlformats.org/drawingml/2006/table">
            <a:tbl>
              <a:tblPr/>
              <a:tblGrid>
                <a:gridCol w="2524911">
                  <a:extLst>
                    <a:ext uri="{9D8B030D-6E8A-4147-A177-3AD203B41FA5}">
                      <a16:colId xmlns:a16="http://schemas.microsoft.com/office/drawing/2014/main" val="1508836659"/>
                    </a:ext>
                  </a:extLst>
                </a:gridCol>
              </a:tblGrid>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spcBef>
                          <a:spcPts val="600"/>
                        </a:spcBef>
                        <a:buFont typeface="Arial" panose="020B0604020202020204" pitchFamily="34" charset="0"/>
                        <a:buNone/>
                      </a:pPr>
                      <a:r>
                        <a:rPr lang="en-US" sz="1200" b="1">
                          <a:solidFill>
                            <a:srgbClr val="0070C0"/>
                          </a:solidFill>
                          <a:latin typeface="Segoe UI Light"/>
                          <a:cs typeface="Segoe UI Light"/>
                        </a:rPr>
                        <a:t>Azure Hybrid benefit</a:t>
                      </a:r>
                      <a:br>
                        <a:rPr lang="en-US" sz="1200" b="1">
                          <a:solidFill>
                            <a:srgbClr val="0070C0"/>
                          </a:solidFill>
                          <a:latin typeface="Segoe UI Light"/>
                          <a:cs typeface="Segoe UI Light"/>
                        </a:rPr>
                      </a:br>
                      <a:r>
                        <a:rPr lang="en-US" sz="1100" b="0" i="1">
                          <a:solidFill>
                            <a:srgbClr val="0070C0"/>
                          </a:solidFill>
                          <a:latin typeface="Segoe UI Light"/>
                          <a:cs typeface="Segoe UI Light"/>
                        </a:rPr>
                        <a:t>for WS + SQL Server</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12700" cmpd="sng">
                      <a:noFill/>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562134"/>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a:cs typeface="Segoe UI Light"/>
                        </a:rPr>
                        <a:t>Azure Reserved Instances </a:t>
                      </a:r>
                      <a:r>
                        <a:rPr lang="en-US" sz="1100" b="0" i="1">
                          <a:solidFill>
                            <a:srgbClr val="0070C0"/>
                          </a:solidFill>
                          <a:latin typeface="Segoe UI Light"/>
                          <a:cs typeface="Segoe UI Light"/>
                        </a:rPr>
                        <a:t>+ Consumption Incentive</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0577367"/>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a:cs typeface="Segoe UI Light"/>
                        </a:rPr>
                        <a:t>Server subscriptions in CSP </a:t>
                      </a:r>
                      <a:r>
                        <a:rPr lang="en-US" sz="1100" b="0" i="1">
                          <a:solidFill>
                            <a:srgbClr val="0070C0"/>
                          </a:solidFill>
                          <a:latin typeface="Segoe UI Light"/>
                          <a:cs typeface="Segoe UI Light"/>
                        </a:rPr>
                        <a:t>(single billing)</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402007"/>
                  </a:ext>
                </a:extLst>
              </a:tr>
              <a:tr h="546808">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panose="020B0502040204020203" pitchFamily="34" charset="0"/>
                          <a:cs typeface="Segoe UI Light" panose="020B0502040204020203" pitchFamily="34" charset="0"/>
                        </a:rPr>
                        <a:t>Azure migration free support </a:t>
                      </a:r>
                      <a:r>
                        <a:rPr lang="en-US" sz="1100" b="0" i="1">
                          <a:solidFill>
                            <a:srgbClr val="0070C0"/>
                          </a:solidFill>
                          <a:latin typeface="Segoe UI Light" panose="020B0502040204020203" pitchFamily="34" charset="0"/>
                          <a:cs typeface="Segoe UI Light" panose="020B0502040204020203" pitchFamily="34" charset="0"/>
                        </a:rPr>
                        <a:t>(WS/SQL EOS)</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285881"/>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panose="020B0502040204020203" pitchFamily="34" charset="0"/>
                          <a:cs typeface="Segoe UI Light" panose="020B0502040204020203" pitchFamily="34" charset="0"/>
                        </a:rPr>
                        <a:t>Azure new customer</a:t>
                      </a:r>
                      <a:br>
                        <a:rPr lang="en-US" sz="1200" b="1">
                          <a:solidFill>
                            <a:srgbClr val="0070C0"/>
                          </a:solidFill>
                          <a:latin typeface="Segoe UI Light" panose="020B0502040204020203" pitchFamily="34" charset="0"/>
                          <a:cs typeface="Segoe UI Light" panose="020B0502040204020203" pitchFamily="34" charset="0"/>
                        </a:rPr>
                      </a:br>
                      <a:r>
                        <a:rPr lang="en-US" sz="1100" b="0" i="1">
                          <a:solidFill>
                            <a:srgbClr val="0070C0"/>
                          </a:solidFill>
                          <a:latin typeface="Segoe UI Light" panose="020B0502040204020203" pitchFamily="34" charset="0"/>
                          <a:cs typeface="Segoe UI Light" panose="020B0502040204020203" pitchFamily="34" charset="0"/>
                        </a:rPr>
                        <a:t>Channel incentives accelerator</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447725"/>
                  </a:ext>
                </a:extLst>
              </a:tr>
            </a:tbl>
          </a:graphicData>
        </a:graphic>
      </p:graphicFrame>
      <p:sp>
        <p:nvSpPr>
          <p:cNvPr id="9" name="TextBox 8">
            <a:extLst>
              <a:ext uri="{FF2B5EF4-FFF2-40B4-BE49-F238E27FC236}">
                <a16:creationId xmlns:a16="http://schemas.microsoft.com/office/drawing/2014/main" id="{7D69EFC4-1665-4176-B482-4E94A97DE732}"/>
              </a:ext>
            </a:extLst>
          </p:cNvPr>
          <p:cNvSpPr txBox="1"/>
          <p:nvPr/>
        </p:nvSpPr>
        <p:spPr>
          <a:xfrm>
            <a:off x="9525317" y="1046328"/>
            <a:ext cx="2524910" cy="461600"/>
          </a:xfrm>
          <a:prstGeom prst="rect">
            <a:avLst/>
          </a:prstGeom>
          <a:solidFill>
            <a:srgbClr val="002060"/>
          </a:solidFill>
        </p:spPr>
        <p:txBody>
          <a:bodyPr wrap="square" lIns="182854" tIns="146284" rIns="182854" bIns="146284" rtlCol="0">
            <a:spAutoFit/>
          </a:bodyPr>
          <a:lstStyle/>
          <a:p>
            <a:pPr algn="ctr" defTabSz="914225">
              <a:lnSpc>
                <a:spcPct val="90000"/>
              </a:lnSpc>
              <a:spcAft>
                <a:spcPts val="600"/>
              </a:spcAft>
              <a:defRPr/>
            </a:pPr>
            <a:r>
              <a:rPr lang="en-US" sz="1200" b="1" kern="0">
                <a:solidFill>
                  <a:srgbClr val="FFFFFF"/>
                </a:solidFill>
                <a:latin typeface="Segoe UI"/>
              </a:rPr>
              <a:t>Microsoft offers</a:t>
            </a:r>
          </a:p>
        </p:txBody>
      </p:sp>
      <p:sp>
        <p:nvSpPr>
          <p:cNvPr id="10" name="TextBox 9">
            <a:extLst>
              <a:ext uri="{FF2B5EF4-FFF2-40B4-BE49-F238E27FC236}">
                <a16:creationId xmlns:a16="http://schemas.microsoft.com/office/drawing/2014/main" id="{B428BAC7-BF05-45D8-9EB8-31F5E46C13C6}"/>
              </a:ext>
            </a:extLst>
          </p:cNvPr>
          <p:cNvSpPr txBox="1"/>
          <p:nvPr/>
        </p:nvSpPr>
        <p:spPr>
          <a:xfrm>
            <a:off x="9525318" y="4280563"/>
            <a:ext cx="2524910" cy="461600"/>
          </a:xfrm>
          <a:prstGeom prst="rect">
            <a:avLst/>
          </a:prstGeom>
          <a:solidFill>
            <a:srgbClr val="002060"/>
          </a:solidFill>
        </p:spPr>
        <p:txBody>
          <a:bodyPr wrap="square" lIns="182854" tIns="146284" rIns="182854" bIns="146284" rtlCol="0">
            <a:spAutoFit/>
          </a:bodyPr>
          <a:lstStyle/>
          <a:p>
            <a:pPr algn="ctr" defTabSz="914225">
              <a:lnSpc>
                <a:spcPct val="90000"/>
              </a:lnSpc>
              <a:spcAft>
                <a:spcPts val="600"/>
              </a:spcAft>
              <a:defRPr/>
            </a:pPr>
            <a:r>
              <a:rPr lang="en-US" sz="1200" b="1" kern="0">
                <a:solidFill>
                  <a:srgbClr val="FFFFFF"/>
                </a:solidFill>
                <a:latin typeface="Segoe UI"/>
              </a:rPr>
              <a:t>Partner offers</a:t>
            </a:r>
          </a:p>
        </p:txBody>
      </p:sp>
      <p:graphicFrame>
        <p:nvGraphicFramePr>
          <p:cNvPr id="11" name="Table 10">
            <a:extLst>
              <a:ext uri="{FF2B5EF4-FFF2-40B4-BE49-F238E27FC236}">
                <a16:creationId xmlns:a16="http://schemas.microsoft.com/office/drawing/2014/main" id="{555B2D3C-9B72-4268-8660-0AF8DF0B76F4}"/>
              </a:ext>
            </a:extLst>
          </p:cNvPr>
          <p:cNvGraphicFramePr>
            <a:graphicFrameLocks noGrp="1"/>
          </p:cNvGraphicFramePr>
          <p:nvPr>
            <p:extLst>
              <p:ext uri="{D42A27DB-BD31-4B8C-83A1-F6EECF244321}">
                <p14:modId xmlns:p14="http://schemas.microsoft.com/office/powerpoint/2010/main" val="2961252717"/>
              </p:ext>
            </p:extLst>
          </p:nvPr>
        </p:nvGraphicFramePr>
        <p:xfrm>
          <a:off x="9525317" y="4747433"/>
          <a:ext cx="2524909" cy="1964025"/>
        </p:xfrm>
        <a:graphic>
          <a:graphicData uri="http://schemas.openxmlformats.org/drawingml/2006/table">
            <a:tbl>
              <a:tblPr/>
              <a:tblGrid>
                <a:gridCol w="2524909">
                  <a:extLst>
                    <a:ext uri="{9D8B030D-6E8A-4147-A177-3AD203B41FA5}">
                      <a16:colId xmlns:a16="http://schemas.microsoft.com/office/drawing/2014/main" val="1508836659"/>
                    </a:ext>
                  </a:extLst>
                </a:gridCol>
              </a:tblGrid>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i="0">
                          <a:solidFill>
                            <a:srgbClr val="0070C0"/>
                          </a:solidFill>
                          <a:latin typeface="Segoe UI Light" panose="020B0502040204020203" pitchFamily="34" charset="0"/>
                          <a:cs typeface="Segoe UI Light" panose="020B0502040204020203" pitchFamily="34" charset="0"/>
                        </a:rPr>
                        <a:t>ISV migration offers</a:t>
                      </a:r>
                    </a:p>
                    <a:p>
                      <a:pPr marL="0" indent="0" algn="l">
                        <a:buFont typeface="Arial" panose="020B0604020202020204" pitchFamily="34" charset="0"/>
                        <a:buNone/>
                      </a:pPr>
                      <a:r>
                        <a:rPr lang="en-US" sz="1000" b="0" i="1">
                          <a:solidFill>
                            <a:srgbClr val="0070C0"/>
                          </a:solidFill>
                          <a:latin typeface="Segoe UI Light" panose="020B0502040204020203" pitchFamily="34" charset="0"/>
                          <a:cs typeface="Segoe UI Light" panose="020B0502040204020203" pitchFamily="34" charset="0"/>
                        </a:rPr>
                        <a:t>16 offers available</a:t>
                      </a: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12700" cmpd="sng">
                      <a:noFill/>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813017"/>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spcBef>
                          <a:spcPts val="600"/>
                        </a:spcBef>
                        <a:buFont typeface="Arial" panose="020B0604020202020204" pitchFamily="34" charset="0"/>
                        <a:buNone/>
                      </a:pPr>
                      <a:r>
                        <a:rPr lang="en-US" sz="1200" b="1" err="1">
                          <a:solidFill>
                            <a:srgbClr val="0070C0"/>
                          </a:solidFill>
                          <a:latin typeface="Segoe UI Light"/>
                          <a:cs typeface="Segoe UI Light"/>
                        </a:rPr>
                        <a:t>Cloudamize</a:t>
                      </a:r>
                      <a:br>
                        <a:rPr lang="en-US" sz="1200" b="1">
                          <a:solidFill>
                            <a:srgbClr val="0070C0"/>
                          </a:solidFill>
                          <a:latin typeface="Segoe UI Light"/>
                          <a:cs typeface="Segoe UI Light"/>
                        </a:rPr>
                      </a:br>
                      <a:r>
                        <a:rPr lang="en-US" sz="1100" b="0" i="1">
                          <a:solidFill>
                            <a:srgbClr val="0070C0"/>
                          </a:solidFill>
                          <a:latin typeface="Segoe UI Light"/>
                          <a:cs typeface="Segoe UI Light"/>
                        </a:rPr>
                        <a:t>Migration assessment 50% off</a:t>
                      </a: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562134"/>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0070C0"/>
                          </a:solidFill>
                          <a:latin typeface="Segoe UI Light"/>
                          <a:cs typeface="Segoe UI Light"/>
                        </a:rPr>
                        <a:t>CSP Incentives</a:t>
                      </a:r>
                      <a:br>
                        <a:rPr lang="en-US" sz="1200" b="1">
                          <a:solidFill>
                            <a:srgbClr val="0070C0"/>
                          </a:solidFill>
                          <a:latin typeface="Segoe UI Light"/>
                          <a:cs typeface="Segoe UI Light"/>
                        </a:rPr>
                      </a:br>
                      <a:r>
                        <a:rPr lang="en-US" sz="1100" b="0" i="1">
                          <a:solidFill>
                            <a:srgbClr val="0070C0"/>
                          </a:solidFill>
                          <a:latin typeface="Segoe UI Light" panose="020B0502040204020203" pitchFamily="34" charset="0"/>
                          <a:cs typeface="Segoe UI Light" panose="020B0502040204020203" pitchFamily="34" charset="0"/>
                        </a:rPr>
                        <a:t>ACR and Customer Add</a:t>
                      </a:r>
                    </a:p>
                    <a:p>
                      <a:pPr marL="0" indent="0" algn="l">
                        <a:buFont typeface="Arial" panose="020B0604020202020204" pitchFamily="34" charset="0"/>
                        <a:buNone/>
                      </a:pP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194081"/>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0070C0"/>
                          </a:solidFill>
                          <a:latin typeface="Segoe UI Light"/>
                          <a:cs typeface="Segoe UI Light"/>
                        </a:rPr>
                        <a:t>Marketing Support for CSPs (local)</a:t>
                      </a:r>
                      <a:br>
                        <a:rPr lang="en-US" sz="1200" b="1">
                          <a:solidFill>
                            <a:srgbClr val="0070C0"/>
                          </a:solidFill>
                          <a:latin typeface="Segoe UI Light"/>
                          <a:cs typeface="Segoe UI Light"/>
                        </a:rPr>
                      </a:br>
                      <a:r>
                        <a:rPr lang="en-US" sz="1100" b="0" i="1">
                          <a:solidFill>
                            <a:srgbClr val="0070C0"/>
                          </a:solidFill>
                          <a:latin typeface="Segoe UI Light" panose="020B0502040204020203" pitchFamily="34" charset="0"/>
                          <a:cs typeface="Segoe UI Light" panose="020B0502040204020203" pitchFamily="34" charset="0"/>
                        </a:rPr>
                        <a:t>ACR and Customer Add</a:t>
                      </a: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372871"/>
                  </a:ext>
                </a:extLst>
              </a:tr>
            </a:tbl>
          </a:graphicData>
        </a:graphic>
      </p:graphicFrame>
      <p:sp>
        <p:nvSpPr>
          <p:cNvPr id="12" name="Title 1">
            <a:extLst>
              <a:ext uri="{FF2B5EF4-FFF2-40B4-BE49-F238E27FC236}">
                <a16:creationId xmlns:a16="http://schemas.microsoft.com/office/drawing/2014/main" id="{5018F43F-97DA-4326-A142-1EE60FECAEF3}"/>
              </a:ext>
            </a:extLst>
          </p:cNvPr>
          <p:cNvSpPr>
            <a:spLocks noGrp="1"/>
          </p:cNvSpPr>
          <p:nvPr>
            <p:ph type="title"/>
          </p:nvPr>
        </p:nvSpPr>
        <p:spPr>
          <a:xfrm>
            <a:off x="350505" y="419263"/>
            <a:ext cx="11016957" cy="446276"/>
          </a:xfrm>
        </p:spPr>
        <p:txBody>
          <a:bodyPr/>
          <a:lstStyle/>
          <a:p>
            <a:r>
              <a:rPr lang="en-US" sz="2900"/>
              <a:t>Azure Migration in SMB  WE – Campaign Summary</a:t>
            </a:r>
          </a:p>
        </p:txBody>
      </p:sp>
      <p:sp>
        <p:nvSpPr>
          <p:cNvPr id="13" name="TextBox 12">
            <a:extLst>
              <a:ext uri="{FF2B5EF4-FFF2-40B4-BE49-F238E27FC236}">
                <a16:creationId xmlns:a16="http://schemas.microsoft.com/office/drawing/2014/main" id="{75B9522B-02EA-4173-8B4B-BBD332CC204D}"/>
              </a:ext>
            </a:extLst>
          </p:cNvPr>
          <p:cNvSpPr txBox="1"/>
          <p:nvPr/>
        </p:nvSpPr>
        <p:spPr>
          <a:xfrm>
            <a:off x="4823438" y="1085421"/>
            <a:ext cx="4145216" cy="430887"/>
          </a:xfrm>
          <a:prstGeom prst="rect">
            <a:avLst/>
          </a:prstGeom>
          <a:solidFill>
            <a:srgbClr val="0070C0"/>
          </a:solidFill>
        </p:spPr>
        <p:txBody>
          <a:bodyPr vert="horz" wrap="square" lIns="91440" tIns="91440" rIns="91440" bIns="91440" rtlCol="0" anchor="t">
            <a:spAutoFit/>
          </a:bodyPr>
          <a:lstStyle/>
          <a:p>
            <a:pPr algn="ctr"/>
            <a:r>
              <a:rPr lang="sv-SE" sz="1600">
                <a:solidFill>
                  <a:schemeClr val="bg1"/>
                </a:solidFill>
                <a:latin typeface="Segoe UI Semilight" panose="020B0402040204020203" pitchFamily="34" charset="0"/>
                <a:ea typeface="Segoe UI" pitchFamily="34" charset="0"/>
                <a:cs typeface="Segoe UI Semilight" panose="020B0402040204020203" pitchFamily="34" charset="0"/>
              </a:rPr>
              <a:t>Core Value Proposoition</a:t>
            </a:r>
          </a:p>
        </p:txBody>
      </p:sp>
      <p:sp>
        <p:nvSpPr>
          <p:cNvPr id="14" name="TextBox 13">
            <a:extLst>
              <a:ext uri="{FF2B5EF4-FFF2-40B4-BE49-F238E27FC236}">
                <a16:creationId xmlns:a16="http://schemas.microsoft.com/office/drawing/2014/main" id="{BD632EA2-42A1-4E2B-8883-304A2D151FEB}"/>
              </a:ext>
            </a:extLst>
          </p:cNvPr>
          <p:cNvSpPr txBox="1"/>
          <p:nvPr/>
        </p:nvSpPr>
        <p:spPr>
          <a:xfrm>
            <a:off x="584365" y="1099216"/>
            <a:ext cx="4182567" cy="430887"/>
          </a:xfrm>
          <a:prstGeom prst="rect">
            <a:avLst/>
          </a:prstGeom>
          <a:solidFill>
            <a:srgbClr val="0070C0"/>
          </a:solidFill>
        </p:spPr>
        <p:txBody>
          <a:bodyPr vert="horz" wrap="square" lIns="91440" tIns="91440" rIns="91440" bIns="91440" rtlCol="0" anchor="t">
            <a:spAutoFit/>
          </a:bodyPr>
          <a:lstStyle/>
          <a:p>
            <a:pPr algn="ctr"/>
            <a:r>
              <a:rPr lang="sv-SE" sz="1600">
                <a:solidFill>
                  <a:schemeClr val="bg1"/>
                </a:solidFill>
                <a:latin typeface="Segoe UI Semilight" panose="020B0402040204020203" pitchFamily="34" charset="0"/>
                <a:ea typeface="Segoe UI" pitchFamily="34" charset="0"/>
                <a:cs typeface="Segoe UI Semilight" panose="020B0402040204020203" pitchFamily="34" charset="0"/>
              </a:rPr>
              <a:t>Market Insights</a:t>
            </a:r>
          </a:p>
        </p:txBody>
      </p:sp>
      <p:pic>
        <p:nvPicPr>
          <p:cNvPr id="15" name="Picture 14">
            <a:extLst>
              <a:ext uri="{FF2B5EF4-FFF2-40B4-BE49-F238E27FC236}">
                <a16:creationId xmlns:a16="http://schemas.microsoft.com/office/drawing/2014/main" id="{2A9A8F2E-615D-480A-9B4A-20C41A0D80DE}"/>
              </a:ext>
            </a:extLst>
          </p:cNvPr>
          <p:cNvPicPr>
            <a:picLocks noChangeAspect="1"/>
          </p:cNvPicPr>
          <p:nvPr/>
        </p:nvPicPr>
        <p:blipFill>
          <a:blip r:embed="rId2"/>
          <a:stretch>
            <a:fillRect/>
          </a:stretch>
        </p:blipFill>
        <p:spPr>
          <a:xfrm>
            <a:off x="530153" y="1719336"/>
            <a:ext cx="4182567" cy="1059510"/>
          </a:xfrm>
          <a:prstGeom prst="rect">
            <a:avLst/>
          </a:prstGeom>
        </p:spPr>
      </p:pic>
      <p:pic>
        <p:nvPicPr>
          <p:cNvPr id="28" name="Picture 27">
            <a:extLst>
              <a:ext uri="{FF2B5EF4-FFF2-40B4-BE49-F238E27FC236}">
                <a16:creationId xmlns:a16="http://schemas.microsoft.com/office/drawing/2014/main" id="{076B00F2-C1CB-4DCC-8405-682946266BFE}"/>
              </a:ext>
            </a:extLst>
          </p:cNvPr>
          <p:cNvPicPr>
            <a:picLocks noChangeAspect="1"/>
          </p:cNvPicPr>
          <p:nvPr/>
        </p:nvPicPr>
        <p:blipFill>
          <a:blip r:embed="rId3"/>
          <a:stretch>
            <a:fillRect/>
          </a:stretch>
        </p:blipFill>
        <p:spPr>
          <a:xfrm>
            <a:off x="1155413" y="1754744"/>
            <a:ext cx="273884" cy="510232"/>
          </a:xfrm>
          <a:prstGeom prst="rect">
            <a:avLst/>
          </a:prstGeom>
        </p:spPr>
      </p:pic>
      <p:pic>
        <p:nvPicPr>
          <p:cNvPr id="29" name="Picture 28">
            <a:extLst>
              <a:ext uri="{FF2B5EF4-FFF2-40B4-BE49-F238E27FC236}">
                <a16:creationId xmlns:a16="http://schemas.microsoft.com/office/drawing/2014/main" id="{7F1EC157-A4EB-4433-8070-1A0AD4ABF67E}"/>
              </a:ext>
            </a:extLst>
          </p:cNvPr>
          <p:cNvPicPr>
            <a:picLocks noChangeAspect="1"/>
          </p:cNvPicPr>
          <p:nvPr/>
        </p:nvPicPr>
        <p:blipFill>
          <a:blip r:embed="rId4"/>
          <a:stretch>
            <a:fillRect/>
          </a:stretch>
        </p:blipFill>
        <p:spPr>
          <a:xfrm>
            <a:off x="879439" y="2414220"/>
            <a:ext cx="625120" cy="624208"/>
          </a:xfrm>
          <a:prstGeom prst="rect">
            <a:avLst/>
          </a:prstGeom>
        </p:spPr>
      </p:pic>
      <p:sp>
        <p:nvSpPr>
          <p:cNvPr id="30" name="TextBox 29">
            <a:extLst>
              <a:ext uri="{FF2B5EF4-FFF2-40B4-BE49-F238E27FC236}">
                <a16:creationId xmlns:a16="http://schemas.microsoft.com/office/drawing/2014/main" id="{6C310992-2E17-4638-8465-48E4CA6EA09E}"/>
              </a:ext>
            </a:extLst>
          </p:cNvPr>
          <p:cNvSpPr txBox="1"/>
          <p:nvPr/>
        </p:nvSpPr>
        <p:spPr>
          <a:xfrm>
            <a:off x="4839700" y="1784497"/>
            <a:ext cx="1408098" cy="994349"/>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Free Budget &amp; Time from Maintenance</a:t>
            </a:r>
          </a:p>
        </p:txBody>
      </p:sp>
      <p:sp>
        <p:nvSpPr>
          <p:cNvPr id="31" name="TextBox 30">
            <a:extLst>
              <a:ext uri="{FF2B5EF4-FFF2-40B4-BE49-F238E27FC236}">
                <a16:creationId xmlns:a16="http://schemas.microsoft.com/office/drawing/2014/main" id="{C1DEC80C-9240-4988-92F2-F5825654995E}"/>
              </a:ext>
            </a:extLst>
          </p:cNvPr>
          <p:cNvSpPr txBox="1"/>
          <p:nvPr/>
        </p:nvSpPr>
        <p:spPr>
          <a:xfrm>
            <a:off x="6299101" y="1775319"/>
            <a:ext cx="1293973" cy="1003527"/>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Security &amp; Compliance</a:t>
            </a:r>
          </a:p>
        </p:txBody>
      </p:sp>
      <p:sp>
        <p:nvSpPr>
          <p:cNvPr id="33" name="TextBox 32">
            <a:extLst>
              <a:ext uri="{FF2B5EF4-FFF2-40B4-BE49-F238E27FC236}">
                <a16:creationId xmlns:a16="http://schemas.microsoft.com/office/drawing/2014/main" id="{C5C8548F-45A6-472B-ACAE-E65E2398CD6E}"/>
              </a:ext>
            </a:extLst>
          </p:cNvPr>
          <p:cNvSpPr txBox="1"/>
          <p:nvPr/>
        </p:nvSpPr>
        <p:spPr>
          <a:xfrm>
            <a:off x="7691002" y="1784497"/>
            <a:ext cx="1293973" cy="994349"/>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Innovation</a:t>
            </a:r>
          </a:p>
        </p:txBody>
      </p:sp>
    </p:spTree>
    <p:extLst>
      <p:ext uri="{BB962C8B-B14F-4D97-AF65-F5344CB8AC3E}">
        <p14:creationId xmlns:p14="http://schemas.microsoft.com/office/powerpoint/2010/main" val="32622820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7E69C-8FBE-49DB-BE05-1A3D4FEBEF64}"/>
              </a:ext>
            </a:extLst>
          </p:cNvPr>
          <p:cNvPicPr>
            <a:picLocks noChangeAspect="1"/>
          </p:cNvPicPr>
          <p:nvPr/>
        </p:nvPicPr>
        <p:blipFill rotWithShape="1">
          <a:blip r:embed="rId3">
            <a:extLst>
              <a:ext uri="{28A0092B-C50C-407E-A947-70E740481C1C}">
                <a14:useLocalDpi xmlns:a14="http://schemas.microsoft.com/office/drawing/2010/main" val="0"/>
              </a:ext>
            </a:extLst>
          </a:blip>
          <a:srcRect t="4728" b="10888"/>
          <a:stretch/>
        </p:blipFill>
        <p:spPr>
          <a:xfrm>
            <a:off x="1" y="487"/>
            <a:ext cx="12192000" cy="6857027"/>
          </a:xfrm>
          <a:prstGeom prst="rect">
            <a:avLst/>
          </a:prstGeom>
        </p:spPr>
      </p:pic>
      <p:sp>
        <p:nvSpPr>
          <p:cNvPr id="3" name="Rectangle 2">
            <a:extLst>
              <a:ext uri="{FF2B5EF4-FFF2-40B4-BE49-F238E27FC236}">
                <a16:creationId xmlns:a16="http://schemas.microsoft.com/office/drawing/2014/main" id="{8C5B46D6-0BC4-42F4-8EE3-E2A00269CFB7}"/>
              </a:ext>
            </a:extLst>
          </p:cNvPr>
          <p:cNvSpPr/>
          <p:nvPr/>
        </p:nvSpPr>
        <p:spPr bwMode="auto">
          <a:xfrm>
            <a:off x="1" y="487"/>
            <a:ext cx="12192000" cy="6857027"/>
          </a:xfrm>
          <a:prstGeom prst="rect">
            <a:avLst/>
          </a:prstGeom>
          <a:solidFill>
            <a:schemeClr val="tx1">
              <a:lumMod val="75000"/>
              <a:lumOff val="25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a:ln>
                <a:noFill/>
              </a:ln>
              <a:solidFill>
                <a:srgbClr val="002050">
                  <a:alpha val="84000"/>
                </a:srgbClr>
              </a:solidFill>
              <a:effectLst/>
              <a:uLnTx/>
              <a:uFillTx/>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9BB710D4-9EB0-4A30-9448-998FAFCA6753}"/>
              </a:ext>
            </a:extLst>
          </p:cNvPr>
          <p:cNvSpPr>
            <a:spLocks noGrp="1"/>
          </p:cNvSpPr>
          <p:nvPr>
            <p:ph type="title"/>
          </p:nvPr>
        </p:nvSpPr>
        <p:spPr>
          <a:xfrm>
            <a:off x="426424" y="224112"/>
            <a:ext cx="11336039" cy="744014"/>
          </a:xfrm>
        </p:spPr>
        <p:txBody>
          <a:bodyPr/>
          <a:lstStyle/>
          <a:p>
            <a:r>
              <a:rPr lang="en-US">
                <a:gradFill>
                  <a:gsLst>
                    <a:gs pos="1250">
                      <a:schemeClr val="bg1"/>
                    </a:gs>
                    <a:gs pos="100000">
                      <a:schemeClr val="bg1"/>
                    </a:gs>
                  </a:gsLst>
                  <a:lin ang="5400000" scaled="0"/>
                </a:gradFill>
              </a:rPr>
              <a:t>What’s driving customers to migrate to Azure?</a:t>
            </a:r>
          </a:p>
        </p:txBody>
      </p:sp>
      <p:sp>
        <p:nvSpPr>
          <p:cNvPr id="1033" name="TextBox 1032">
            <a:extLst>
              <a:ext uri="{FF2B5EF4-FFF2-40B4-BE49-F238E27FC236}">
                <a16:creationId xmlns:a16="http://schemas.microsoft.com/office/drawing/2014/main" id="{E5C40998-EA0B-4C63-8DE9-861990D28792}"/>
              </a:ext>
            </a:extLst>
          </p:cNvPr>
          <p:cNvSpPr txBox="1"/>
          <p:nvPr/>
        </p:nvSpPr>
        <p:spPr>
          <a:xfrm>
            <a:off x="2804588" y="2176740"/>
            <a:ext cx="2611314"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Datacenter lease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renewal, capacity crisis (!)</a:t>
            </a:r>
          </a:p>
        </p:txBody>
      </p:sp>
      <p:sp>
        <p:nvSpPr>
          <p:cNvPr id="44" name="TextBox 43">
            <a:extLst>
              <a:ext uri="{FF2B5EF4-FFF2-40B4-BE49-F238E27FC236}">
                <a16:creationId xmlns:a16="http://schemas.microsoft.com/office/drawing/2014/main" id="{6A7F5D6B-4ECF-4110-8C37-A90E880EBE5D}"/>
              </a:ext>
            </a:extLst>
          </p:cNvPr>
          <p:cNvSpPr txBox="1"/>
          <p:nvPr/>
        </p:nvSpPr>
        <p:spPr>
          <a:xfrm>
            <a:off x="5484919" y="2208657"/>
            <a:ext cx="2780021"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Hardware/</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software refresh</a:t>
            </a:r>
          </a:p>
        </p:txBody>
      </p:sp>
      <p:sp>
        <p:nvSpPr>
          <p:cNvPr id="45" name="TextBox 44">
            <a:extLst>
              <a:ext uri="{FF2B5EF4-FFF2-40B4-BE49-F238E27FC236}">
                <a16:creationId xmlns:a16="http://schemas.microsoft.com/office/drawing/2014/main" id="{AD8DD3D6-3044-4F70-AA83-2A099B406A83}"/>
              </a:ext>
            </a:extLst>
          </p:cNvPr>
          <p:cNvSpPr txBox="1"/>
          <p:nvPr/>
        </p:nvSpPr>
        <p:spPr>
          <a:xfrm>
            <a:off x="8177479" y="2242769"/>
            <a:ext cx="3061569"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Getting solutions to market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faster, being competitive</a:t>
            </a:r>
          </a:p>
        </p:txBody>
      </p:sp>
      <p:sp>
        <p:nvSpPr>
          <p:cNvPr id="6" name="TextBox 5">
            <a:extLst>
              <a:ext uri="{FF2B5EF4-FFF2-40B4-BE49-F238E27FC236}">
                <a16:creationId xmlns:a16="http://schemas.microsoft.com/office/drawing/2014/main" id="{8089B786-1CF8-4E85-9E74-DD32A75907C6}"/>
              </a:ext>
            </a:extLst>
          </p:cNvPr>
          <p:cNvSpPr txBox="1"/>
          <p:nvPr/>
        </p:nvSpPr>
        <p:spPr>
          <a:xfrm>
            <a:off x="304022" y="1861069"/>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Triggers</a:t>
            </a:r>
          </a:p>
        </p:txBody>
      </p:sp>
      <p:sp>
        <p:nvSpPr>
          <p:cNvPr id="46" name="TextBox 45">
            <a:extLst>
              <a:ext uri="{FF2B5EF4-FFF2-40B4-BE49-F238E27FC236}">
                <a16:creationId xmlns:a16="http://schemas.microsoft.com/office/drawing/2014/main" id="{69273F74-D1DB-4328-BF9C-959FF82169E6}"/>
              </a:ext>
            </a:extLst>
          </p:cNvPr>
          <p:cNvSpPr txBox="1"/>
          <p:nvPr/>
        </p:nvSpPr>
        <p:spPr>
          <a:xfrm>
            <a:off x="8799797" y="3974679"/>
            <a:ext cx="1943552" cy="474051"/>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Innovation/Agility </a:t>
            </a:r>
          </a:p>
        </p:txBody>
      </p:sp>
      <p:sp>
        <p:nvSpPr>
          <p:cNvPr id="47" name="TextBox 46">
            <a:extLst>
              <a:ext uri="{FF2B5EF4-FFF2-40B4-BE49-F238E27FC236}">
                <a16:creationId xmlns:a16="http://schemas.microsoft.com/office/drawing/2014/main" id="{9620088B-491C-40DD-81DC-3A3DD71701B6}"/>
              </a:ext>
            </a:extLst>
          </p:cNvPr>
          <p:cNvSpPr txBox="1"/>
          <p:nvPr/>
        </p:nvSpPr>
        <p:spPr>
          <a:xfrm>
            <a:off x="2699532" y="3851690"/>
            <a:ext cx="2834000" cy="739570"/>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Economics </a:t>
            </a:r>
          </a:p>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(e.g., CAPEX to OPEX)</a:t>
            </a:r>
          </a:p>
        </p:txBody>
      </p:sp>
      <p:sp>
        <p:nvSpPr>
          <p:cNvPr id="48" name="TextBox 47">
            <a:extLst>
              <a:ext uri="{FF2B5EF4-FFF2-40B4-BE49-F238E27FC236}">
                <a16:creationId xmlns:a16="http://schemas.microsoft.com/office/drawing/2014/main" id="{C305E318-B0EA-45D1-BC39-E3F88C31DBE7}"/>
              </a:ext>
            </a:extLst>
          </p:cNvPr>
          <p:cNvSpPr txBox="1"/>
          <p:nvPr/>
        </p:nvSpPr>
        <p:spPr>
          <a:xfrm>
            <a:off x="5727456" y="3943561"/>
            <a:ext cx="2415440" cy="474016"/>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Security and Compliance</a:t>
            </a:r>
          </a:p>
        </p:txBody>
      </p:sp>
      <p:sp>
        <p:nvSpPr>
          <p:cNvPr id="33" name="TextBox 32">
            <a:extLst>
              <a:ext uri="{FF2B5EF4-FFF2-40B4-BE49-F238E27FC236}">
                <a16:creationId xmlns:a16="http://schemas.microsoft.com/office/drawing/2014/main" id="{206C12A2-2591-4739-B289-F52FCC0BDAA8}"/>
              </a:ext>
            </a:extLst>
          </p:cNvPr>
          <p:cNvSpPr txBox="1"/>
          <p:nvPr/>
        </p:nvSpPr>
        <p:spPr>
          <a:xfrm>
            <a:off x="304022" y="3479413"/>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Value</a:t>
            </a:r>
          </a:p>
        </p:txBody>
      </p:sp>
      <p:sp>
        <p:nvSpPr>
          <p:cNvPr id="49" name="TextBox 48">
            <a:extLst>
              <a:ext uri="{FF2B5EF4-FFF2-40B4-BE49-F238E27FC236}">
                <a16:creationId xmlns:a16="http://schemas.microsoft.com/office/drawing/2014/main" id="{AE0E9D51-9ED2-43E7-9F14-B3D95D9CC440}"/>
              </a:ext>
            </a:extLst>
          </p:cNvPr>
          <p:cNvSpPr txBox="1"/>
          <p:nvPr/>
        </p:nvSpPr>
        <p:spPr>
          <a:xfrm>
            <a:off x="2857574" y="5503502"/>
            <a:ext cx="2505342"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Workload and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process guidance</a:t>
            </a:r>
          </a:p>
        </p:txBody>
      </p:sp>
      <p:sp>
        <p:nvSpPr>
          <p:cNvPr id="50" name="TextBox 49">
            <a:extLst>
              <a:ext uri="{FF2B5EF4-FFF2-40B4-BE49-F238E27FC236}">
                <a16:creationId xmlns:a16="http://schemas.microsoft.com/office/drawing/2014/main" id="{3079E6BF-D92B-4131-A903-292587442ACC}"/>
              </a:ext>
            </a:extLst>
          </p:cNvPr>
          <p:cNvSpPr txBox="1"/>
          <p:nvPr/>
        </p:nvSpPr>
        <p:spPr>
          <a:xfrm>
            <a:off x="5727456" y="5503503"/>
            <a:ext cx="2294950" cy="474051"/>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Migration tools</a:t>
            </a:r>
          </a:p>
        </p:txBody>
      </p:sp>
      <p:sp>
        <p:nvSpPr>
          <p:cNvPr id="51" name="TextBox 50">
            <a:extLst>
              <a:ext uri="{FF2B5EF4-FFF2-40B4-BE49-F238E27FC236}">
                <a16:creationId xmlns:a16="http://schemas.microsoft.com/office/drawing/2014/main" id="{296B8697-F5DA-4099-BD83-F05E4F54D8BF}"/>
              </a:ext>
            </a:extLst>
          </p:cNvPr>
          <p:cNvSpPr txBox="1"/>
          <p:nvPr/>
        </p:nvSpPr>
        <p:spPr>
          <a:xfrm>
            <a:off x="8234714" y="5503502"/>
            <a:ext cx="2947099"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Ecosystem, programs,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and offers</a:t>
            </a:r>
          </a:p>
        </p:txBody>
      </p:sp>
      <p:sp>
        <p:nvSpPr>
          <p:cNvPr id="34" name="TextBox 33">
            <a:extLst>
              <a:ext uri="{FF2B5EF4-FFF2-40B4-BE49-F238E27FC236}">
                <a16:creationId xmlns:a16="http://schemas.microsoft.com/office/drawing/2014/main" id="{72D67D57-7C9E-4EE0-B3FB-A0BF19A5FC3D}"/>
              </a:ext>
            </a:extLst>
          </p:cNvPr>
          <p:cNvSpPr txBox="1"/>
          <p:nvPr/>
        </p:nvSpPr>
        <p:spPr>
          <a:xfrm>
            <a:off x="304022" y="5097758"/>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Enablers</a:t>
            </a:r>
          </a:p>
        </p:txBody>
      </p:sp>
      <p:sp>
        <p:nvSpPr>
          <p:cNvPr id="25" name="arrow_12" title="Icon of a circle made of a curved arrow pointing clockwise">
            <a:extLst>
              <a:ext uri="{FF2B5EF4-FFF2-40B4-BE49-F238E27FC236}">
                <a16:creationId xmlns:a16="http://schemas.microsoft.com/office/drawing/2014/main" id="{E5B5A143-C143-4B6E-830D-262F2792289C}"/>
              </a:ext>
            </a:extLst>
          </p:cNvPr>
          <p:cNvSpPr>
            <a:spLocks noChangeAspect="1" noEditPoints="1"/>
          </p:cNvSpPr>
          <p:nvPr/>
        </p:nvSpPr>
        <p:spPr bwMode="auto">
          <a:xfrm>
            <a:off x="6696166" y="1692562"/>
            <a:ext cx="357530" cy="351521"/>
          </a:xfrm>
          <a:custGeom>
            <a:avLst/>
            <a:gdLst>
              <a:gd name="T0" fmla="*/ 209 w 328"/>
              <a:gd name="T1" fmla="*/ 0 h 321"/>
              <a:gd name="T2" fmla="*/ 328 w 328"/>
              <a:gd name="T3" fmla="*/ 157 h 321"/>
              <a:gd name="T4" fmla="*/ 164 w 328"/>
              <a:gd name="T5" fmla="*/ 321 h 321"/>
              <a:gd name="T6" fmla="*/ 0 w 328"/>
              <a:gd name="T7" fmla="*/ 157 h 321"/>
              <a:gd name="T8" fmla="*/ 110 w 328"/>
              <a:gd name="T9" fmla="*/ 2 h 321"/>
              <a:gd name="T10" fmla="*/ 110 w 328"/>
              <a:gd name="T11" fmla="*/ 77 h 321"/>
              <a:gd name="T12" fmla="*/ 110 w 328"/>
              <a:gd name="T13" fmla="*/ 2 h 321"/>
              <a:gd name="T14" fmla="*/ 36 w 328"/>
              <a:gd name="T15" fmla="*/ 2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1">
                <a:moveTo>
                  <a:pt x="209" y="0"/>
                </a:moveTo>
                <a:cubicBezTo>
                  <a:pt x="278" y="19"/>
                  <a:pt x="328" y="82"/>
                  <a:pt x="328" y="157"/>
                </a:cubicBezTo>
                <a:cubicBezTo>
                  <a:pt x="328" y="248"/>
                  <a:pt x="254" y="321"/>
                  <a:pt x="164" y="321"/>
                </a:cubicBezTo>
                <a:cubicBezTo>
                  <a:pt x="73" y="321"/>
                  <a:pt x="0" y="248"/>
                  <a:pt x="0" y="157"/>
                </a:cubicBezTo>
                <a:cubicBezTo>
                  <a:pt x="0" y="85"/>
                  <a:pt x="46" y="24"/>
                  <a:pt x="110" y="2"/>
                </a:cubicBezTo>
                <a:moveTo>
                  <a:pt x="110" y="77"/>
                </a:moveTo>
                <a:cubicBezTo>
                  <a:pt x="110" y="2"/>
                  <a:pt x="110" y="2"/>
                  <a:pt x="110" y="2"/>
                </a:cubicBezTo>
                <a:cubicBezTo>
                  <a:pt x="36" y="2"/>
                  <a:pt x="36" y="2"/>
                  <a:pt x="36" y="2"/>
                </a:cubicBezTo>
              </a:path>
            </a:pathLst>
          </a:custGeom>
          <a:noFill/>
          <a:ln w="15875" cap="sq">
            <a:solidFill>
              <a:schemeClr val="bg1"/>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6" name="Financial_E7BB" title="Icon of a chart made of vertical lines with a line tracing the top of each, turning into an arrow pointing up">
            <a:extLst>
              <a:ext uri="{FF2B5EF4-FFF2-40B4-BE49-F238E27FC236}">
                <a16:creationId xmlns:a16="http://schemas.microsoft.com/office/drawing/2014/main" id="{5F9E1BCB-FAB7-4049-BF46-2994AAC561A5}"/>
              </a:ext>
            </a:extLst>
          </p:cNvPr>
          <p:cNvSpPr>
            <a:spLocks noChangeAspect="1" noEditPoints="1"/>
          </p:cNvSpPr>
          <p:nvPr/>
        </p:nvSpPr>
        <p:spPr bwMode="auto">
          <a:xfrm>
            <a:off x="9511230" y="1692562"/>
            <a:ext cx="394068" cy="351521"/>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5875" cap="sq">
            <a:solidFill>
              <a:schemeClr val="bg1"/>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7" name="Cycling_EAC7" title="Icon of a person riding a bicycle">
            <a:extLst>
              <a:ext uri="{FF2B5EF4-FFF2-40B4-BE49-F238E27FC236}">
                <a16:creationId xmlns:a16="http://schemas.microsoft.com/office/drawing/2014/main" id="{6E06D3DE-E1AB-4870-B875-7D6C90CB2EB9}"/>
              </a:ext>
            </a:extLst>
          </p:cNvPr>
          <p:cNvSpPr>
            <a:spLocks noChangeAspect="1" noEditPoints="1"/>
          </p:cNvSpPr>
          <p:nvPr/>
        </p:nvSpPr>
        <p:spPr bwMode="auto">
          <a:xfrm>
            <a:off x="9489858" y="3418400"/>
            <a:ext cx="404987" cy="351521"/>
          </a:xfrm>
          <a:custGeom>
            <a:avLst/>
            <a:gdLst>
              <a:gd name="T0" fmla="*/ 1248 w 3748"/>
              <a:gd name="T1" fmla="*/ 2628 h 3252"/>
              <a:gd name="T2" fmla="*/ 624 w 3748"/>
              <a:gd name="T3" fmla="*/ 3252 h 3252"/>
              <a:gd name="T4" fmla="*/ 0 w 3748"/>
              <a:gd name="T5" fmla="*/ 2628 h 3252"/>
              <a:gd name="T6" fmla="*/ 624 w 3748"/>
              <a:gd name="T7" fmla="*/ 2004 h 3252"/>
              <a:gd name="T8" fmla="*/ 1248 w 3748"/>
              <a:gd name="T9" fmla="*/ 2628 h 3252"/>
              <a:gd name="T10" fmla="*/ 3124 w 3748"/>
              <a:gd name="T11" fmla="*/ 2004 h 3252"/>
              <a:gd name="T12" fmla="*/ 2500 w 3748"/>
              <a:gd name="T13" fmla="*/ 2628 h 3252"/>
              <a:gd name="T14" fmla="*/ 3124 w 3748"/>
              <a:gd name="T15" fmla="*/ 3252 h 3252"/>
              <a:gd name="T16" fmla="*/ 3748 w 3748"/>
              <a:gd name="T17" fmla="*/ 2628 h 3252"/>
              <a:gd name="T18" fmla="*/ 3124 w 3748"/>
              <a:gd name="T19" fmla="*/ 2004 h 3252"/>
              <a:gd name="T20" fmla="*/ 2631 w 3748"/>
              <a:gd name="T21" fmla="*/ 0 h 3252"/>
              <a:gd name="T22" fmla="*/ 2255 w 3748"/>
              <a:gd name="T23" fmla="*/ 376 h 3252"/>
              <a:gd name="T24" fmla="*/ 2631 w 3748"/>
              <a:gd name="T25" fmla="*/ 753 h 3252"/>
              <a:gd name="T26" fmla="*/ 3008 w 3748"/>
              <a:gd name="T27" fmla="*/ 376 h 3252"/>
              <a:gd name="T28" fmla="*/ 2631 w 3748"/>
              <a:gd name="T29" fmla="*/ 0 h 3252"/>
              <a:gd name="T30" fmla="*/ 2271 w 3748"/>
              <a:gd name="T31" fmla="*/ 493 h 3252"/>
              <a:gd name="T32" fmla="*/ 1330 w 3748"/>
              <a:gd name="T33" fmla="*/ 1435 h 3252"/>
              <a:gd name="T34" fmla="*/ 1330 w 3748"/>
              <a:gd name="T35" fmla="*/ 1839 h 3252"/>
              <a:gd name="T36" fmla="*/ 1618 w 3748"/>
              <a:gd name="T37" fmla="*/ 2122 h 3252"/>
              <a:gd name="T38" fmla="*/ 1619 w 3748"/>
              <a:gd name="T39" fmla="*/ 2125 h 3252"/>
              <a:gd name="T40" fmla="*/ 1620 w 3748"/>
              <a:gd name="T41" fmla="*/ 2753 h 3252"/>
              <a:gd name="T42" fmla="*/ 1866 w 3748"/>
              <a:gd name="T43" fmla="*/ 2999 h 3252"/>
              <a:gd name="T44" fmla="*/ 1866 w 3748"/>
              <a:gd name="T45" fmla="*/ 2999 h 3252"/>
              <a:gd name="T46" fmla="*/ 2113 w 3748"/>
              <a:gd name="T47" fmla="*/ 2752 h 3252"/>
              <a:gd name="T48" fmla="*/ 2113 w 3748"/>
              <a:gd name="T49" fmla="*/ 1872 h 3252"/>
              <a:gd name="T50" fmla="*/ 2110 w 3748"/>
              <a:gd name="T51" fmla="*/ 1867 h 3252"/>
              <a:gd name="T52" fmla="*/ 1941 w 3748"/>
              <a:gd name="T53" fmla="*/ 1692 h 3252"/>
              <a:gd name="T54" fmla="*/ 1941 w 3748"/>
              <a:gd name="T55" fmla="*/ 1687 h 3252"/>
              <a:gd name="T56" fmla="*/ 2307 w 3748"/>
              <a:gd name="T57" fmla="*/ 1322 h 3252"/>
              <a:gd name="T58" fmla="*/ 2313 w 3748"/>
              <a:gd name="T59" fmla="*/ 1322 h 3252"/>
              <a:gd name="T60" fmla="*/ 2617 w 3748"/>
              <a:gd name="T61" fmla="*/ 1626 h 3252"/>
              <a:gd name="T62" fmla="*/ 2622 w 3748"/>
              <a:gd name="T63" fmla="*/ 1628 h 3252"/>
              <a:gd name="T64" fmla="*/ 3245 w 3748"/>
              <a:gd name="T65" fmla="*/ 1628 h 3252"/>
              <a:gd name="T66" fmla="*/ 3498 w 3748"/>
              <a:gd name="T67" fmla="*/ 1375 h 3252"/>
              <a:gd name="T68" fmla="*/ 3498 w 3748"/>
              <a:gd name="T69" fmla="*/ 1375 h 3252"/>
              <a:gd name="T70" fmla="*/ 3245 w 3748"/>
              <a:gd name="T71" fmla="*/ 1123 h 3252"/>
              <a:gd name="T72" fmla="*/ 2870 w 3748"/>
              <a:gd name="T73" fmla="*/ 1123 h 3252"/>
              <a:gd name="T74" fmla="*/ 2868 w 3748"/>
              <a:gd name="T75" fmla="*/ 1122 h 3252"/>
              <a:gd name="T76" fmla="*/ 2464 w 3748"/>
              <a:gd name="T77" fmla="*/ 718 h 3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48" h="3252">
                <a:moveTo>
                  <a:pt x="1248" y="2628"/>
                </a:moveTo>
                <a:cubicBezTo>
                  <a:pt x="1248" y="2972"/>
                  <a:pt x="968" y="3252"/>
                  <a:pt x="624" y="3252"/>
                </a:cubicBezTo>
                <a:cubicBezTo>
                  <a:pt x="280" y="3252"/>
                  <a:pt x="0" y="2972"/>
                  <a:pt x="0" y="2628"/>
                </a:cubicBezTo>
                <a:cubicBezTo>
                  <a:pt x="0" y="2284"/>
                  <a:pt x="280" y="2004"/>
                  <a:pt x="624" y="2004"/>
                </a:cubicBezTo>
                <a:cubicBezTo>
                  <a:pt x="968" y="2004"/>
                  <a:pt x="1248" y="2284"/>
                  <a:pt x="1248" y="2628"/>
                </a:cubicBezTo>
                <a:close/>
                <a:moveTo>
                  <a:pt x="3124" y="2004"/>
                </a:moveTo>
                <a:cubicBezTo>
                  <a:pt x="2780" y="2004"/>
                  <a:pt x="2500" y="2284"/>
                  <a:pt x="2500" y="2628"/>
                </a:cubicBezTo>
                <a:cubicBezTo>
                  <a:pt x="2500" y="2972"/>
                  <a:pt x="2780" y="3252"/>
                  <a:pt x="3124" y="3252"/>
                </a:cubicBezTo>
                <a:cubicBezTo>
                  <a:pt x="3468" y="3252"/>
                  <a:pt x="3748" y="2972"/>
                  <a:pt x="3748" y="2628"/>
                </a:cubicBezTo>
                <a:cubicBezTo>
                  <a:pt x="3748" y="2284"/>
                  <a:pt x="3468" y="2004"/>
                  <a:pt x="3124" y="2004"/>
                </a:cubicBezTo>
                <a:close/>
                <a:moveTo>
                  <a:pt x="2631" y="0"/>
                </a:moveTo>
                <a:cubicBezTo>
                  <a:pt x="2423" y="0"/>
                  <a:pt x="2255" y="168"/>
                  <a:pt x="2255" y="376"/>
                </a:cubicBezTo>
                <a:cubicBezTo>
                  <a:pt x="2255" y="584"/>
                  <a:pt x="2423" y="753"/>
                  <a:pt x="2631" y="753"/>
                </a:cubicBezTo>
                <a:cubicBezTo>
                  <a:pt x="2839" y="753"/>
                  <a:pt x="3008" y="584"/>
                  <a:pt x="3008" y="376"/>
                </a:cubicBezTo>
                <a:cubicBezTo>
                  <a:pt x="3008" y="168"/>
                  <a:pt x="2839" y="0"/>
                  <a:pt x="2631" y="0"/>
                </a:cubicBezTo>
                <a:close/>
                <a:moveTo>
                  <a:pt x="2271" y="493"/>
                </a:moveTo>
                <a:cubicBezTo>
                  <a:pt x="1330" y="1435"/>
                  <a:pt x="1330" y="1435"/>
                  <a:pt x="1330" y="1435"/>
                </a:cubicBezTo>
                <a:cubicBezTo>
                  <a:pt x="1217" y="1547"/>
                  <a:pt x="1217" y="1726"/>
                  <a:pt x="1330" y="1839"/>
                </a:cubicBezTo>
                <a:cubicBezTo>
                  <a:pt x="1618" y="2122"/>
                  <a:pt x="1618" y="2122"/>
                  <a:pt x="1618" y="2122"/>
                </a:cubicBezTo>
                <a:cubicBezTo>
                  <a:pt x="1619" y="2123"/>
                  <a:pt x="1619" y="2124"/>
                  <a:pt x="1619" y="2125"/>
                </a:cubicBezTo>
                <a:cubicBezTo>
                  <a:pt x="1620" y="2753"/>
                  <a:pt x="1620" y="2753"/>
                  <a:pt x="1620" y="2753"/>
                </a:cubicBezTo>
                <a:cubicBezTo>
                  <a:pt x="1620" y="2889"/>
                  <a:pt x="1731" y="2999"/>
                  <a:pt x="1866" y="2999"/>
                </a:cubicBezTo>
                <a:cubicBezTo>
                  <a:pt x="1866" y="2999"/>
                  <a:pt x="1866" y="2999"/>
                  <a:pt x="1866" y="2999"/>
                </a:cubicBezTo>
                <a:cubicBezTo>
                  <a:pt x="2002" y="2999"/>
                  <a:pt x="2113" y="2888"/>
                  <a:pt x="2113" y="2752"/>
                </a:cubicBezTo>
                <a:cubicBezTo>
                  <a:pt x="2113" y="1872"/>
                  <a:pt x="2113" y="1872"/>
                  <a:pt x="2113" y="1872"/>
                </a:cubicBezTo>
                <a:cubicBezTo>
                  <a:pt x="2113" y="1870"/>
                  <a:pt x="2112" y="1868"/>
                  <a:pt x="2110" y="1867"/>
                </a:cubicBezTo>
                <a:cubicBezTo>
                  <a:pt x="1941" y="1692"/>
                  <a:pt x="1941" y="1692"/>
                  <a:pt x="1941" y="1692"/>
                </a:cubicBezTo>
                <a:cubicBezTo>
                  <a:pt x="1940" y="1691"/>
                  <a:pt x="1940" y="1689"/>
                  <a:pt x="1941" y="1687"/>
                </a:cubicBezTo>
                <a:cubicBezTo>
                  <a:pt x="2307" y="1322"/>
                  <a:pt x="2307" y="1322"/>
                  <a:pt x="2307" y="1322"/>
                </a:cubicBezTo>
                <a:cubicBezTo>
                  <a:pt x="2309" y="1320"/>
                  <a:pt x="2311" y="1320"/>
                  <a:pt x="2313" y="1322"/>
                </a:cubicBezTo>
                <a:cubicBezTo>
                  <a:pt x="2617" y="1626"/>
                  <a:pt x="2617" y="1626"/>
                  <a:pt x="2617" y="1626"/>
                </a:cubicBezTo>
                <a:cubicBezTo>
                  <a:pt x="2619" y="1627"/>
                  <a:pt x="2620" y="1628"/>
                  <a:pt x="2622" y="1628"/>
                </a:cubicBezTo>
                <a:cubicBezTo>
                  <a:pt x="3245" y="1628"/>
                  <a:pt x="3245" y="1628"/>
                  <a:pt x="3245" y="1628"/>
                </a:cubicBezTo>
                <a:cubicBezTo>
                  <a:pt x="3385" y="1628"/>
                  <a:pt x="3498" y="1515"/>
                  <a:pt x="3498" y="1375"/>
                </a:cubicBezTo>
                <a:cubicBezTo>
                  <a:pt x="3498" y="1375"/>
                  <a:pt x="3498" y="1375"/>
                  <a:pt x="3498" y="1375"/>
                </a:cubicBezTo>
                <a:cubicBezTo>
                  <a:pt x="3498" y="1236"/>
                  <a:pt x="3385" y="1123"/>
                  <a:pt x="3245" y="1123"/>
                </a:cubicBezTo>
                <a:cubicBezTo>
                  <a:pt x="2870" y="1123"/>
                  <a:pt x="2870" y="1123"/>
                  <a:pt x="2870" y="1123"/>
                </a:cubicBezTo>
                <a:cubicBezTo>
                  <a:pt x="2869" y="1123"/>
                  <a:pt x="2868" y="1122"/>
                  <a:pt x="2868" y="1122"/>
                </a:cubicBezTo>
                <a:cubicBezTo>
                  <a:pt x="2464" y="718"/>
                  <a:pt x="2464" y="718"/>
                  <a:pt x="2464" y="71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actory_3" title="Icon of a factory or warehouse">
            <a:extLst>
              <a:ext uri="{FF2B5EF4-FFF2-40B4-BE49-F238E27FC236}">
                <a16:creationId xmlns:a16="http://schemas.microsoft.com/office/drawing/2014/main" id="{AC497B55-CF5E-4416-B191-565CAF5B2FA3}"/>
              </a:ext>
            </a:extLst>
          </p:cNvPr>
          <p:cNvSpPr>
            <a:spLocks noChangeAspect="1" noEditPoints="1"/>
          </p:cNvSpPr>
          <p:nvPr/>
        </p:nvSpPr>
        <p:spPr bwMode="auto">
          <a:xfrm>
            <a:off x="3938042" y="3540993"/>
            <a:ext cx="395461" cy="244905"/>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9" name="globe_4" title="Icon of the earth">
            <a:extLst>
              <a:ext uri="{FF2B5EF4-FFF2-40B4-BE49-F238E27FC236}">
                <a16:creationId xmlns:a16="http://schemas.microsoft.com/office/drawing/2014/main" id="{393B9203-5B57-4CF7-8F50-7AD48FC2E84D}"/>
              </a:ext>
            </a:extLst>
          </p:cNvPr>
          <p:cNvSpPr>
            <a:spLocks noChangeAspect="1" noEditPoints="1"/>
          </p:cNvSpPr>
          <p:nvPr/>
        </p:nvSpPr>
        <p:spPr bwMode="auto">
          <a:xfrm>
            <a:off x="6696166" y="3429000"/>
            <a:ext cx="347163" cy="351521"/>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1" name="construction" title="Icon of a construction helmet">
            <a:extLst>
              <a:ext uri="{FF2B5EF4-FFF2-40B4-BE49-F238E27FC236}">
                <a16:creationId xmlns:a16="http://schemas.microsoft.com/office/drawing/2014/main" id="{F510AAA5-76C1-463C-8FB5-77BD556A0D3D}"/>
              </a:ext>
            </a:extLst>
          </p:cNvPr>
          <p:cNvSpPr>
            <a:spLocks noChangeAspect="1" noEditPoints="1"/>
          </p:cNvSpPr>
          <p:nvPr/>
        </p:nvSpPr>
        <p:spPr bwMode="auto">
          <a:xfrm>
            <a:off x="3912514" y="5102165"/>
            <a:ext cx="395461" cy="249181"/>
          </a:xfrm>
          <a:custGeom>
            <a:avLst/>
            <a:gdLst>
              <a:gd name="T0" fmla="*/ 253 w 286"/>
              <a:gd name="T1" fmla="*/ 150 h 180"/>
              <a:gd name="T2" fmla="*/ 286 w 286"/>
              <a:gd name="T3" fmla="*/ 150 h 180"/>
              <a:gd name="T4" fmla="*/ 286 w 286"/>
              <a:gd name="T5" fmla="*/ 180 h 180"/>
              <a:gd name="T6" fmla="*/ 0 w 286"/>
              <a:gd name="T7" fmla="*/ 180 h 180"/>
              <a:gd name="T8" fmla="*/ 0 w 286"/>
              <a:gd name="T9" fmla="*/ 150 h 180"/>
              <a:gd name="T10" fmla="*/ 33 w 286"/>
              <a:gd name="T11" fmla="*/ 150 h 180"/>
              <a:gd name="T12" fmla="*/ 143 w 286"/>
              <a:gd name="T13" fmla="*/ 0 h 180"/>
              <a:gd name="T14" fmla="*/ 143 w 286"/>
              <a:gd name="T15" fmla="*/ 54 h 180"/>
              <a:gd name="T16" fmla="*/ 177 w 286"/>
              <a:gd name="T17" fmla="*/ 70 h 180"/>
              <a:gd name="T18" fmla="*/ 177 w 286"/>
              <a:gd name="T19" fmla="*/ 0 h 180"/>
              <a:gd name="T20" fmla="*/ 108 w 286"/>
              <a:gd name="T21" fmla="*/ 0 h 180"/>
              <a:gd name="T22" fmla="*/ 108 w 286"/>
              <a:gd name="T23" fmla="*/ 70 h 180"/>
              <a:gd name="T24" fmla="*/ 69 w 286"/>
              <a:gd name="T25" fmla="*/ 150 h 180"/>
              <a:gd name="T26" fmla="*/ 217 w 286"/>
              <a:gd name="T27" fmla="*/ 150 h 180"/>
              <a:gd name="T28" fmla="*/ 265 w 286"/>
              <a:gd name="T29" fmla="*/ 150 h 180"/>
              <a:gd name="T30" fmla="*/ 266 w 286"/>
              <a:gd name="T31" fmla="*/ 145 h 180"/>
              <a:gd name="T32" fmla="*/ 177 w 286"/>
              <a:gd name="T33" fmla="*/ 27 h 180"/>
              <a:gd name="T34" fmla="*/ 108 w 286"/>
              <a:gd name="T35" fmla="*/ 26 h 180"/>
              <a:gd name="T36" fmla="*/ 18 w 286"/>
              <a:gd name="T37" fmla="*/ 145 h 180"/>
              <a:gd name="T38" fmla="*/ 19 w 286"/>
              <a:gd name="T39" fmla="*/ 150 h 180"/>
              <a:gd name="T40" fmla="*/ 142 w 286"/>
              <a:gd name="T41" fmla="*/ 90 h 180"/>
              <a:gd name="T42" fmla="*/ 122 w 286"/>
              <a:gd name="T43" fmla="*/ 110 h 180"/>
              <a:gd name="T44" fmla="*/ 142 w 286"/>
              <a:gd name="T45" fmla="*/ 130 h 180"/>
              <a:gd name="T46" fmla="*/ 162 w 286"/>
              <a:gd name="T47" fmla="*/ 110 h 180"/>
              <a:gd name="T48" fmla="*/ 142 w 286"/>
              <a:gd name="T49"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180">
                <a:moveTo>
                  <a:pt x="253" y="150"/>
                </a:moveTo>
                <a:cubicBezTo>
                  <a:pt x="286" y="150"/>
                  <a:pt x="286" y="150"/>
                  <a:pt x="286" y="150"/>
                </a:cubicBezTo>
                <a:cubicBezTo>
                  <a:pt x="286" y="180"/>
                  <a:pt x="286" y="180"/>
                  <a:pt x="286" y="180"/>
                </a:cubicBezTo>
                <a:cubicBezTo>
                  <a:pt x="0" y="180"/>
                  <a:pt x="0" y="180"/>
                  <a:pt x="0" y="180"/>
                </a:cubicBezTo>
                <a:cubicBezTo>
                  <a:pt x="0" y="150"/>
                  <a:pt x="0" y="150"/>
                  <a:pt x="0" y="150"/>
                </a:cubicBezTo>
                <a:cubicBezTo>
                  <a:pt x="33" y="150"/>
                  <a:pt x="33" y="150"/>
                  <a:pt x="33" y="150"/>
                </a:cubicBezTo>
                <a:moveTo>
                  <a:pt x="143" y="0"/>
                </a:moveTo>
                <a:cubicBezTo>
                  <a:pt x="143" y="54"/>
                  <a:pt x="143" y="54"/>
                  <a:pt x="143" y="54"/>
                </a:cubicBezTo>
                <a:moveTo>
                  <a:pt x="177" y="70"/>
                </a:moveTo>
                <a:cubicBezTo>
                  <a:pt x="177" y="0"/>
                  <a:pt x="177" y="0"/>
                  <a:pt x="177" y="0"/>
                </a:cubicBezTo>
                <a:cubicBezTo>
                  <a:pt x="108" y="0"/>
                  <a:pt x="108" y="0"/>
                  <a:pt x="108" y="0"/>
                </a:cubicBezTo>
                <a:cubicBezTo>
                  <a:pt x="108" y="70"/>
                  <a:pt x="108" y="70"/>
                  <a:pt x="108" y="70"/>
                </a:cubicBezTo>
                <a:moveTo>
                  <a:pt x="69" y="150"/>
                </a:moveTo>
                <a:cubicBezTo>
                  <a:pt x="217" y="150"/>
                  <a:pt x="217" y="150"/>
                  <a:pt x="217" y="150"/>
                </a:cubicBezTo>
                <a:moveTo>
                  <a:pt x="265" y="150"/>
                </a:moveTo>
                <a:cubicBezTo>
                  <a:pt x="265" y="148"/>
                  <a:pt x="266" y="147"/>
                  <a:pt x="266" y="145"/>
                </a:cubicBezTo>
                <a:cubicBezTo>
                  <a:pt x="266" y="89"/>
                  <a:pt x="228" y="42"/>
                  <a:pt x="177" y="27"/>
                </a:cubicBezTo>
                <a:moveTo>
                  <a:pt x="108" y="26"/>
                </a:moveTo>
                <a:cubicBezTo>
                  <a:pt x="56" y="39"/>
                  <a:pt x="18" y="89"/>
                  <a:pt x="18" y="145"/>
                </a:cubicBezTo>
                <a:cubicBezTo>
                  <a:pt x="18" y="147"/>
                  <a:pt x="18" y="148"/>
                  <a:pt x="19" y="150"/>
                </a:cubicBezTo>
                <a:moveTo>
                  <a:pt x="142" y="90"/>
                </a:moveTo>
                <a:cubicBezTo>
                  <a:pt x="131" y="90"/>
                  <a:pt x="122" y="99"/>
                  <a:pt x="122" y="110"/>
                </a:cubicBezTo>
                <a:cubicBezTo>
                  <a:pt x="122" y="121"/>
                  <a:pt x="131" y="130"/>
                  <a:pt x="142" y="130"/>
                </a:cubicBezTo>
                <a:cubicBezTo>
                  <a:pt x="153" y="130"/>
                  <a:pt x="162" y="121"/>
                  <a:pt x="162" y="110"/>
                </a:cubicBezTo>
                <a:cubicBezTo>
                  <a:pt x="162" y="99"/>
                  <a:pt x="153" y="90"/>
                  <a:pt x="142" y="90"/>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2" name="tool" title="Icon of a skrewdriver and wrench">
            <a:extLst>
              <a:ext uri="{FF2B5EF4-FFF2-40B4-BE49-F238E27FC236}">
                <a16:creationId xmlns:a16="http://schemas.microsoft.com/office/drawing/2014/main" id="{1F354507-B510-4ECF-97A7-3957686DD4A5}"/>
              </a:ext>
            </a:extLst>
          </p:cNvPr>
          <p:cNvSpPr>
            <a:spLocks noChangeAspect="1" noEditPoints="1"/>
          </p:cNvSpPr>
          <p:nvPr/>
        </p:nvSpPr>
        <p:spPr bwMode="auto">
          <a:xfrm>
            <a:off x="6750153" y="5050994"/>
            <a:ext cx="249554" cy="351521"/>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bg1"/>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5" name="Sustainable_EC0A" title="Icon of a tree branch">
            <a:extLst>
              <a:ext uri="{FF2B5EF4-FFF2-40B4-BE49-F238E27FC236}">
                <a16:creationId xmlns:a16="http://schemas.microsoft.com/office/drawing/2014/main" id="{0B2B4290-AB5D-4C05-89D7-84F8A46506C2}"/>
              </a:ext>
            </a:extLst>
          </p:cNvPr>
          <p:cNvSpPr>
            <a:spLocks noChangeAspect="1" noEditPoints="1"/>
          </p:cNvSpPr>
          <p:nvPr/>
        </p:nvSpPr>
        <p:spPr bwMode="auto">
          <a:xfrm>
            <a:off x="9521682" y="5050994"/>
            <a:ext cx="373163" cy="351521"/>
          </a:xfrm>
          <a:custGeom>
            <a:avLst/>
            <a:gdLst>
              <a:gd name="T0" fmla="*/ 3750 w 3750"/>
              <a:gd name="T1" fmla="*/ 0 h 3531"/>
              <a:gd name="T2" fmla="*/ 3750 w 3750"/>
              <a:gd name="T3" fmla="*/ 1375 h 3531"/>
              <a:gd name="T4" fmla="*/ 2375 w 3750"/>
              <a:gd name="T5" fmla="*/ 2750 h 3531"/>
              <a:gd name="T6" fmla="*/ 1000 w 3750"/>
              <a:gd name="T7" fmla="*/ 1375 h 3531"/>
              <a:gd name="T8" fmla="*/ 2375 w 3750"/>
              <a:gd name="T9" fmla="*/ 0 h 3531"/>
              <a:gd name="T10" fmla="*/ 3750 w 3750"/>
              <a:gd name="T11" fmla="*/ 0 h 3531"/>
              <a:gd name="T12" fmla="*/ 219 w 3750"/>
              <a:gd name="T13" fmla="*/ 3531 h 3531"/>
              <a:gd name="T14" fmla="*/ 2875 w 3750"/>
              <a:gd name="T15" fmla="*/ 875 h 3531"/>
              <a:gd name="T16" fmla="*/ 500 w 3750"/>
              <a:gd name="T17" fmla="*/ 1000 h 3531"/>
              <a:gd name="T18" fmla="*/ 1000 w 3750"/>
              <a:gd name="T19" fmla="*/ 1500 h 3531"/>
              <a:gd name="T20" fmla="*/ 1204 w 3750"/>
              <a:gd name="T21" fmla="*/ 657 h 3531"/>
              <a:gd name="T22" fmla="*/ 750 w 3750"/>
              <a:gd name="T23" fmla="*/ 500 h 3531"/>
              <a:gd name="T24" fmla="*/ 0 w 3750"/>
              <a:gd name="T25" fmla="*/ 500 h 3531"/>
              <a:gd name="T26" fmla="*/ 0 w 3750"/>
              <a:gd name="T27" fmla="*/ 1250 h 3531"/>
              <a:gd name="T28" fmla="*/ 750 w 3750"/>
              <a:gd name="T29" fmla="*/ 2000 h 3531"/>
              <a:gd name="T30" fmla="*/ 1107 w 3750"/>
              <a:gd name="T31" fmla="*/ 1906 h 3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0" h="3531">
                <a:moveTo>
                  <a:pt x="3750" y="0"/>
                </a:moveTo>
                <a:cubicBezTo>
                  <a:pt x="3750" y="1375"/>
                  <a:pt x="3750" y="1375"/>
                  <a:pt x="3750" y="1375"/>
                </a:cubicBezTo>
                <a:cubicBezTo>
                  <a:pt x="3750" y="2134"/>
                  <a:pt x="3134" y="2750"/>
                  <a:pt x="2375" y="2750"/>
                </a:cubicBezTo>
                <a:cubicBezTo>
                  <a:pt x="1616" y="2750"/>
                  <a:pt x="1000" y="2134"/>
                  <a:pt x="1000" y="1375"/>
                </a:cubicBezTo>
                <a:cubicBezTo>
                  <a:pt x="1000" y="616"/>
                  <a:pt x="1616" y="0"/>
                  <a:pt x="2375" y="0"/>
                </a:cubicBezTo>
                <a:lnTo>
                  <a:pt x="3750" y="0"/>
                </a:lnTo>
                <a:close/>
                <a:moveTo>
                  <a:pt x="219" y="3531"/>
                </a:moveTo>
                <a:cubicBezTo>
                  <a:pt x="2875" y="875"/>
                  <a:pt x="2875" y="875"/>
                  <a:pt x="2875" y="875"/>
                </a:cubicBezTo>
                <a:moveTo>
                  <a:pt x="500" y="1000"/>
                </a:moveTo>
                <a:cubicBezTo>
                  <a:pt x="1000" y="1500"/>
                  <a:pt x="1000" y="1500"/>
                  <a:pt x="1000" y="1500"/>
                </a:cubicBezTo>
                <a:moveTo>
                  <a:pt x="1204" y="657"/>
                </a:moveTo>
                <a:cubicBezTo>
                  <a:pt x="1078" y="560"/>
                  <a:pt x="922" y="500"/>
                  <a:pt x="750" y="500"/>
                </a:cubicBezTo>
                <a:cubicBezTo>
                  <a:pt x="0" y="500"/>
                  <a:pt x="0" y="500"/>
                  <a:pt x="0" y="500"/>
                </a:cubicBezTo>
                <a:cubicBezTo>
                  <a:pt x="0" y="1250"/>
                  <a:pt x="0" y="1250"/>
                  <a:pt x="0" y="1250"/>
                </a:cubicBezTo>
                <a:cubicBezTo>
                  <a:pt x="0" y="1664"/>
                  <a:pt x="336" y="2000"/>
                  <a:pt x="750" y="2000"/>
                </a:cubicBezTo>
                <a:cubicBezTo>
                  <a:pt x="880" y="2000"/>
                  <a:pt x="1000" y="1964"/>
                  <a:pt x="1107" y="190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chip" title="Icon of a computer chip">
            <a:extLst>
              <a:ext uri="{FF2B5EF4-FFF2-40B4-BE49-F238E27FC236}">
                <a16:creationId xmlns:a16="http://schemas.microsoft.com/office/drawing/2014/main" id="{A16794EB-B9CF-4F5A-A1C0-6F05CE69BA5D}"/>
              </a:ext>
            </a:extLst>
          </p:cNvPr>
          <p:cNvSpPr>
            <a:spLocks noChangeAspect="1" noEditPoints="1"/>
          </p:cNvSpPr>
          <p:nvPr/>
        </p:nvSpPr>
        <p:spPr bwMode="auto">
          <a:xfrm>
            <a:off x="3938042" y="1714920"/>
            <a:ext cx="344405" cy="351521"/>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cxnSp>
        <p:nvCxnSpPr>
          <p:cNvPr id="39" name="Straight Connector 38">
            <a:extLst>
              <a:ext uri="{FF2B5EF4-FFF2-40B4-BE49-F238E27FC236}">
                <a16:creationId xmlns:a16="http://schemas.microsoft.com/office/drawing/2014/main" id="{9E2B5353-5A1E-41BF-875F-22831341ECB6}"/>
              </a:ext>
            </a:extLst>
          </p:cNvPr>
          <p:cNvCxnSpPr>
            <a:cxnSpLocks/>
          </p:cNvCxnSpPr>
          <p:nvPr/>
        </p:nvCxnSpPr>
        <p:spPr>
          <a:xfrm>
            <a:off x="-38555" y="3160372"/>
            <a:ext cx="1223186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A9AC1B-DC39-4EF2-A679-0463963A604E}"/>
              </a:ext>
            </a:extLst>
          </p:cNvPr>
          <p:cNvCxnSpPr>
            <a:cxnSpLocks/>
          </p:cNvCxnSpPr>
          <p:nvPr/>
        </p:nvCxnSpPr>
        <p:spPr>
          <a:xfrm>
            <a:off x="-19278" y="4673351"/>
            <a:ext cx="1223186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82D092-3314-4516-B979-1A3679341200}"/>
              </a:ext>
            </a:extLst>
          </p:cNvPr>
          <p:cNvSpPr/>
          <p:nvPr/>
        </p:nvSpPr>
        <p:spPr bwMode="auto">
          <a:xfrm>
            <a:off x="2745981" y="4872014"/>
            <a:ext cx="8409553" cy="1350948"/>
          </a:xfrm>
          <a:prstGeom prst="rect">
            <a:avLst/>
          </a:prstGeom>
          <a:noFill/>
          <a:ln w="444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0" name="TextBox 29">
            <a:extLst>
              <a:ext uri="{FF2B5EF4-FFF2-40B4-BE49-F238E27FC236}">
                <a16:creationId xmlns:a16="http://schemas.microsoft.com/office/drawing/2014/main" id="{ED0CF557-F1F6-4533-8C95-07A7BA43861D}"/>
              </a:ext>
            </a:extLst>
          </p:cNvPr>
          <p:cNvSpPr txBox="1"/>
          <p:nvPr/>
        </p:nvSpPr>
        <p:spPr>
          <a:xfrm>
            <a:off x="4907665" y="6192447"/>
            <a:ext cx="4086183"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BAD80A"/>
                </a:solidFill>
                <a:effectLst/>
                <a:uLnTx/>
                <a:uFillTx/>
                <a:latin typeface="Segoe UI"/>
                <a:ea typeface="+mn-ea"/>
                <a:cs typeface="+mn-cs"/>
              </a:rPr>
              <a:t>Azure Migrate Campaign Framework</a:t>
            </a:r>
          </a:p>
        </p:txBody>
      </p:sp>
    </p:spTree>
    <p:extLst>
      <p:ext uri="{BB962C8B-B14F-4D97-AF65-F5344CB8AC3E}">
        <p14:creationId xmlns:p14="http://schemas.microsoft.com/office/powerpoint/2010/main" val="27673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866" y="3142"/>
            <a:ext cx="6887494" cy="6851715"/>
          </a:xfrm>
          <a:prstGeom prst="rect">
            <a:avLst/>
          </a:prstGeom>
        </p:spPr>
      </p:pic>
      <p:sp>
        <p:nvSpPr>
          <p:cNvPr id="10" name="Rectangle 9"/>
          <p:cNvSpPr/>
          <p:nvPr/>
        </p:nvSpPr>
        <p:spPr bwMode="auto">
          <a:xfrm>
            <a:off x="-6770" y="-2170"/>
            <a:ext cx="6895128" cy="6857027"/>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 Placeholder 22"/>
          <p:cNvSpPr txBox="1">
            <a:spLocks/>
          </p:cNvSpPr>
          <p:nvPr/>
        </p:nvSpPr>
        <p:spPr>
          <a:xfrm>
            <a:off x="7499753" y="3384095"/>
            <a:ext cx="2993404" cy="724091"/>
          </a:xfrm>
          <a:prstGeom prst="rect">
            <a:avLst/>
          </a:prstGeom>
        </p:spPr>
        <p:txBody>
          <a:bodyPr wrap="square" lIns="89617" tIns="89617" rIns="89617" bIns="8961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154"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Accurate cost analysis of cloud versus on-premises</a:t>
            </a:r>
          </a:p>
        </p:txBody>
      </p:sp>
      <p:sp>
        <p:nvSpPr>
          <p:cNvPr id="13" name="Text Placeholder 22"/>
          <p:cNvSpPr txBox="1">
            <a:spLocks/>
          </p:cNvSpPr>
          <p:nvPr/>
        </p:nvSpPr>
        <p:spPr>
          <a:xfrm>
            <a:off x="7499752" y="4281296"/>
            <a:ext cx="4146816" cy="724210"/>
          </a:xfrm>
          <a:prstGeom prst="rect">
            <a:avLst/>
          </a:prstGeom>
        </p:spPr>
        <p:txBody>
          <a:bodyPr wrap="square" lIns="89617" tIns="89617" rIns="89617" bIns="8961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154"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It’s too complicated—where even to begin?  Customers need the “how to”…</a:t>
            </a:r>
          </a:p>
        </p:txBody>
      </p:sp>
      <p:sp>
        <p:nvSpPr>
          <p:cNvPr id="14" name="Text Placeholder 22"/>
          <p:cNvSpPr txBox="1">
            <a:spLocks/>
          </p:cNvSpPr>
          <p:nvPr/>
        </p:nvSpPr>
        <p:spPr>
          <a:xfrm>
            <a:off x="7499752" y="5272168"/>
            <a:ext cx="3825353" cy="724091"/>
          </a:xfrm>
          <a:prstGeom prst="rect">
            <a:avLst/>
          </a:prstGeom>
        </p:spPr>
        <p:txBody>
          <a:bodyPr wrap="square" lIns="89617" tIns="89617" rIns="89617" bIns="89617">
            <a:spAutoFit/>
          </a:bodyPr>
          <a:lstStyle>
            <a:defPPr>
              <a:defRPr lang="en-US"/>
            </a:defPPr>
            <a:lvl1pPr lvl="0" indent="0" algn="ctr" defTabSz="931684" fontAlgn="base">
              <a:lnSpc>
                <a:spcPct val="90000"/>
              </a:lnSpc>
              <a:spcBef>
                <a:spcPct val="20000"/>
              </a:spcBef>
              <a:spcAft>
                <a:spcPct val="0"/>
              </a:spcAft>
              <a:buSzPct val="90000"/>
              <a:buFontTx/>
              <a:buNone/>
              <a:defRPr sz="1400" baseline="0">
                <a:solidFill>
                  <a:srgbClr val="969696"/>
                </a:solidFill>
                <a:latin typeface="Segoe UI" panose="020B0502040204020203" pitchFamily="34" charset="0"/>
                <a:ea typeface="ＭＳ Ｐゴシック" charset="0"/>
                <a:cs typeface="Segoe UI" panose="020B05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330"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Keeping the business running without downtime</a:t>
            </a:r>
          </a:p>
        </p:txBody>
      </p:sp>
      <p:sp>
        <p:nvSpPr>
          <p:cNvPr id="15" name="TextBox 14"/>
          <p:cNvSpPr txBox="1"/>
          <p:nvPr/>
        </p:nvSpPr>
        <p:spPr>
          <a:xfrm>
            <a:off x="7499752" y="2627357"/>
            <a:ext cx="4691384" cy="4544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What’s getting in the way?</a:t>
            </a:r>
          </a:p>
        </p:txBody>
      </p:sp>
      <p:sp>
        <p:nvSpPr>
          <p:cNvPr id="16" name="Isosceles Triangle 15"/>
          <p:cNvSpPr/>
          <p:nvPr/>
        </p:nvSpPr>
        <p:spPr bwMode="auto">
          <a:xfrm rot="5400000">
            <a:off x="6703800" y="2674677"/>
            <a:ext cx="736074" cy="366957"/>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2">
            <a:extLst>
              <a:ext uri="{FF2B5EF4-FFF2-40B4-BE49-F238E27FC236}">
                <a16:creationId xmlns:a16="http://schemas.microsoft.com/office/drawing/2014/main" id="{C16810D1-D7AD-4630-81BB-987CA3AFF70A}"/>
              </a:ext>
            </a:extLst>
          </p:cNvPr>
          <p:cNvSpPr>
            <a:spLocks noGrp="1"/>
          </p:cNvSpPr>
          <p:nvPr>
            <p:ph type="title"/>
          </p:nvPr>
        </p:nvSpPr>
        <p:spPr>
          <a:xfrm>
            <a:off x="269303" y="2521682"/>
            <a:ext cx="5901400" cy="3595036"/>
          </a:xfrm>
        </p:spPr>
        <p:txBody>
          <a:bodyPr/>
          <a:lstStyle/>
          <a:p>
            <a:r>
              <a:rPr lang="en-US"/>
              <a:t>Migration realities</a:t>
            </a:r>
          </a:p>
        </p:txBody>
      </p:sp>
    </p:spTree>
    <p:extLst>
      <p:ext uri="{BB962C8B-B14F-4D97-AF65-F5344CB8AC3E}">
        <p14:creationId xmlns:p14="http://schemas.microsoft.com/office/powerpoint/2010/main" val="263148142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fHjORZwSRoq0eAIOLdlDO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jo9foxbiT5SayafM_43Yg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y5zVS_FtSxiVQrHkzn42j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k53FyjvsTwybmJaNF1tmu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t5bz3VGwTxSklutSSAFgu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uGInPnyjSuaFO3D9a6Ors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7hs2D.fTRYuK6kPa4uvfa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LWqe_4KbTraV7eioIRRO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Z9J6m1XjTKalRE.IHlkGI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MPXZWFSR4y0Thz9L7K7n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MPXZWFSR4y0Thz9L7K7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XeeU5g_SuC_H7QBuSi5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9J6m1XjTKalRE.IHlkGI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840toAJ_TwitdLIci.g50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840toAJ_TwitdLIci.g50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VzagOHmaSRmsQC2B4jmQG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9tzmPt9DTYCo6GglOb_1B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tRvjQnpqRzqSB1oyjYDA7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uGInPnyjSuaFO3D9a6Ors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t5bz3VGwTxSklutSSAFgu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7hs2D.fTRYuK6kPa4uvfa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S2u2kIBjRm6UkUGH7DV.2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xLX.7q5dQimVm.Jy69.1B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pzple4QaR1yloxk8u1yT6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81L6eZ2kThKR1jl2JBNcG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Nq77wUCQpuU4FgPPLNCq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tRRTB1kWRc2tqc0x4oiv4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LWqe_4KbTraV7eioIRROj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EH78qMCxR7u6AdtuVlVym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EH78qMCxR7u6AdtuVlVymA"/>
</p:tagLst>
</file>

<file path=ppt/theme/theme1.xml><?xml version="1.0" encoding="utf-8"?>
<a:theme xmlns:a="http://schemas.openxmlformats.org/drawingml/2006/main" name="EV&amp;R CTF Framework - Draft Slide Layout">
  <a:themeElements>
    <a:clrScheme name="Custom 3">
      <a:dk1>
        <a:srgbClr val="505050"/>
      </a:dk1>
      <a:lt1>
        <a:sysClr val="window" lastClr="FFFFFF"/>
      </a:lt1>
      <a:dk2>
        <a:srgbClr val="0072C6"/>
      </a:dk2>
      <a:lt2>
        <a:srgbClr val="002050"/>
      </a:lt2>
      <a:accent1>
        <a:srgbClr val="7FBA00"/>
      </a:accent1>
      <a:accent2>
        <a:srgbClr val="00188F"/>
      </a:accent2>
      <a:accent3>
        <a:srgbClr val="68217A"/>
      </a:accent3>
      <a:accent4>
        <a:srgbClr val="00BCF2"/>
      </a:accent4>
      <a:accent5>
        <a:srgbClr val="969696"/>
      </a:accent5>
      <a:accent6>
        <a:srgbClr val="D2D2D2"/>
      </a:accent6>
      <a:hlink>
        <a:srgbClr val="00188F"/>
      </a:hlink>
      <a:folHlink>
        <a:srgbClr val="68217A"/>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spAutoFit/>
      </a:bodyPr>
      <a:lstStyle>
        <a:defPPr algn="l">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V&amp;R CTF Framework - Draft Slide Layout" id="{227D6D08-6F7B-4B20-BC3B-1BF4B803DF16}" vid="{60857F79-5199-4878-9BB2-01803A98B13B}"/>
    </a:ext>
  </a:extLst>
</a:theme>
</file>

<file path=ppt/theme/theme2.xml><?xml version="1.0" encoding="utf-8"?>
<a:theme xmlns:a="http://schemas.openxmlformats.org/drawingml/2006/main" name="3_WHITE TEMPLATE">
  <a:themeElements>
    <a:clrScheme name="US SMSP Grey">
      <a:dk1>
        <a:srgbClr val="282828"/>
      </a:dk1>
      <a:lt1>
        <a:sysClr val="window" lastClr="FFFFFF"/>
      </a:lt1>
      <a:dk2>
        <a:srgbClr val="002050"/>
      </a:dk2>
      <a:lt2>
        <a:srgbClr val="D2D2D2"/>
      </a:lt2>
      <a:accent1>
        <a:srgbClr val="002050"/>
      </a:accent1>
      <a:accent2>
        <a:srgbClr val="0078D7"/>
      </a:accent2>
      <a:accent3>
        <a:srgbClr val="004B1C"/>
      </a:accent3>
      <a:accent4>
        <a:srgbClr val="D83B01"/>
      </a:accent4>
      <a:accent5>
        <a:srgbClr val="FF8C00"/>
      </a:accent5>
      <a:accent6>
        <a:srgbClr val="00BCF2"/>
      </a:accent6>
      <a:hlink>
        <a:srgbClr val="0563C1"/>
      </a:hlink>
      <a:folHlink>
        <a:srgbClr val="954F7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_USOCP_Template.pptx" id="{EDE2FB63-80A0-4D3C-9573-A6F1D47F45F5}" vid="{1487255B-BD3F-4246-9353-6661E991821C}"/>
    </a:ext>
  </a:extLst>
</a:theme>
</file>

<file path=ppt/theme/theme3.xml><?xml version="1.0" encoding="utf-8"?>
<a:theme xmlns:a="http://schemas.openxmlformats.org/drawingml/2006/main" name="1_EV&amp;R CTF Framework - Draft Slide Layout">
  <a:themeElements>
    <a:clrScheme name="Custom 3">
      <a:dk1>
        <a:srgbClr val="505050"/>
      </a:dk1>
      <a:lt1>
        <a:sysClr val="window" lastClr="FFFFFF"/>
      </a:lt1>
      <a:dk2>
        <a:srgbClr val="0072C6"/>
      </a:dk2>
      <a:lt2>
        <a:srgbClr val="002050"/>
      </a:lt2>
      <a:accent1>
        <a:srgbClr val="7FBA00"/>
      </a:accent1>
      <a:accent2>
        <a:srgbClr val="00188F"/>
      </a:accent2>
      <a:accent3>
        <a:srgbClr val="68217A"/>
      </a:accent3>
      <a:accent4>
        <a:srgbClr val="00BCF2"/>
      </a:accent4>
      <a:accent5>
        <a:srgbClr val="969696"/>
      </a:accent5>
      <a:accent6>
        <a:srgbClr val="D2D2D2"/>
      </a:accent6>
      <a:hlink>
        <a:srgbClr val="00188F"/>
      </a:hlink>
      <a:folHlink>
        <a:srgbClr val="68217A"/>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spAutoFit/>
      </a:bodyPr>
      <a:lstStyle>
        <a:defPPr algn="l">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V&amp;R CTF Framework - Draft Slide Layout" id="{227D6D08-6F7B-4B20-BC3B-1BF4B803DF16}" vid="{60857F79-5199-4878-9BB2-01803A98B13B}"/>
    </a:ext>
  </a:extLst>
</a:theme>
</file>

<file path=ppt/theme/theme4.xml><?xml version="1.0" encoding="utf-8"?>
<a:theme xmlns:a="http://schemas.openxmlformats.org/drawingml/2006/main" name="2_5-5017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10D1621-7EC8-4B51-A678-36097813A578}" vid="{BABC4CDB-E230-49BE-A9F6-33781B02F17C}"/>
    </a:ext>
  </a:extLst>
</a:theme>
</file>

<file path=ppt/theme/theme5.xml><?xml version="1.0" encoding="utf-8"?>
<a:theme xmlns:a="http://schemas.openxmlformats.org/drawingml/2006/main" name="4_COLOR TEMPLATE">
  <a:themeElements>
    <a:clrScheme name="Azure Hybrid Cloud">
      <a:dk1>
        <a:srgbClr val="505050"/>
      </a:dk1>
      <a:lt1>
        <a:srgbClr val="FFFFFF"/>
      </a:lt1>
      <a:dk2>
        <a:srgbClr val="0078D7"/>
      </a:dk2>
      <a:lt2>
        <a:srgbClr val="F2F2F2"/>
      </a:lt2>
      <a:accent1>
        <a:srgbClr val="002050"/>
      </a:accent1>
      <a:accent2>
        <a:srgbClr val="00BCF2"/>
      </a:accent2>
      <a:accent3>
        <a:srgbClr val="BAD80A"/>
      </a:accent3>
      <a:accent4>
        <a:srgbClr val="0078D7"/>
      </a:accent4>
      <a:accent5>
        <a:srgbClr val="32145A"/>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PURPLE_1.potx" id="{EA1C931B-0CA8-4C29-AF2A-5CCE0B71BADB}" vid="{779B47EC-C2D9-42C6-B399-0FB5A6F745BF}"/>
    </a:ext>
  </a:extLst>
</a:theme>
</file>

<file path=ppt/theme/theme6.xml><?xml version="1.0" encoding="utf-8"?>
<a:theme xmlns:a="http://schemas.openxmlformats.org/drawingml/2006/main" name="Azure PPT Template - 2018">
  <a:themeElements>
    <a:clrScheme name="Azure">
      <a:dk1>
        <a:srgbClr val="000000"/>
      </a:dk1>
      <a:lt1>
        <a:srgbClr val="FFFFFF"/>
      </a:lt1>
      <a:dk2>
        <a:srgbClr val="0078D7"/>
      </a:dk2>
      <a:lt2>
        <a:srgbClr val="FFFFFF"/>
      </a:lt2>
      <a:accent1>
        <a:srgbClr val="E6E6E6"/>
      </a:accent1>
      <a:accent2>
        <a:srgbClr val="D2D2D2"/>
      </a:accent2>
      <a:accent3>
        <a:srgbClr val="737373"/>
      </a:accent3>
      <a:accent4>
        <a:srgbClr val="505050"/>
      </a:accent4>
      <a:accent5>
        <a:srgbClr val="BAD80A"/>
      </a:accent5>
      <a:accent6>
        <a:srgbClr val="00BCF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7.xml><?xml version="1.0" encoding="utf-8"?>
<a:theme xmlns:a="http://schemas.openxmlformats.org/drawingml/2006/main" name="1_5-5017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10D1621-7EC8-4B51-A678-36097813A578}" vid="{BABC4CDB-E230-49BE-A9F6-33781B02F17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conOverlay xmlns="http://schemas.microsoft.com/sharepoint/v4" xsi:nil="true"/>
    <_ip_UnifiedCompliancePolicyProperties xmlns="http://schemas.microsoft.com/sharepoint/v3" xsi:nil="true"/>
    <SharedWithUsers xmlns="6ffca202-cf31-4d51-bff4-b5e253ef4296">
      <UserInfo>
        <DisplayName>JW Barkmeijer</DisplayName>
        <AccountId>7194</AccountId>
        <AccountType/>
      </UserInfo>
      <UserInfo>
        <DisplayName>Christian Moser</DisplayName>
        <AccountId>409</AccountId>
        <AccountType/>
      </UserInfo>
      <UserInfo>
        <DisplayName>Ileana Cipca (RINF)</DisplayName>
        <AccountId>7196</AccountId>
        <AccountType/>
      </UserInfo>
      <UserInfo>
        <DisplayName>Laura White</DisplayName>
        <AccountId>180</AccountId>
        <AccountType/>
      </UserInfo>
      <UserInfo>
        <DisplayName>Colin Smith</DisplayName>
        <AccountId>1692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B050736949C046B62F7D5391108CE8" ma:contentTypeVersion="13" ma:contentTypeDescription="Create a new document." ma:contentTypeScope="" ma:versionID="dd07b657ab98946d7163298e230fb047">
  <xsd:schema xmlns:xsd="http://www.w3.org/2001/XMLSchema" xmlns:xs="http://www.w3.org/2001/XMLSchema" xmlns:p="http://schemas.microsoft.com/office/2006/metadata/properties" xmlns:ns1="http://schemas.microsoft.com/sharepoint/v3" xmlns:ns2="6ffca202-cf31-4d51-bff4-b5e253ef4296" xmlns:ns3="http://schemas.microsoft.com/sharepoint/v4" xmlns:ns4="f03c9d91-8071-4cb1-955d-5ba3ca3d8c2d" targetNamespace="http://schemas.microsoft.com/office/2006/metadata/properties" ma:root="true" ma:fieldsID="560c099207f61893806ae515fea6ecdf" ns1:_="" ns2:_="" ns3:_="" ns4:_="">
    <xsd:import namespace="http://schemas.microsoft.com/sharepoint/v3"/>
    <xsd:import namespace="6ffca202-cf31-4d51-bff4-b5e253ef4296"/>
    <xsd:import namespace="http://schemas.microsoft.com/sharepoint/v4"/>
    <xsd:import namespace="f03c9d91-8071-4cb1-955d-5ba3ca3d8c2d"/>
    <xsd:element name="properties">
      <xsd:complexType>
        <xsd:sequence>
          <xsd:element name="documentManagement">
            <xsd:complexType>
              <xsd:all>
                <xsd:element ref="ns2:SharedWithUsers" minOccurs="0"/>
                <xsd:element ref="ns3:IconOverlay" minOccurs="0"/>
                <xsd:element ref="ns2:SharingHintHash" minOccurs="0"/>
                <xsd:element ref="ns2:SharedWithDetails" minOccurs="0"/>
                <xsd:element ref="ns1:_ip_UnifiedCompliancePolicyProperties" minOccurs="0"/>
                <xsd:element ref="ns1:_ip_UnifiedCompliancePolicyUIAction"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fca202-cf31-4d51-bff4-b5e253ef42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c9d91-8071-4cb1-955d-5ba3ca3d8c2d"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21E69C-F924-40C0-B570-D0CC9D4BC309}">
  <ds:schemaRefs>
    <ds:schemaRef ds:uri="http://schemas.microsoft.com/sharepoint/v3/contenttype/forms"/>
  </ds:schemaRefs>
</ds:datastoreItem>
</file>

<file path=customXml/itemProps2.xml><?xml version="1.0" encoding="utf-8"?>
<ds:datastoreItem xmlns:ds="http://schemas.openxmlformats.org/officeDocument/2006/customXml" ds:itemID="{49D3BFB4-8B3A-4B1B-B3BC-05AC7271D13E}">
  <ds:schemaRefs>
    <ds:schemaRef ds:uri="http://purl.org/dc/dcmitype/"/>
    <ds:schemaRef ds:uri="http://schemas.microsoft.com/sharepoint/v3"/>
    <ds:schemaRef ds:uri="http://schemas.microsoft.com/sharepoint/v4"/>
    <ds:schemaRef ds:uri="http://purl.org/dc/elements/1.1/"/>
    <ds:schemaRef ds:uri="http://schemas.microsoft.com/office/2006/documentManagement/types"/>
    <ds:schemaRef ds:uri="6ffca202-cf31-4d51-bff4-b5e253ef4296"/>
    <ds:schemaRef ds:uri="http://schemas.microsoft.com/office/infopath/2007/PartnerControls"/>
    <ds:schemaRef ds:uri="http://schemas.openxmlformats.org/package/2006/metadata/core-properties"/>
    <ds:schemaRef ds:uri="http://purl.org/dc/terms/"/>
    <ds:schemaRef ds:uri="f03c9d91-8071-4cb1-955d-5ba3ca3d8c2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63AD6A0-FFE0-451A-8866-8252AC6AD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fca202-cf31-4d51-bff4-b5e253ef4296"/>
    <ds:schemaRef ds:uri="http://schemas.microsoft.com/sharepoint/v4"/>
    <ds:schemaRef ds:uri="f03c9d91-8071-4cb1-955d-5ba3ca3d8c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200</TotalTime>
  <Words>7873</Words>
  <Application>Microsoft Office PowerPoint</Application>
  <PresentationFormat>Panorámica</PresentationFormat>
  <Paragraphs>1185</Paragraphs>
  <Slides>62</Slides>
  <Notes>22</Notes>
  <HiddenSlides>1</HiddenSlides>
  <MMClips>0</MMClips>
  <ScaleCrop>false</ScaleCrop>
  <HeadingPairs>
    <vt:vector size="8" baseType="variant">
      <vt:variant>
        <vt:lpstr>Fuentes usadas</vt:lpstr>
      </vt:variant>
      <vt:variant>
        <vt:i4>14</vt:i4>
      </vt:variant>
      <vt:variant>
        <vt:lpstr>Tema</vt:lpstr>
      </vt:variant>
      <vt:variant>
        <vt:i4>7</vt:i4>
      </vt:variant>
      <vt:variant>
        <vt:lpstr>Servidores OLE incrustados</vt:lpstr>
      </vt:variant>
      <vt:variant>
        <vt:i4>1</vt:i4>
      </vt:variant>
      <vt:variant>
        <vt:lpstr>Títulos de diapositiva</vt:lpstr>
      </vt:variant>
      <vt:variant>
        <vt:i4>62</vt:i4>
      </vt:variant>
    </vt:vector>
  </HeadingPairs>
  <TitlesOfParts>
    <vt:vector size="84" baseType="lpstr">
      <vt:lpstr>MS PGothic</vt:lpstr>
      <vt:lpstr>PMingLiU</vt:lpstr>
      <vt:lpstr>Arial</vt:lpstr>
      <vt:lpstr>Calibri</vt:lpstr>
      <vt:lpstr>Cambria Math</vt:lpstr>
      <vt:lpstr>Consolas</vt:lpstr>
      <vt:lpstr>Courier New</vt:lpstr>
      <vt:lpstr>Segoe Semibold</vt:lpstr>
      <vt:lpstr>Segoe UI</vt:lpstr>
      <vt:lpstr>Segoe UI Light</vt:lpstr>
      <vt:lpstr>Segoe UI Semibold</vt:lpstr>
      <vt:lpstr>Segoe UI Semilight</vt:lpstr>
      <vt:lpstr>Times New Roman</vt:lpstr>
      <vt:lpstr>Wingdings</vt:lpstr>
      <vt:lpstr>EV&amp;R CTF Framework - Draft Slide Layout</vt:lpstr>
      <vt:lpstr>3_WHITE TEMPLATE</vt:lpstr>
      <vt:lpstr>1_EV&amp;R CTF Framework - Draft Slide Layout</vt:lpstr>
      <vt:lpstr>2_5-50173_Microsoft_Ready_Light_Template</vt:lpstr>
      <vt:lpstr>4_COLOR TEMPLATE</vt:lpstr>
      <vt:lpstr>Azure PPT Template - 2018</vt:lpstr>
      <vt:lpstr>1_5-50173_Microsoft_Ready_Light_Template</vt:lpstr>
      <vt:lpstr>think-cell Slide</vt:lpstr>
      <vt:lpstr>Azure Migration-in-a-Box SMB Partners  Western Europe </vt:lpstr>
      <vt:lpstr>Azure Migration in a Box Partner Readiness Package  Partner Guidance</vt:lpstr>
      <vt:lpstr>Azure Migration in a Box Partner Readiness Package  Context and Overview</vt:lpstr>
      <vt:lpstr>Example Double-Clicks:   What is it, how to use it, where to get it</vt:lpstr>
      <vt:lpstr>Start of Box SMB Migration Partners in Western Europe </vt:lpstr>
      <vt:lpstr>Content</vt:lpstr>
      <vt:lpstr>Azure Migration in SMB  WE – Campaign Summary</vt:lpstr>
      <vt:lpstr>What’s driving customers to migrate to Azure?</vt:lpstr>
      <vt:lpstr>Migration realities</vt:lpstr>
      <vt:lpstr>“The How” –  Simplified Azure migration experience</vt:lpstr>
      <vt:lpstr>Cloud Migration – Core Value Prop</vt:lpstr>
      <vt:lpstr>Customer Case Studies</vt:lpstr>
      <vt:lpstr>Key CTA: Drive assessments !</vt:lpstr>
      <vt:lpstr>Summary of “Box” Content</vt:lpstr>
      <vt:lpstr>Presentación de PowerPoint</vt:lpstr>
      <vt:lpstr>Presentación de PowerPoint</vt:lpstr>
      <vt:lpstr>Presentación de PowerPoint</vt:lpstr>
      <vt:lpstr>Presentación de PowerPoint</vt:lpstr>
      <vt:lpstr>Presentación de PowerPoint</vt:lpstr>
      <vt:lpstr>Partner and Customer Offers  SMB Migration Partners in Western Europe </vt:lpstr>
      <vt:lpstr>FY19 Azure Partner Offers – SMB Western Europe</vt:lpstr>
      <vt:lpstr>Windows Server and SQL Server customer offer</vt:lpstr>
      <vt:lpstr>Azure Hybrid Benefits and Reserved VM Instances</vt:lpstr>
      <vt:lpstr>Azure Hybrid Benefit</vt:lpstr>
      <vt:lpstr>Azure Access CSP PoC Credit</vt:lpstr>
      <vt:lpstr>Large Customer Migration Accelerator</vt:lpstr>
      <vt:lpstr>Free Technical Support</vt:lpstr>
      <vt:lpstr>FastTrack for Azure</vt:lpstr>
      <vt:lpstr>End of Box</vt:lpstr>
      <vt:lpstr>Appendix</vt:lpstr>
      <vt:lpstr>Readiness Content SMB Migration Partners in Western Europe </vt:lpstr>
      <vt:lpstr>Cloud Migration Playbook</vt:lpstr>
      <vt:lpstr>Customer Experience</vt:lpstr>
      <vt:lpstr>Azure Migration Center</vt:lpstr>
      <vt:lpstr>Migration How-Tos</vt:lpstr>
      <vt:lpstr>Secure and well managed IaaS</vt:lpstr>
      <vt:lpstr>Azure Operations Jumpstart</vt:lpstr>
      <vt:lpstr>3rd Party Tools – more choices</vt:lpstr>
      <vt:lpstr>Azure Database Migration guide</vt:lpstr>
      <vt:lpstr>TCO and Cost Management SMB Migration Partners in Western Europe </vt:lpstr>
      <vt:lpstr>TCO calculator</vt:lpstr>
      <vt:lpstr>Azure Cost Management Service</vt:lpstr>
      <vt:lpstr>Placeholder Cloud operating model</vt:lpstr>
      <vt:lpstr>Apps &amp; Infra Migration Tools SMB Migration Partners in Western Europe </vt:lpstr>
      <vt:lpstr>Azure Migrate </vt:lpstr>
      <vt:lpstr>Azure Site Recovery</vt:lpstr>
      <vt:lpstr>Azure Security Center</vt:lpstr>
      <vt:lpstr>Azure Monitoring </vt:lpstr>
      <vt:lpstr>Azure Policy</vt:lpstr>
      <vt:lpstr>3rd Party App Modernization Migration Tools</vt:lpstr>
      <vt:lpstr>Database Migration Tools SMB Migration Partners in Western Europe </vt:lpstr>
      <vt:lpstr>Azure Database Migration guide</vt:lpstr>
      <vt:lpstr>Azure Database Migration Assistant</vt:lpstr>
      <vt:lpstr>Azure Database Migration – 3rd Party Tools</vt:lpstr>
      <vt:lpstr>Azure Database Migration Service</vt:lpstr>
      <vt:lpstr>Azure Data Box (Preview)</vt:lpstr>
      <vt:lpstr>Partner Technical Support SMB Migration Partners in Western Europe </vt:lpstr>
      <vt:lpstr>Community Support</vt:lpstr>
      <vt:lpstr>Partner Technical Support</vt:lpstr>
      <vt:lpstr>Free Technical Support</vt:lpstr>
      <vt:lpstr>On-demand trainings and webinars</vt:lpstr>
      <vt:lpstr>Service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Simnett</dc:creator>
  <cp:lastModifiedBy>Marta Gutierrez</cp:lastModifiedBy>
  <cp:revision>9</cp:revision>
  <dcterms:created xsi:type="dcterms:W3CDTF">1601-01-01T00:00:00Z</dcterms:created>
  <dcterms:modified xsi:type="dcterms:W3CDTF">2018-10-03T13:26:57Z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v-zhm@microsoft.com</vt:lpwstr>
  </property>
  <property fmtid="{D5CDD505-2E9C-101B-9397-08002B2CF9AE}" pid="5" name="MSIP_Label_f42aa342-8706-4288-bd11-ebb85995028c_SetDate">
    <vt:lpwstr>2018-06-14T21:39:18.8802189Z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0x01010028B050736949C046B62F7D5391108CE8</vt:lpwstr>
  </property>
  <property fmtid="{D5CDD505-2E9C-101B-9397-08002B2CF9AE}" pid="11" name="_CopySource">
    <vt:lpwstr>http://null</vt:lpwstr>
  </property>
</Properties>
</file>